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70" r:id="rId5"/>
    <p:sldId id="269" r:id="rId6"/>
    <p:sldId id="271" r:id="rId7"/>
    <p:sldId id="268" r:id="rId8"/>
    <p:sldId id="273" r:id="rId9"/>
  </p:sldIdLst>
  <p:sldSz cx="12192000" cy="6858000"/>
  <p:notesSz cx="6858000" cy="9144000"/>
  <p:embeddedFontLst>
    <p:embeddedFont>
      <p:font typeface="Kanit Bold" panose="00000800000000000000" pitchFamily="2" charset="-34"/>
      <p:bold r:id="rId10"/>
      <p:boldItalic r:id="rId11"/>
    </p:embeddedFont>
    <p:embeddedFont>
      <p:font typeface="Kanit Light" panose="00000400000000000000" pitchFamily="2" charset="-34"/>
      <p:regular r:id="rId12"/>
      <p: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FCDCE1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2" d="100"/>
          <a:sy n="42" d="100"/>
        </p:scale>
        <p:origin x="1073" y="17"/>
      </p:cViewPr>
      <p:guideLst>
        <p:guide orient="horz" pos="2160"/>
        <p:guide pos="381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3CF71A-1148-4A55-A0EA-DCF45F470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5E7B-EC24-49A5-B214-7BF87BEC9930}" type="datetimeFigureOut">
              <a:rPr lang="en-US" smtClean="0"/>
              <a:t>8/7/22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EF9B14-234C-47AB-8D4D-481FF2FC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5F5C7-6909-4035-A831-204E2FF0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B94A-9C34-4142-AE99-D2E431B5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2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34B8E89-060D-4BE7-8BFD-F49109BC76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5763" y="273050"/>
            <a:ext cx="5464175" cy="30734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001D88F3-8D12-430E-B449-FB62B4741B8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6191" y="273050"/>
            <a:ext cx="5464175" cy="30734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A3C0B250-9D17-4687-871B-DF62CE040CE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5763" y="3460750"/>
            <a:ext cx="5464175" cy="30734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CB83D869-A594-449D-86F4-BBA362D4DC9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42064" y="3511550"/>
            <a:ext cx="5464175" cy="30734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0D1609-DDF3-4B87-BF16-3353D7D61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F878A-0268-45F1-91E6-5C7478ECF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29241-0949-4DCC-A219-F7FC30DD0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5E7B-EC24-49A5-B214-7BF87BEC9930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F8766-7F49-4065-9036-98D104AF2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8450A-CA1A-4074-A419-04599CE45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DB94A-9C34-4142-AE99-D2E431B520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E0E525-78B4-4E2F-A4CD-846079C7F39C}"/>
              </a:ext>
            </a:extLst>
          </p:cNvPr>
          <p:cNvSpPr txBox="1"/>
          <p:nvPr userDrawn="1"/>
        </p:nvSpPr>
        <p:spPr>
          <a:xfrm>
            <a:off x="1216025" y="7038579"/>
            <a:ext cx="1006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| By PowerPointHub.com | PowerPointhubth@gmail.com | Facebook : PowerPoint Hub | Not allow for commercial use. | </a:t>
            </a:r>
          </a:p>
          <a:p>
            <a:pPr algn="ctr"/>
            <a:r>
              <a:rPr lang="en-US" sz="1400" dirty="0">
                <a:solidFill>
                  <a:schemeClr val="tx2"/>
                </a:solidFill>
              </a:rPr>
              <a:t>Copyright 2021 , Thailand </a:t>
            </a:r>
          </a:p>
        </p:txBody>
      </p:sp>
    </p:spTree>
    <p:extLst>
      <p:ext uri="{BB962C8B-B14F-4D97-AF65-F5344CB8AC3E}">
        <p14:creationId xmlns:p14="http://schemas.microsoft.com/office/powerpoint/2010/main" val="92736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>
            <a:extLst>
              <a:ext uri="{FF2B5EF4-FFF2-40B4-BE49-F238E27FC236}">
                <a16:creationId xmlns:a16="http://schemas.microsoft.com/office/drawing/2014/main" id="{540ED37E-3EB2-49FD-B960-73A5B34716E0}"/>
              </a:ext>
            </a:extLst>
          </p:cNvPr>
          <p:cNvGrpSpPr/>
          <p:nvPr/>
        </p:nvGrpSpPr>
        <p:grpSpPr>
          <a:xfrm>
            <a:off x="8645373" y="4839366"/>
            <a:ext cx="671259" cy="671259"/>
            <a:chOff x="1991709" y="1088275"/>
            <a:chExt cx="671259" cy="671259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F7A7603C-1544-40E9-824A-0ED5A1775DD1}"/>
                </a:ext>
              </a:extLst>
            </p:cNvPr>
            <p:cNvSpPr/>
            <p:nvPr/>
          </p:nvSpPr>
          <p:spPr>
            <a:xfrm>
              <a:off x="1991709" y="1088275"/>
              <a:ext cx="671259" cy="67125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3" name="Graphic 92" descr="Marker with solid fill">
              <a:extLst>
                <a:ext uri="{FF2B5EF4-FFF2-40B4-BE49-F238E27FC236}">
                  <a16:creationId xmlns:a16="http://schemas.microsoft.com/office/drawing/2014/main" id="{C2F1B54A-4192-4BC9-9948-8080EE00F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19320" y="1195046"/>
              <a:ext cx="441005" cy="441005"/>
            </a:xfrm>
            <a:prstGeom prst="rect">
              <a:avLst/>
            </a:prstGeom>
          </p:spPr>
        </p:pic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30702188-1421-4DC3-9DFA-A7FD44A231CF}"/>
              </a:ext>
            </a:extLst>
          </p:cNvPr>
          <p:cNvSpPr txBox="1"/>
          <p:nvPr/>
        </p:nvSpPr>
        <p:spPr>
          <a:xfrm>
            <a:off x="2627650" y="427537"/>
            <a:ext cx="69914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แผนที่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จังหวั</a:t>
            </a:r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ด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มหาสารคาม</a:t>
            </a:r>
          </a:p>
        </p:txBody>
      </p:sp>
      <p:cxnSp>
        <p:nvCxnSpPr>
          <p:cNvPr id="51" name="Elbow Connector 2">
            <a:extLst>
              <a:ext uri="{FF2B5EF4-FFF2-40B4-BE49-F238E27FC236}">
                <a16:creationId xmlns:a16="http://schemas.microsoft.com/office/drawing/2014/main" id="{6941889A-2E70-4D19-9C8C-25388596C4B1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6805393" y="1915119"/>
            <a:ext cx="1736704" cy="1420318"/>
          </a:xfrm>
          <a:prstGeom prst="bentConnector3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6">
            <a:extLst>
              <a:ext uri="{FF2B5EF4-FFF2-40B4-BE49-F238E27FC236}">
                <a16:creationId xmlns:a16="http://schemas.microsoft.com/office/drawing/2014/main" id="{AA7BC3DE-B8E0-463A-B3D8-22132DCA470D}"/>
              </a:ext>
            </a:extLst>
          </p:cNvPr>
          <p:cNvCxnSpPr>
            <a:cxnSpLocks/>
          </p:cNvCxnSpPr>
          <p:nvPr/>
        </p:nvCxnSpPr>
        <p:spPr>
          <a:xfrm rot="10800000" flipV="1">
            <a:off x="3062081" y="4097933"/>
            <a:ext cx="1415537" cy="663807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9">
            <a:extLst>
              <a:ext uri="{FF2B5EF4-FFF2-40B4-BE49-F238E27FC236}">
                <a16:creationId xmlns:a16="http://schemas.microsoft.com/office/drawing/2014/main" id="{8848E361-BB64-4B0E-B4BC-B085789A5F5C}"/>
              </a:ext>
            </a:extLst>
          </p:cNvPr>
          <p:cNvCxnSpPr>
            <a:cxnSpLocks/>
            <a:stCxn id="26" idx="266"/>
            <a:endCxn id="93" idx="1"/>
          </p:cNvCxnSpPr>
          <p:nvPr/>
        </p:nvCxnSpPr>
        <p:spPr>
          <a:xfrm>
            <a:off x="6974396" y="4392021"/>
            <a:ext cx="1798588" cy="774619"/>
          </a:xfrm>
          <a:prstGeom prst="bentConnector3">
            <a:avLst>
              <a:gd name="adj1" fmla="val 50000"/>
            </a:avLst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C75023A6-94D9-896C-D99A-A51E729B9BA8}"/>
              </a:ext>
            </a:extLst>
          </p:cNvPr>
          <p:cNvGrpSpPr/>
          <p:nvPr/>
        </p:nvGrpSpPr>
        <p:grpSpPr>
          <a:xfrm>
            <a:off x="294270" y="1933824"/>
            <a:ext cx="4881918" cy="1581166"/>
            <a:chOff x="712228" y="2123990"/>
            <a:chExt cx="4360801" cy="1581166"/>
          </a:xfrm>
        </p:grpSpPr>
        <p:cxnSp>
          <p:nvCxnSpPr>
            <p:cNvPr id="52" name="Elbow Connector 4">
              <a:extLst>
                <a:ext uri="{FF2B5EF4-FFF2-40B4-BE49-F238E27FC236}">
                  <a16:creationId xmlns:a16="http://schemas.microsoft.com/office/drawing/2014/main" id="{ACA0712F-D711-4F2F-9FC2-4DD887B68B56}"/>
                </a:ext>
              </a:extLst>
            </p:cNvPr>
            <p:cNvCxnSpPr>
              <a:cxnSpLocks/>
            </p:cNvCxnSpPr>
            <p:nvPr/>
          </p:nvCxnSpPr>
          <p:spPr>
            <a:xfrm>
              <a:off x="2958538" y="2415720"/>
              <a:ext cx="2114491" cy="101745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BA77A7E7-E796-47A7-9E2B-7F189775CA45}"/>
                </a:ext>
              </a:extLst>
            </p:cNvPr>
            <p:cNvGrpSpPr/>
            <p:nvPr/>
          </p:nvGrpSpPr>
          <p:grpSpPr>
            <a:xfrm>
              <a:off x="712228" y="2863483"/>
              <a:ext cx="2654204" cy="841673"/>
              <a:chOff x="271901" y="3206343"/>
              <a:chExt cx="4130195" cy="841673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BE558688-6DEB-4AF3-9A80-4B729937EB46}"/>
                  </a:ext>
                </a:extLst>
              </p:cNvPr>
              <p:cNvSpPr/>
              <p:nvPr/>
            </p:nvSpPr>
            <p:spPr>
              <a:xfrm>
                <a:off x="287633" y="3424768"/>
                <a:ext cx="4114463" cy="6232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th-TH" sz="1200">
                    <a:solidFill>
                      <a:schemeClr val="tx2"/>
                    </a:solidFill>
                    <a:cs typeface="Kanit Light" panose="00000400000000000000" pitchFamily="2" charset="-34"/>
                  </a:rPr>
                  <a:t>มหาสารคามประชารัฐโลกาภิวัฒน์พันธกิจวิสาหกิจเศรษฐกิย ยุคใหม่พัฒนา</a:t>
                </a:r>
                <a:endParaRPr lang="en-US" sz="1200" dirty="0">
                  <a:solidFill>
                    <a:schemeClr val="tx2"/>
                  </a:solidFill>
                  <a:cs typeface="Kanit Light" panose="00000400000000000000" pitchFamily="2" charset="-34"/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CEC37FE-2887-4AEC-8D65-4F1AF6E02658}"/>
                  </a:ext>
                </a:extLst>
              </p:cNvPr>
              <p:cNvSpPr txBox="1"/>
              <p:nvPr/>
            </p:nvSpPr>
            <p:spPr>
              <a:xfrm>
                <a:off x="271901" y="3206343"/>
                <a:ext cx="4112430" cy="33855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spAutoFit/>
              </a:bodyPr>
              <a:lstStyle/>
              <a:p>
                <a:pPr algn="r"/>
                <a:r>
                  <a:rPr lang="th-TH" sz="1600">
                    <a:solidFill>
                      <a:schemeClr val="tx2"/>
                    </a:solidFill>
                    <a:latin typeface="Kanit Bold" panose="00000800000000000000" pitchFamily="2" charset="-34"/>
                    <a:cs typeface="Kanit Bold" panose="00000800000000000000" pitchFamily="2" charset="-34"/>
                  </a:rPr>
                  <a:t>มหาสารคามสร้างสรรค์</a:t>
                </a:r>
                <a:endParaRPr lang="en-US" sz="1600" dirty="0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endParaRPr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43BD3988-E635-4E85-B0C5-4BC80CD459EE}"/>
                </a:ext>
              </a:extLst>
            </p:cNvPr>
            <p:cNvGrpSpPr/>
            <p:nvPr/>
          </p:nvGrpSpPr>
          <p:grpSpPr>
            <a:xfrm>
              <a:off x="2522662" y="2123990"/>
              <a:ext cx="671259" cy="671259"/>
              <a:chOff x="1991709" y="1088275"/>
              <a:chExt cx="671259" cy="671259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776DE369-C56D-452B-BB03-F172166675BC}"/>
                  </a:ext>
                </a:extLst>
              </p:cNvPr>
              <p:cNvSpPr/>
              <p:nvPr/>
            </p:nvSpPr>
            <p:spPr>
              <a:xfrm>
                <a:off x="1991709" y="1088275"/>
                <a:ext cx="671259" cy="67125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2" name="Graphic 61" descr="Marker with solid fill">
                <a:extLst>
                  <a:ext uri="{FF2B5EF4-FFF2-40B4-BE49-F238E27FC236}">
                    <a16:creationId xmlns:a16="http://schemas.microsoft.com/office/drawing/2014/main" id="{BDE6F06C-CE4A-414A-B6D1-0D988A9EB6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119320" y="1195046"/>
                <a:ext cx="441005" cy="441005"/>
              </a:xfrm>
              <a:prstGeom prst="rect">
                <a:avLst/>
              </a:prstGeom>
            </p:spPr>
          </p:pic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DE1DBE1-0EB4-4FFA-81A6-587F457AB60B}"/>
              </a:ext>
            </a:extLst>
          </p:cNvPr>
          <p:cNvGrpSpPr/>
          <p:nvPr/>
        </p:nvGrpSpPr>
        <p:grpSpPr>
          <a:xfrm>
            <a:off x="882313" y="5027617"/>
            <a:ext cx="2654204" cy="841673"/>
            <a:chOff x="271901" y="3206343"/>
            <a:chExt cx="4130195" cy="841673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FC4CDB57-CC8E-4C11-8AEB-302D851F68EE}"/>
                </a:ext>
              </a:extLst>
            </p:cNvPr>
            <p:cNvSpPr/>
            <p:nvPr/>
          </p:nvSpPr>
          <p:spPr>
            <a:xfrm>
              <a:off x="287633" y="3424768"/>
              <a:ext cx="411446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th-TH" sz="1200">
                  <a:solidFill>
                    <a:schemeClr val="tx2"/>
                  </a:solidFill>
                  <a:cs typeface="Kanit Light" panose="00000400000000000000" pitchFamily="2" charset="-34"/>
                </a:rPr>
                <a:t>มหาสารคามประชารัฐโลกาภิวัฒน์พันธกิจวิสาหกิจเศรษฐกิย ยุคใหม่พัฒนา</a:t>
              </a:r>
              <a:endParaRPr lang="en-US" sz="12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C1920BF-7F07-4B21-BCEE-71140F7D5ED0}"/>
                </a:ext>
              </a:extLst>
            </p:cNvPr>
            <p:cNvSpPr txBox="1"/>
            <p:nvPr/>
          </p:nvSpPr>
          <p:spPr>
            <a:xfrm>
              <a:off x="271901" y="3206343"/>
              <a:ext cx="411243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th-TH" sz="1600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มหาสารคามประชารัฐ</a:t>
              </a:r>
              <a:endParaRPr lang="en-US" sz="1600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sp>
        <p:nvSpPr>
          <p:cNvPr id="71" name="Oval 70">
            <a:extLst>
              <a:ext uri="{FF2B5EF4-FFF2-40B4-BE49-F238E27FC236}">
                <a16:creationId xmlns:a16="http://schemas.microsoft.com/office/drawing/2014/main" id="{E2DE2A81-1727-4429-BB7E-662578781145}"/>
              </a:ext>
            </a:extLst>
          </p:cNvPr>
          <p:cNvSpPr/>
          <p:nvPr/>
        </p:nvSpPr>
        <p:spPr>
          <a:xfrm>
            <a:off x="2600796" y="4289973"/>
            <a:ext cx="671259" cy="6712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Graphic 71" descr="Marker with solid fill">
            <a:extLst>
              <a:ext uri="{FF2B5EF4-FFF2-40B4-BE49-F238E27FC236}">
                <a16:creationId xmlns:a16="http://schemas.microsoft.com/office/drawing/2014/main" id="{9ACB6583-1ED3-4291-B3B8-2F77044E11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31560" y="4365215"/>
            <a:ext cx="441005" cy="441005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BD1B9F91-2933-4777-B422-3D952EA4EAEB}"/>
              </a:ext>
            </a:extLst>
          </p:cNvPr>
          <p:cNvGrpSpPr/>
          <p:nvPr/>
        </p:nvGrpSpPr>
        <p:grpSpPr>
          <a:xfrm>
            <a:off x="8542097" y="2257920"/>
            <a:ext cx="2654204" cy="841673"/>
            <a:chOff x="271901" y="3206343"/>
            <a:chExt cx="4130195" cy="841673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A2CAD2E5-12B6-427D-ABA7-4F341B66C382}"/>
                </a:ext>
              </a:extLst>
            </p:cNvPr>
            <p:cNvSpPr/>
            <p:nvPr/>
          </p:nvSpPr>
          <p:spPr>
            <a:xfrm>
              <a:off x="287633" y="3424768"/>
              <a:ext cx="411446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200">
                  <a:solidFill>
                    <a:schemeClr val="tx2"/>
                  </a:solidFill>
                  <a:cs typeface="Kanit Light" panose="00000400000000000000" pitchFamily="2" charset="-34"/>
                </a:rPr>
                <a:t>มหาสารคามประชารัฐโลกาภิวัฒน์พันธกิจวิสาหกิจเศรษฐกิย ยุคใหม่พัฒนา</a:t>
              </a:r>
              <a:endParaRPr lang="en-US" sz="12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6D8835A-EEFA-4720-903E-57AF348A50DA}"/>
                </a:ext>
              </a:extLst>
            </p:cNvPr>
            <p:cNvSpPr txBox="1"/>
            <p:nvPr/>
          </p:nvSpPr>
          <p:spPr>
            <a:xfrm>
              <a:off x="271901" y="3206343"/>
              <a:ext cx="411243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 sz="1600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มหาสารคามระดับสากล</a:t>
              </a:r>
              <a:endParaRPr lang="en-US" sz="1600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95473F5-39CB-42FB-B120-4EEA908D39B1}"/>
              </a:ext>
            </a:extLst>
          </p:cNvPr>
          <p:cNvGrpSpPr/>
          <p:nvPr/>
        </p:nvGrpSpPr>
        <p:grpSpPr>
          <a:xfrm>
            <a:off x="8542097" y="1506865"/>
            <a:ext cx="671259" cy="671259"/>
            <a:chOff x="1991709" y="1088275"/>
            <a:chExt cx="671259" cy="671259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24087D7-C2F4-46BE-8D0F-78E4B72DC1FF}"/>
                </a:ext>
              </a:extLst>
            </p:cNvPr>
            <p:cNvSpPr/>
            <p:nvPr/>
          </p:nvSpPr>
          <p:spPr>
            <a:xfrm>
              <a:off x="1991709" y="1088275"/>
              <a:ext cx="671259" cy="6712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4" name="Graphic 83" descr="Marker with solid fill">
              <a:extLst>
                <a:ext uri="{FF2B5EF4-FFF2-40B4-BE49-F238E27FC236}">
                  <a16:creationId xmlns:a16="http://schemas.microsoft.com/office/drawing/2014/main" id="{7BC0DB00-F038-4BB2-A9CA-55C19CE88D4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119320" y="1195046"/>
              <a:ext cx="441005" cy="441005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7C0EC73-B426-4129-8A36-61482446B1D6}"/>
              </a:ext>
            </a:extLst>
          </p:cNvPr>
          <p:cNvGrpSpPr/>
          <p:nvPr/>
        </p:nvGrpSpPr>
        <p:grpSpPr>
          <a:xfrm>
            <a:off x="8645373" y="5590421"/>
            <a:ext cx="2654204" cy="841673"/>
            <a:chOff x="271901" y="3206343"/>
            <a:chExt cx="4130195" cy="841673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654B515-2D5A-4077-936F-2DBDF2B41B9B}"/>
                </a:ext>
              </a:extLst>
            </p:cNvPr>
            <p:cNvSpPr/>
            <p:nvPr/>
          </p:nvSpPr>
          <p:spPr>
            <a:xfrm>
              <a:off x="287633" y="3424768"/>
              <a:ext cx="411446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200">
                  <a:solidFill>
                    <a:schemeClr val="tx2"/>
                  </a:solidFill>
                  <a:cs typeface="Kanit Light" panose="00000400000000000000" pitchFamily="2" charset="-34"/>
                </a:rPr>
                <a:t>มหาสารคามประชารัฐโลกาภิวัฒน์พันธกิจวิสาหกิจเศรษฐกิย ยุคใหม่พัฒนา</a:t>
              </a:r>
              <a:endParaRPr lang="en-US" sz="12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630F169-5857-40E5-8CA1-F574E5C47BAF}"/>
                </a:ext>
              </a:extLst>
            </p:cNvPr>
            <p:cNvSpPr txBox="1"/>
            <p:nvPr/>
          </p:nvSpPr>
          <p:spPr>
            <a:xfrm>
              <a:off x="271901" y="3206343"/>
              <a:ext cx="411243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 sz="1600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มหาสารคามล้ำสมัย</a:t>
              </a:r>
              <a:endParaRPr lang="en-US" sz="1600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C1175B8-05B4-9422-7526-5AEDBBFCC9BA}"/>
              </a:ext>
            </a:extLst>
          </p:cNvPr>
          <p:cNvGrpSpPr/>
          <p:nvPr/>
        </p:nvGrpSpPr>
        <p:grpSpPr>
          <a:xfrm>
            <a:off x="4120603" y="1116559"/>
            <a:ext cx="2895211" cy="5626639"/>
            <a:chOff x="3987600" y="767997"/>
            <a:chExt cx="3051791" cy="593094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3144E53-FB76-C40F-E1AF-ECE2CF2AE434}"/>
                </a:ext>
              </a:extLst>
            </p:cNvPr>
            <p:cNvGrpSpPr/>
            <p:nvPr/>
          </p:nvGrpSpPr>
          <p:grpSpPr>
            <a:xfrm>
              <a:off x="3987600" y="767997"/>
              <a:ext cx="3051791" cy="5930941"/>
              <a:chOff x="3987600" y="767997"/>
              <a:chExt cx="3051791" cy="5930941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2146B27A-1CCC-E9D9-3070-FC9A9332A3DC}"/>
                  </a:ext>
                </a:extLst>
              </p:cNvPr>
              <p:cNvSpPr/>
              <p:nvPr/>
            </p:nvSpPr>
            <p:spPr>
              <a:xfrm>
                <a:off x="5276868" y="2671417"/>
                <a:ext cx="1762523" cy="1376121"/>
              </a:xfrm>
              <a:custGeom>
                <a:avLst/>
                <a:gdLst>
                  <a:gd name="connsiteX0" fmla="*/ 414995 w 1762523"/>
                  <a:gd name="connsiteY0" fmla="*/ 534332 h 1376121"/>
                  <a:gd name="connsiteX1" fmla="*/ 411384 w 1762523"/>
                  <a:gd name="connsiteY1" fmla="*/ 534332 h 1376121"/>
                  <a:gd name="connsiteX2" fmla="*/ 400547 w 1762523"/>
                  <a:gd name="connsiteY2" fmla="*/ 527106 h 1376121"/>
                  <a:gd name="connsiteX3" fmla="*/ 400547 w 1762523"/>
                  <a:gd name="connsiteY3" fmla="*/ 512654 h 1376121"/>
                  <a:gd name="connsiteX4" fmla="*/ 396932 w 1762523"/>
                  <a:gd name="connsiteY4" fmla="*/ 509041 h 1376121"/>
                  <a:gd name="connsiteX5" fmla="*/ 393321 w 1762523"/>
                  <a:gd name="connsiteY5" fmla="*/ 505430 h 1376121"/>
                  <a:gd name="connsiteX6" fmla="*/ 386095 w 1762523"/>
                  <a:gd name="connsiteY6" fmla="*/ 505430 h 1376121"/>
                  <a:gd name="connsiteX7" fmla="*/ 378869 w 1762523"/>
                  <a:gd name="connsiteY7" fmla="*/ 501817 h 1376121"/>
                  <a:gd name="connsiteX8" fmla="*/ 360807 w 1762523"/>
                  <a:gd name="connsiteY8" fmla="*/ 501817 h 1376121"/>
                  <a:gd name="connsiteX9" fmla="*/ 349970 w 1762523"/>
                  <a:gd name="connsiteY9" fmla="*/ 498204 h 1376121"/>
                  <a:gd name="connsiteX10" fmla="*/ 346355 w 1762523"/>
                  <a:gd name="connsiteY10" fmla="*/ 494591 h 1376121"/>
                  <a:gd name="connsiteX11" fmla="*/ 339129 w 1762523"/>
                  <a:gd name="connsiteY11" fmla="*/ 494591 h 1376121"/>
                  <a:gd name="connsiteX12" fmla="*/ 335518 w 1762523"/>
                  <a:gd name="connsiteY12" fmla="*/ 490978 h 1376121"/>
                  <a:gd name="connsiteX13" fmla="*/ 328292 w 1762523"/>
                  <a:gd name="connsiteY13" fmla="*/ 483753 h 1376121"/>
                  <a:gd name="connsiteX14" fmla="*/ 324682 w 1762523"/>
                  <a:gd name="connsiteY14" fmla="*/ 480142 h 1376121"/>
                  <a:gd name="connsiteX15" fmla="*/ 313841 w 1762523"/>
                  <a:gd name="connsiteY15" fmla="*/ 476529 h 1376121"/>
                  <a:gd name="connsiteX16" fmla="*/ 306615 w 1762523"/>
                  <a:gd name="connsiteY16" fmla="*/ 480142 h 1376121"/>
                  <a:gd name="connsiteX17" fmla="*/ 299393 w 1762523"/>
                  <a:gd name="connsiteY17" fmla="*/ 483753 h 1376121"/>
                  <a:gd name="connsiteX18" fmla="*/ 295778 w 1762523"/>
                  <a:gd name="connsiteY18" fmla="*/ 487365 h 1376121"/>
                  <a:gd name="connsiteX19" fmla="*/ 288552 w 1762523"/>
                  <a:gd name="connsiteY19" fmla="*/ 494591 h 1376121"/>
                  <a:gd name="connsiteX20" fmla="*/ 284941 w 1762523"/>
                  <a:gd name="connsiteY20" fmla="*/ 501817 h 1376121"/>
                  <a:gd name="connsiteX21" fmla="*/ 274105 w 1762523"/>
                  <a:gd name="connsiteY21" fmla="*/ 512654 h 1376121"/>
                  <a:gd name="connsiteX22" fmla="*/ 270490 w 1762523"/>
                  <a:gd name="connsiteY22" fmla="*/ 519880 h 1376121"/>
                  <a:gd name="connsiteX23" fmla="*/ 248816 w 1762523"/>
                  <a:gd name="connsiteY23" fmla="*/ 519880 h 1376121"/>
                  <a:gd name="connsiteX24" fmla="*/ 241590 w 1762523"/>
                  <a:gd name="connsiteY24" fmla="*/ 523493 h 1376121"/>
                  <a:gd name="connsiteX25" fmla="*/ 237975 w 1762523"/>
                  <a:gd name="connsiteY25" fmla="*/ 530719 h 1376121"/>
                  <a:gd name="connsiteX26" fmla="*/ 227138 w 1762523"/>
                  <a:gd name="connsiteY26" fmla="*/ 541555 h 1376121"/>
                  <a:gd name="connsiteX27" fmla="*/ 223528 w 1762523"/>
                  <a:gd name="connsiteY27" fmla="*/ 545168 h 1376121"/>
                  <a:gd name="connsiteX28" fmla="*/ 219913 w 1762523"/>
                  <a:gd name="connsiteY28" fmla="*/ 552394 h 1376121"/>
                  <a:gd name="connsiteX29" fmla="*/ 212687 w 1762523"/>
                  <a:gd name="connsiteY29" fmla="*/ 552394 h 1376121"/>
                  <a:gd name="connsiteX30" fmla="*/ 205461 w 1762523"/>
                  <a:gd name="connsiteY30" fmla="*/ 559620 h 1376121"/>
                  <a:gd name="connsiteX31" fmla="*/ 194624 w 1762523"/>
                  <a:gd name="connsiteY31" fmla="*/ 566844 h 1376121"/>
                  <a:gd name="connsiteX32" fmla="*/ 187398 w 1762523"/>
                  <a:gd name="connsiteY32" fmla="*/ 566844 h 1376121"/>
                  <a:gd name="connsiteX33" fmla="*/ 176561 w 1762523"/>
                  <a:gd name="connsiteY33" fmla="*/ 570457 h 1376121"/>
                  <a:gd name="connsiteX34" fmla="*/ 165725 w 1762523"/>
                  <a:gd name="connsiteY34" fmla="*/ 577683 h 1376121"/>
                  <a:gd name="connsiteX35" fmla="*/ 154884 w 1762523"/>
                  <a:gd name="connsiteY35" fmla="*/ 584909 h 1376121"/>
                  <a:gd name="connsiteX36" fmla="*/ 147658 w 1762523"/>
                  <a:gd name="connsiteY36" fmla="*/ 588522 h 1376121"/>
                  <a:gd name="connsiteX37" fmla="*/ 140436 w 1762523"/>
                  <a:gd name="connsiteY37" fmla="*/ 595745 h 1376121"/>
                  <a:gd name="connsiteX38" fmla="*/ 136821 w 1762523"/>
                  <a:gd name="connsiteY38" fmla="*/ 599358 h 1376121"/>
                  <a:gd name="connsiteX39" fmla="*/ 129595 w 1762523"/>
                  <a:gd name="connsiteY39" fmla="*/ 602971 h 1376121"/>
                  <a:gd name="connsiteX40" fmla="*/ 122369 w 1762523"/>
                  <a:gd name="connsiteY40" fmla="*/ 610197 h 1376121"/>
                  <a:gd name="connsiteX41" fmla="*/ 118759 w 1762523"/>
                  <a:gd name="connsiteY41" fmla="*/ 617421 h 1376121"/>
                  <a:gd name="connsiteX42" fmla="*/ 115148 w 1762523"/>
                  <a:gd name="connsiteY42" fmla="*/ 624647 h 1376121"/>
                  <a:gd name="connsiteX43" fmla="*/ 107922 w 1762523"/>
                  <a:gd name="connsiteY43" fmla="*/ 628260 h 1376121"/>
                  <a:gd name="connsiteX44" fmla="*/ 93470 w 1762523"/>
                  <a:gd name="connsiteY44" fmla="*/ 628260 h 1376121"/>
                  <a:gd name="connsiteX45" fmla="*/ 89859 w 1762523"/>
                  <a:gd name="connsiteY45" fmla="*/ 624647 h 1376121"/>
                  <a:gd name="connsiteX46" fmla="*/ 82633 w 1762523"/>
                  <a:gd name="connsiteY46" fmla="*/ 621034 h 1376121"/>
                  <a:gd name="connsiteX47" fmla="*/ 79018 w 1762523"/>
                  <a:gd name="connsiteY47" fmla="*/ 621034 h 1376121"/>
                  <a:gd name="connsiteX48" fmla="*/ 71792 w 1762523"/>
                  <a:gd name="connsiteY48" fmla="*/ 617421 h 1376121"/>
                  <a:gd name="connsiteX49" fmla="*/ 64571 w 1762523"/>
                  <a:gd name="connsiteY49" fmla="*/ 613810 h 1376121"/>
                  <a:gd name="connsiteX50" fmla="*/ 60956 w 1762523"/>
                  <a:gd name="connsiteY50" fmla="*/ 606584 h 1376121"/>
                  <a:gd name="connsiteX51" fmla="*/ 60956 w 1762523"/>
                  <a:gd name="connsiteY51" fmla="*/ 602971 h 1376121"/>
                  <a:gd name="connsiteX52" fmla="*/ 57345 w 1762523"/>
                  <a:gd name="connsiteY52" fmla="*/ 599358 h 1376121"/>
                  <a:gd name="connsiteX53" fmla="*/ 57345 w 1762523"/>
                  <a:gd name="connsiteY53" fmla="*/ 570457 h 1376121"/>
                  <a:gd name="connsiteX54" fmla="*/ 60956 w 1762523"/>
                  <a:gd name="connsiteY54" fmla="*/ 566844 h 1376121"/>
                  <a:gd name="connsiteX55" fmla="*/ 60956 w 1762523"/>
                  <a:gd name="connsiteY55" fmla="*/ 559620 h 1376121"/>
                  <a:gd name="connsiteX56" fmla="*/ 57345 w 1762523"/>
                  <a:gd name="connsiteY56" fmla="*/ 556007 h 1376121"/>
                  <a:gd name="connsiteX57" fmla="*/ 57345 w 1762523"/>
                  <a:gd name="connsiteY57" fmla="*/ 548781 h 1376121"/>
                  <a:gd name="connsiteX58" fmla="*/ 53730 w 1762523"/>
                  <a:gd name="connsiteY58" fmla="*/ 545168 h 1376121"/>
                  <a:gd name="connsiteX59" fmla="*/ 53730 w 1762523"/>
                  <a:gd name="connsiteY59" fmla="*/ 530719 h 1376121"/>
                  <a:gd name="connsiteX60" fmla="*/ 57345 w 1762523"/>
                  <a:gd name="connsiteY60" fmla="*/ 523493 h 1376121"/>
                  <a:gd name="connsiteX61" fmla="*/ 64571 w 1762523"/>
                  <a:gd name="connsiteY61" fmla="*/ 519880 h 1376121"/>
                  <a:gd name="connsiteX62" fmla="*/ 68182 w 1762523"/>
                  <a:gd name="connsiteY62" fmla="*/ 512654 h 1376121"/>
                  <a:gd name="connsiteX63" fmla="*/ 71792 w 1762523"/>
                  <a:gd name="connsiteY63" fmla="*/ 509041 h 1376121"/>
                  <a:gd name="connsiteX64" fmla="*/ 71792 w 1762523"/>
                  <a:gd name="connsiteY64" fmla="*/ 498204 h 1376121"/>
                  <a:gd name="connsiteX65" fmla="*/ 68182 w 1762523"/>
                  <a:gd name="connsiteY65" fmla="*/ 494591 h 1376121"/>
                  <a:gd name="connsiteX66" fmla="*/ 64571 w 1762523"/>
                  <a:gd name="connsiteY66" fmla="*/ 490978 h 1376121"/>
                  <a:gd name="connsiteX67" fmla="*/ 57345 w 1762523"/>
                  <a:gd name="connsiteY67" fmla="*/ 483753 h 1376121"/>
                  <a:gd name="connsiteX68" fmla="*/ 50119 w 1762523"/>
                  <a:gd name="connsiteY68" fmla="*/ 476529 h 1376121"/>
                  <a:gd name="connsiteX69" fmla="*/ 39282 w 1762523"/>
                  <a:gd name="connsiteY69" fmla="*/ 469303 h 1376121"/>
                  <a:gd name="connsiteX70" fmla="*/ 35667 w 1762523"/>
                  <a:gd name="connsiteY70" fmla="*/ 462077 h 1376121"/>
                  <a:gd name="connsiteX71" fmla="*/ 28441 w 1762523"/>
                  <a:gd name="connsiteY71" fmla="*/ 454853 h 1376121"/>
                  <a:gd name="connsiteX72" fmla="*/ 24831 w 1762523"/>
                  <a:gd name="connsiteY72" fmla="*/ 447627 h 1376121"/>
                  <a:gd name="connsiteX73" fmla="*/ 17605 w 1762523"/>
                  <a:gd name="connsiteY73" fmla="*/ 444014 h 1376121"/>
                  <a:gd name="connsiteX74" fmla="*/ 10379 w 1762523"/>
                  <a:gd name="connsiteY74" fmla="*/ 436788 h 1376121"/>
                  <a:gd name="connsiteX75" fmla="*/ 6768 w 1762523"/>
                  <a:gd name="connsiteY75" fmla="*/ 433176 h 1376121"/>
                  <a:gd name="connsiteX76" fmla="*/ -458 w 1762523"/>
                  <a:gd name="connsiteY76" fmla="*/ 422339 h 1376121"/>
                  <a:gd name="connsiteX77" fmla="*/ -458 w 1762523"/>
                  <a:gd name="connsiteY77" fmla="*/ 415113 h 1376121"/>
                  <a:gd name="connsiteX78" fmla="*/ 3153 w 1762523"/>
                  <a:gd name="connsiteY78" fmla="*/ 411500 h 1376121"/>
                  <a:gd name="connsiteX79" fmla="*/ 6768 w 1762523"/>
                  <a:gd name="connsiteY79" fmla="*/ 404274 h 1376121"/>
                  <a:gd name="connsiteX80" fmla="*/ 10379 w 1762523"/>
                  <a:gd name="connsiteY80" fmla="*/ 397050 h 1376121"/>
                  <a:gd name="connsiteX81" fmla="*/ 10379 w 1762523"/>
                  <a:gd name="connsiteY81" fmla="*/ 371762 h 1376121"/>
                  <a:gd name="connsiteX82" fmla="*/ 6768 w 1762523"/>
                  <a:gd name="connsiteY82" fmla="*/ 368149 h 1376121"/>
                  <a:gd name="connsiteX83" fmla="*/ 6768 w 1762523"/>
                  <a:gd name="connsiteY83" fmla="*/ 364536 h 1376121"/>
                  <a:gd name="connsiteX84" fmla="*/ 10379 w 1762523"/>
                  <a:gd name="connsiteY84" fmla="*/ 360923 h 1376121"/>
                  <a:gd name="connsiteX85" fmla="*/ 13994 w 1762523"/>
                  <a:gd name="connsiteY85" fmla="*/ 357310 h 1376121"/>
                  <a:gd name="connsiteX86" fmla="*/ 13994 w 1762523"/>
                  <a:gd name="connsiteY86" fmla="*/ 353697 h 1376121"/>
                  <a:gd name="connsiteX87" fmla="*/ 17605 w 1762523"/>
                  <a:gd name="connsiteY87" fmla="*/ 350084 h 1376121"/>
                  <a:gd name="connsiteX88" fmla="*/ 21215 w 1762523"/>
                  <a:gd name="connsiteY88" fmla="*/ 342860 h 1376121"/>
                  <a:gd name="connsiteX89" fmla="*/ 24831 w 1762523"/>
                  <a:gd name="connsiteY89" fmla="*/ 342860 h 1376121"/>
                  <a:gd name="connsiteX90" fmla="*/ 28441 w 1762523"/>
                  <a:gd name="connsiteY90" fmla="*/ 339247 h 1376121"/>
                  <a:gd name="connsiteX91" fmla="*/ 39282 w 1762523"/>
                  <a:gd name="connsiteY91" fmla="*/ 339247 h 1376121"/>
                  <a:gd name="connsiteX92" fmla="*/ 46504 w 1762523"/>
                  <a:gd name="connsiteY92" fmla="*/ 335635 h 1376121"/>
                  <a:gd name="connsiteX93" fmla="*/ 50119 w 1762523"/>
                  <a:gd name="connsiteY93" fmla="*/ 335635 h 1376121"/>
                  <a:gd name="connsiteX94" fmla="*/ 53730 w 1762523"/>
                  <a:gd name="connsiteY94" fmla="*/ 332022 h 1376121"/>
                  <a:gd name="connsiteX95" fmla="*/ 57345 w 1762523"/>
                  <a:gd name="connsiteY95" fmla="*/ 328409 h 1376121"/>
                  <a:gd name="connsiteX96" fmla="*/ 57345 w 1762523"/>
                  <a:gd name="connsiteY96" fmla="*/ 313959 h 1376121"/>
                  <a:gd name="connsiteX97" fmla="*/ 60956 w 1762523"/>
                  <a:gd name="connsiteY97" fmla="*/ 310346 h 1376121"/>
                  <a:gd name="connsiteX98" fmla="*/ 64571 w 1762523"/>
                  <a:gd name="connsiteY98" fmla="*/ 310346 h 1376121"/>
                  <a:gd name="connsiteX99" fmla="*/ 68182 w 1762523"/>
                  <a:gd name="connsiteY99" fmla="*/ 303120 h 1376121"/>
                  <a:gd name="connsiteX100" fmla="*/ 71792 w 1762523"/>
                  <a:gd name="connsiteY100" fmla="*/ 303120 h 1376121"/>
                  <a:gd name="connsiteX101" fmla="*/ 75407 w 1762523"/>
                  <a:gd name="connsiteY101" fmla="*/ 299507 h 1376121"/>
                  <a:gd name="connsiteX102" fmla="*/ 82633 w 1762523"/>
                  <a:gd name="connsiteY102" fmla="*/ 295896 h 1376121"/>
                  <a:gd name="connsiteX103" fmla="*/ 89859 w 1762523"/>
                  <a:gd name="connsiteY103" fmla="*/ 292283 h 1376121"/>
                  <a:gd name="connsiteX104" fmla="*/ 97081 w 1762523"/>
                  <a:gd name="connsiteY104" fmla="*/ 292283 h 1376121"/>
                  <a:gd name="connsiteX105" fmla="*/ 104307 w 1762523"/>
                  <a:gd name="connsiteY105" fmla="*/ 288670 h 1376121"/>
                  <a:gd name="connsiteX106" fmla="*/ 111533 w 1762523"/>
                  <a:gd name="connsiteY106" fmla="*/ 285058 h 1376121"/>
                  <a:gd name="connsiteX107" fmla="*/ 122369 w 1762523"/>
                  <a:gd name="connsiteY107" fmla="*/ 281445 h 1376121"/>
                  <a:gd name="connsiteX108" fmla="*/ 125984 w 1762523"/>
                  <a:gd name="connsiteY108" fmla="*/ 277832 h 1376121"/>
                  <a:gd name="connsiteX109" fmla="*/ 129595 w 1762523"/>
                  <a:gd name="connsiteY109" fmla="*/ 277832 h 1376121"/>
                  <a:gd name="connsiteX110" fmla="*/ 133210 w 1762523"/>
                  <a:gd name="connsiteY110" fmla="*/ 274219 h 1376121"/>
                  <a:gd name="connsiteX111" fmla="*/ 140436 w 1762523"/>
                  <a:gd name="connsiteY111" fmla="*/ 274219 h 1376121"/>
                  <a:gd name="connsiteX112" fmla="*/ 151273 w 1762523"/>
                  <a:gd name="connsiteY112" fmla="*/ 270606 h 1376121"/>
                  <a:gd name="connsiteX113" fmla="*/ 165725 w 1762523"/>
                  <a:gd name="connsiteY113" fmla="*/ 270606 h 1376121"/>
                  <a:gd name="connsiteX114" fmla="*/ 172951 w 1762523"/>
                  <a:gd name="connsiteY114" fmla="*/ 266995 h 1376121"/>
                  <a:gd name="connsiteX115" fmla="*/ 187398 w 1762523"/>
                  <a:gd name="connsiteY115" fmla="*/ 266995 h 1376121"/>
                  <a:gd name="connsiteX116" fmla="*/ 194624 w 1762523"/>
                  <a:gd name="connsiteY116" fmla="*/ 270606 h 1376121"/>
                  <a:gd name="connsiteX117" fmla="*/ 198239 w 1762523"/>
                  <a:gd name="connsiteY117" fmla="*/ 274219 h 1376121"/>
                  <a:gd name="connsiteX118" fmla="*/ 216302 w 1762523"/>
                  <a:gd name="connsiteY118" fmla="*/ 274219 h 1376121"/>
                  <a:gd name="connsiteX119" fmla="*/ 219913 w 1762523"/>
                  <a:gd name="connsiteY119" fmla="*/ 270606 h 1376121"/>
                  <a:gd name="connsiteX120" fmla="*/ 227138 w 1762523"/>
                  <a:gd name="connsiteY120" fmla="*/ 270606 h 1376121"/>
                  <a:gd name="connsiteX121" fmla="*/ 227138 w 1762523"/>
                  <a:gd name="connsiteY121" fmla="*/ 295896 h 1376121"/>
                  <a:gd name="connsiteX122" fmla="*/ 230749 w 1762523"/>
                  <a:gd name="connsiteY122" fmla="*/ 299507 h 1376121"/>
                  <a:gd name="connsiteX123" fmla="*/ 237975 w 1762523"/>
                  <a:gd name="connsiteY123" fmla="*/ 299507 h 1376121"/>
                  <a:gd name="connsiteX124" fmla="*/ 241590 w 1762523"/>
                  <a:gd name="connsiteY124" fmla="*/ 303120 h 1376121"/>
                  <a:gd name="connsiteX125" fmla="*/ 248816 w 1762523"/>
                  <a:gd name="connsiteY125" fmla="*/ 303120 h 1376121"/>
                  <a:gd name="connsiteX126" fmla="*/ 252427 w 1762523"/>
                  <a:gd name="connsiteY126" fmla="*/ 306733 h 1376121"/>
                  <a:gd name="connsiteX127" fmla="*/ 263264 w 1762523"/>
                  <a:gd name="connsiteY127" fmla="*/ 306733 h 1376121"/>
                  <a:gd name="connsiteX128" fmla="*/ 266879 w 1762523"/>
                  <a:gd name="connsiteY128" fmla="*/ 310346 h 1376121"/>
                  <a:gd name="connsiteX129" fmla="*/ 295778 w 1762523"/>
                  <a:gd name="connsiteY129" fmla="*/ 310346 h 1376121"/>
                  <a:gd name="connsiteX130" fmla="*/ 303004 w 1762523"/>
                  <a:gd name="connsiteY130" fmla="*/ 306733 h 1376121"/>
                  <a:gd name="connsiteX131" fmla="*/ 306615 w 1762523"/>
                  <a:gd name="connsiteY131" fmla="*/ 306733 h 1376121"/>
                  <a:gd name="connsiteX132" fmla="*/ 310230 w 1762523"/>
                  <a:gd name="connsiteY132" fmla="*/ 303120 h 1376121"/>
                  <a:gd name="connsiteX133" fmla="*/ 317456 w 1762523"/>
                  <a:gd name="connsiteY133" fmla="*/ 299507 h 1376121"/>
                  <a:gd name="connsiteX134" fmla="*/ 321067 w 1762523"/>
                  <a:gd name="connsiteY134" fmla="*/ 295896 h 1376121"/>
                  <a:gd name="connsiteX135" fmla="*/ 324682 w 1762523"/>
                  <a:gd name="connsiteY135" fmla="*/ 292283 h 1376121"/>
                  <a:gd name="connsiteX136" fmla="*/ 328292 w 1762523"/>
                  <a:gd name="connsiteY136" fmla="*/ 285058 h 1376121"/>
                  <a:gd name="connsiteX137" fmla="*/ 331908 w 1762523"/>
                  <a:gd name="connsiteY137" fmla="*/ 281445 h 1376121"/>
                  <a:gd name="connsiteX138" fmla="*/ 331908 w 1762523"/>
                  <a:gd name="connsiteY138" fmla="*/ 274219 h 1376121"/>
                  <a:gd name="connsiteX139" fmla="*/ 335518 w 1762523"/>
                  <a:gd name="connsiteY139" fmla="*/ 270606 h 1376121"/>
                  <a:gd name="connsiteX140" fmla="*/ 339129 w 1762523"/>
                  <a:gd name="connsiteY140" fmla="*/ 263382 h 1376121"/>
                  <a:gd name="connsiteX141" fmla="*/ 342744 w 1762523"/>
                  <a:gd name="connsiteY141" fmla="*/ 259769 h 1376121"/>
                  <a:gd name="connsiteX142" fmla="*/ 346355 w 1762523"/>
                  <a:gd name="connsiteY142" fmla="*/ 256156 h 1376121"/>
                  <a:gd name="connsiteX143" fmla="*/ 349970 w 1762523"/>
                  <a:gd name="connsiteY143" fmla="*/ 252543 h 1376121"/>
                  <a:gd name="connsiteX144" fmla="*/ 357196 w 1762523"/>
                  <a:gd name="connsiteY144" fmla="*/ 252543 h 1376121"/>
                  <a:gd name="connsiteX145" fmla="*/ 364418 w 1762523"/>
                  <a:gd name="connsiteY145" fmla="*/ 248930 h 1376121"/>
                  <a:gd name="connsiteX146" fmla="*/ 371644 w 1762523"/>
                  <a:gd name="connsiteY146" fmla="*/ 248930 h 1376121"/>
                  <a:gd name="connsiteX147" fmla="*/ 371644 w 1762523"/>
                  <a:gd name="connsiteY147" fmla="*/ 245317 h 1376121"/>
                  <a:gd name="connsiteX148" fmla="*/ 375259 w 1762523"/>
                  <a:gd name="connsiteY148" fmla="*/ 245317 h 1376121"/>
                  <a:gd name="connsiteX149" fmla="*/ 375259 w 1762523"/>
                  <a:gd name="connsiteY149" fmla="*/ 241706 h 1376121"/>
                  <a:gd name="connsiteX150" fmla="*/ 378869 w 1762523"/>
                  <a:gd name="connsiteY150" fmla="*/ 238093 h 1376121"/>
                  <a:gd name="connsiteX151" fmla="*/ 382485 w 1762523"/>
                  <a:gd name="connsiteY151" fmla="*/ 234481 h 1376121"/>
                  <a:gd name="connsiteX152" fmla="*/ 389706 w 1762523"/>
                  <a:gd name="connsiteY152" fmla="*/ 234481 h 1376121"/>
                  <a:gd name="connsiteX153" fmla="*/ 393321 w 1762523"/>
                  <a:gd name="connsiteY153" fmla="*/ 238093 h 1376121"/>
                  <a:gd name="connsiteX154" fmla="*/ 396932 w 1762523"/>
                  <a:gd name="connsiteY154" fmla="*/ 241706 h 1376121"/>
                  <a:gd name="connsiteX155" fmla="*/ 400547 w 1762523"/>
                  <a:gd name="connsiteY155" fmla="*/ 241706 h 1376121"/>
                  <a:gd name="connsiteX156" fmla="*/ 404158 w 1762523"/>
                  <a:gd name="connsiteY156" fmla="*/ 245317 h 1376121"/>
                  <a:gd name="connsiteX157" fmla="*/ 407773 w 1762523"/>
                  <a:gd name="connsiteY157" fmla="*/ 252543 h 1376121"/>
                  <a:gd name="connsiteX158" fmla="*/ 411384 w 1762523"/>
                  <a:gd name="connsiteY158" fmla="*/ 256156 h 1376121"/>
                  <a:gd name="connsiteX159" fmla="*/ 414995 w 1762523"/>
                  <a:gd name="connsiteY159" fmla="*/ 259769 h 1376121"/>
                  <a:gd name="connsiteX160" fmla="*/ 418610 w 1762523"/>
                  <a:gd name="connsiteY160" fmla="*/ 263382 h 1376121"/>
                  <a:gd name="connsiteX161" fmla="*/ 422221 w 1762523"/>
                  <a:gd name="connsiteY161" fmla="*/ 266995 h 1376121"/>
                  <a:gd name="connsiteX162" fmla="*/ 425836 w 1762523"/>
                  <a:gd name="connsiteY162" fmla="*/ 270606 h 1376121"/>
                  <a:gd name="connsiteX163" fmla="*/ 432910 w 1762523"/>
                  <a:gd name="connsiteY163" fmla="*/ 270606 h 1376121"/>
                  <a:gd name="connsiteX164" fmla="*/ 436672 w 1762523"/>
                  <a:gd name="connsiteY164" fmla="*/ 266995 h 1376121"/>
                  <a:gd name="connsiteX165" fmla="*/ 440136 w 1762523"/>
                  <a:gd name="connsiteY165" fmla="*/ 266995 h 1376121"/>
                  <a:gd name="connsiteX166" fmla="*/ 443898 w 1762523"/>
                  <a:gd name="connsiteY166" fmla="*/ 259769 h 1376121"/>
                  <a:gd name="connsiteX167" fmla="*/ 447509 w 1762523"/>
                  <a:gd name="connsiteY167" fmla="*/ 259769 h 1376121"/>
                  <a:gd name="connsiteX168" fmla="*/ 450973 w 1762523"/>
                  <a:gd name="connsiteY168" fmla="*/ 256156 h 1376121"/>
                  <a:gd name="connsiteX169" fmla="*/ 469187 w 1762523"/>
                  <a:gd name="connsiteY169" fmla="*/ 256156 h 1376121"/>
                  <a:gd name="connsiteX170" fmla="*/ 472798 w 1762523"/>
                  <a:gd name="connsiteY170" fmla="*/ 252543 h 1376121"/>
                  <a:gd name="connsiteX171" fmla="*/ 472798 w 1762523"/>
                  <a:gd name="connsiteY171" fmla="*/ 248930 h 1376121"/>
                  <a:gd name="connsiteX172" fmla="*/ 476261 w 1762523"/>
                  <a:gd name="connsiteY172" fmla="*/ 248930 h 1376121"/>
                  <a:gd name="connsiteX173" fmla="*/ 476261 w 1762523"/>
                  <a:gd name="connsiteY173" fmla="*/ 245317 h 1376121"/>
                  <a:gd name="connsiteX174" fmla="*/ 483487 w 1762523"/>
                  <a:gd name="connsiteY174" fmla="*/ 245317 h 1376121"/>
                  <a:gd name="connsiteX175" fmla="*/ 483487 w 1762523"/>
                  <a:gd name="connsiteY175" fmla="*/ 248930 h 1376121"/>
                  <a:gd name="connsiteX176" fmla="*/ 487098 w 1762523"/>
                  <a:gd name="connsiteY176" fmla="*/ 248930 h 1376121"/>
                  <a:gd name="connsiteX177" fmla="*/ 487098 w 1762523"/>
                  <a:gd name="connsiteY177" fmla="*/ 256156 h 1376121"/>
                  <a:gd name="connsiteX178" fmla="*/ 490713 w 1762523"/>
                  <a:gd name="connsiteY178" fmla="*/ 259769 h 1376121"/>
                  <a:gd name="connsiteX179" fmla="*/ 490713 w 1762523"/>
                  <a:gd name="connsiteY179" fmla="*/ 263382 h 1376121"/>
                  <a:gd name="connsiteX180" fmla="*/ 516002 w 1762523"/>
                  <a:gd name="connsiteY180" fmla="*/ 263382 h 1376121"/>
                  <a:gd name="connsiteX181" fmla="*/ 519612 w 1762523"/>
                  <a:gd name="connsiteY181" fmla="*/ 266995 h 1376121"/>
                  <a:gd name="connsiteX182" fmla="*/ 523228 w 1762523"/>
                  <a:gd name="connsiteY182" fmla="*/ 270606 h 1376121"/>
                  <a:gd name="connsiteX183" fmla="*/ 544901 w 1762523"/>
                  <a:gd name="connsiteY183" fmla="*/ 270606 h 1376121"/>
                  <a:gd name="connsiteX184" fmla="*/ 548516 w 1762523"/>
                  <a:gd name="connsiteY184" fmla="*/ 266995 h 1376121"/>
                  <a:gd name="connsiteX185" fmla="*/ 552127 w 1762523"/>
                  <a:gd name="connsiteY185" fmla="*/ 263382 h 1376121"/>
                  <a:gd name="connsiteX186" fmla="*/ 555742 w 1762523"/>
                  <a:gd name="connsiteY186" fmla="*/ 263382 h 1376121"/>
                  <a:gd name="connsiteX187" fmla="*/ 559353 w 1762523"/>
                  <a:gd name="connsiteY187" fmla="*/ 259769 h 1376121"/>
                  <a:gd name="connsiteX188" fmla="*/ 559353 w 1762523"/>
                  <a:gd name="connsiteY188" fmla="*/ 256156 h 1376121"/>
                  <a:gd name="connsiteX189" fmla="*/ 566579 w 1762523"/>
                  <a:gd name="connsiteY189" fmla="*/ 256156 h 1376121"/>
                  <a:gd name="connsiteX190" fmla="*/ 570189 w 1762523"/>
                  <a:gd name="connsiteY190" fmla="*/ 248930 h 1376121"/>
                  <a:gd name="connsiteX191" fmla="*/ 573805 w 1762523"/>
                  <a:gd name="connsiteY191" fmla="*/ 245317 h 1376121"/>
                  <a:gd name="connsiteX192" fmla="*/ 573805 w 1762523"/>
                  <a:gd name="connsiteY192" fmla="*/ 234481 h 1376121"/>
                  <a:gd name="connsiteX193" fmla="*/ 570189 w 1762523"/>
                  <a:gd name="connsiteY193" fmla="*/ 234481 h 1376121"/>
                  <a:gd name="connsiteX194" fmla="*/ 566579 w 1762523"/>
                  <a:gd name="connsiteY194" fmla="*/ 230868 h 1376121"/>
                  <a:gd name="connsiteX195" fmla="*/ 562963 w 1762523"/>
                  <a:gd name="connsiteY195" fmla="*/ 227255 h 1376121"/>
                  <a:gd name="connsiteX196" fmla="*/ 566579 w 1762523"/>
                  <a:gd name="connsiteY196" fmla="*/ 223642 h 1376121"/>
                  <a:gd name="connsiteX197" fmla="*/ 566579 w 1762523"/>
                  <a:gd name="connsiteY197" fmla="*/ 220029 h 1376121"/>
                  <a:gd name="connsiteX198" fmla="*/ 570189 w 1762523"/>
                  <a:gd name="connsiteY198" fmla="*/ 216418 h 1376121"/>
                  <a:gd name="connsiteX199" fmla="*/ 581030 w 1762523"/>
                  <a:gd name="connsiteY199" fmla="*/ 216418 h 1376121"/>
                  <a:gd name="connsiteX200" fmla="*/ 584641 w 1762523"/>
                  <a:gd name="connsiteY200" fmla="*/ 220029 h 1376121"/>
                  <a:gd name="connsiteX201" fmla="*/ 588252 w 1762523"/>
                  <a:gd name="connsiteY201" fmla="*/ 220029 h 1376121"/>
                  <a:gd name="connsiteX202" fmla="*/ 591867 w 1762523"/>
                  <a:gd name="connsiteY202" fmla="*/ 223642 h 1376121"/>
                  <a:gd name="connsiteX203" fmla="*/ 595478 w 1762523"/>
                  <a:gd name="connsiteY203" fmla="*/ 223642 h 1376121"/>
                  <a:gd name="connsiteX204" fmla="*/ 599093 w 1762523"/>
                  <a:gd name="connsiteY204" fmla="*/ 220029 h 1376121"/>
                  <a:gd name="connsiteX205" fmla="*/ 602704 w 1762523"/>
                  <a:gd name="connsiteY205" fmla="*/ 216418 h 1376121"/>
                  <a:gd name="connsiteX206" fmla="*/ 602704 w 1762523"/>
                  <a:gd name="connsiteY206" fmla="*/ 209192 h 1376121"/>
                  <a:gd name="connsiteX207" fmla="*/ 606319 w 1762523"/>
                  <a:gd name="connsiteY207" fmla="*/ 205728 h 1376121"/>
                  <a:gd name="connsiteX208" fmla="*/ 609930 w 1762523"/>
                  <a:gd name="connsiteY208" fmla="*/ 202118 h 1376121"/>
                  <a:gd name="connsiteX209" fmla="*/ 613540 w 1762523"/>
                  <a:gd name="connsiteY209" fmla="*/ 198505 h 1376121"/>
                  <a:gd name="connsiteX210" fmla="*/ 617156 w 1762523"/>
                  <a:gd name="connsiteY210" fmla="*/ 202118 h 1376121"/>
                  <a:gd name="connsiteX211" fmla="*/ 631607 w 1762523"/>
                  <a:gd name="connsiteY211" fmla="*/ 202118 h 1376121"/>
                  <a:gd name="connsiteX212" fmla="*/ 638829 w 1762523"/>
                  <a:gd name="connsiteY212" fmla="*/ 198505 h 1376121"/>
                  <a:gd name="connsiteX213" fmla="*/ 642444 w 1762523"/>
                  <a:gd name="connsiteY213" fmla="*/ 198505 h 1376121"/>
                  <a:gd name="connsiteX214" fmla="*/ 646055 w 1762523"/>
                  <a:gd name="connsiteY214" fmla="*/ 194740 h 1376121"/>
                  <a:gd name="connsiteX215" fmla="*/ 649670 w 1762523"/>
                  <a:gd name="connsiteY215" fmla="*/ 187517 h 1376121"/>
                  <a:gd name="connsiteX216" fmla="*/ 649670 w 1762523"/>
                  <a:gd name="connsiteY216" fmla="*/ 180440 h 1376121"/>
                  <a:gd name="connsiteX217" fmla="*/ 646055 w 1762523"/>
                  <a:gd name="connsiteY217" fmla="*/ 176829 h 1376121"/>
                  <a:gd name="connsiteX218" fmla="*/ 642444 w 1762523"/>
                  <a:gd name="connsiteY218" fmla="*/ 173216 h 1376121"/>
                  <a:gd name="connsiteX219" fmla="*/ 638829 w 1762523"/>
                  <a:gd name="connsiteY219" fmla="*/ 169452 h 1376121"/>
                  <a:gd name="connsiteX220" fmla="*/ 631607 w 1762523"/>
                  <a:gd name="connsiteY220" fmla="*/ 165839 h 1376121"/>
                  <a:gd name="connsiteX221" fmla="*/ 627992 w 1762523"/>
                  <a:gd name="connsiteY221" fmla="*/ 162228 h 1376121"/>
                  <a:gd name="connsiteX222" fmla="*/ 627992 w 1762523"/>
                  <a:gd name="connsiteY222" fmla="*/ 155151 h 1376121"/>
                  <a:gd name="connsiteX223" fmla="*/ 638829 w 1762523"/>
                  <a:gd name="connsiteY223" fmla="*/ 155151 h 1376121"/>
                  <a:gd name="connsiteX224" fmla="*/ 642444 w 1762523"/>
                  <a:gd name="connsiteY224" fmla="*/ 158615 h 1376121"/>
                  <a:gd name="connsiteX225" fmla="*/ 646055 w 1762523"/>
                  <a:gd name="connsiteY225" fmla="*/ 162228 h 1376121"/>
                  <a:gd name="connsiteX226" fmla="*/ 653281 w 1762523"/>
                  <a:gd name="connsiteY226" fmla="*/ 165839 h 1376121"/>
                  <a:gd name="connsiteX227" fmla="*/ 656896 w 1762523"/>
                  <a:gd name="connsiteY227" fmla="*/ 169452 h 1376121"/>
                  <a:gd name="connsiteX228" fmla="*/ 660507 w 1762523"/>
                  <a:gd name="connsiteY228" fmla="*/ 173216 h 1376121"/>
                  <a:gd name="connsiteX229" fmla="*/ 664117 w 1762523"/>
                  <a:gd name="connsiteY229" fmla="*/ 173216 h 1376121"/>
                  <a:gd name="connsiteX230" fmla="*/ 667733 w 1762523"/>
                  <a:gd name="connsiteY230" fmla="*/ 169452 h 1376121"/>
                  <a:gd name="connsiteX231" fmla="*/ 667733 w 1762523"/>
                  <a:gd name="connsiteY231" fmla="*/ 162228 h 1376121"/>
                  <a:gd name="connsiteX232" fmla="*/ 671343 w 1762523"/>
                  <a:gd name="connsiteY232" fmla="*/ 158615 h 1376121"/>
                  <a:gd name="connsiteX233" fmla="*/ 671343 w 1762523"/>
                  <a:gd name="connsiteY233" fmla="*/ 151538 h 1376121"/>
                  <a:gd name="connsiteX234" fmla="*/ 674959 w 1762523"/>
                  <a:gd name="connsiteY234" fmla="*/ 147928 h 1376121"/>
                  <a:gd name="connsiteX235" fmla="*/ 674959 w 1762523"/>
                  <a:gd name="connsiteY235" fmla="*/ 144315 h 1376121"/>
                  <a:gd name="connsiteX236" fmla="*/ 678569 w 1762523"/>
                  <a:gd name="connsiteY236" fmla="*/ 144315 h 1376121"/>
                  <a:gd name="connsiteX237" fmla="*/ 678569 w 1762523"/>
                  <a:gd name="connsiteY237" fmla="*/ 140702 h 1376121"/>
                  <a:gd name="connsiteX238" fmla="*/ 682184 w 1762523"/>
                  <a:gd name="connsiteY238" fmla="*/ 140702 h 1376121"/>
                  <a:gd name="connsiteX239" fmla="*/ 685795 w 1762523"/>
                  <a:gd name="connsiteY239" fmla="*/ 144315 h 1376121"/>
                  <a:gd name="connsiteX240" fmla="*/ 696632 w 1762523"/>
                  <a:gd name="connsiteY240" fmla="*/ 144315 h 1376121"/>
                  <a:gd name="connsiteX241" fmla="*/ 696632 w 1762523"/>
                  <a:gd name="connsiteY241" fmla="*/ 140702 h 1376121"/>
                  <a:gd name="connsiteX242" fmla="*/ 700247 w 1762523"/>
                  <a:gd name="connsiteY242" fmla="*/ 140702 h 1376121"/>
                  <a:gd name="connsiteX243" fmla="*/ 700247 w 1762523"/>
                  <a:gd name="connsiteY243" fmla="*/ 137089 h 1376121"/>
                  <a:gd name="connsiteX244" fmla="*/ 696632 w 1762523"/>
                  <a:gd name="connsiteY244" fmla="*/ 133476 h 1376121"/>
                  <a:gd name="connsiteX245" fmla="*/ 696632 w 1762523"/>
                  <a:gd name="connsiteY245" fmla="*/ 129863 h 1376121"/>
                  <a:gd name="connsiteX246" fmla="*/ 693021 w 1762523"/>
                  <a:gd name="connsiteY246" fmla="*/ 129863 h 1376121"/>
                  <a:gd name="connsiteX247" fmla="*/ 693021 w 1762523"/>
                  <a:gd name="connsiteY247" fmla="*/ 119026 h 1376121"/>
                  <a:gd name="connsiteX248" fmla="*/ 696632 w 1762523"/>
                  <a:gd name="connsiteY248" fmla="*/ 115413 h 1376121"/>
                  <a:gd name="connsiteX249" fmla="*/ 700247 w 1762523"/>
                  <a:gd name="connsiteY249" fmla="*/ 111800 h 1376121"/>
                  <a:gd name="connsiteX250" fmla="*/ 700247 w 1762523"/>
                  <a:gd name="connsiteY250" fmla="*/ 108187 h 1376121"/>
                  <a:gd name="connsiteX251" fmla="*/ 703858 w 1762523"/>
                  <a:gd name="connsiteY251" fmla="*/ 104574 h 1376121"/>
                  <a:gd name="connsiteX252" fmla="*/ 700247 w 1762523"/>
                  <a:gd name="connsiteY252" fmla="*/ 100961 h 1376121"/>
                  <a:gd name="connsiteX253" fmla="*/ 700247 w 1762523"/>
                  <a:gd name="connsiteY253" fmla="*/ 97351 h 1376121"/>
                  <a:gd name="connsiteX254" fmla="*/ 693021 w 1762523"/>
                  <a:gd name="connsiteY254" fmla="*/ 97351 h 1376121"/>
                  <a:gd name="connsiteX255" fmla="*/ 689410 w 1762523"/>
                  <a:gd name="connsiteY255" fmla="*/ 93738 h 1376121"/>
                  <a:gd name="connsiteX256" fmla="*/ 685795 w 1762523"/>
                  <a:gd name="connsiteY256" fmla="*/ 90125 h 1376121"/>
                  <a:gd name="connsiteX257" fmla="*/ 682184 w 1762523"/>
                  <a:gd name="connsiteY257" fmla="*/ 86512 h 1376121"/>
                  <a:gd name="connsiteX258" fmla="*/ 682184 w 1762523"/>
                  <a:gd name="connsiteY258" fmla="*/ 82899 h 1376121"/>
                  <a:gd name="connsiteX259" fmla="*/ 689410 w 1762523"/>
                  <a:gd name="connsiteY259" fmla="*/ 75673 h 1376121"/>
                  <a:gd name="connsiteX260" fmla="*/ 696632 w 1762523"/>
                  <a:gd name="connsiteY260" fmla="*/ 72060 h 1376121"/>
                  <a:gd name="connsiteX261" fmla="*/ 732761 w 1762523"/>
                  <a:gd name="connsiteY261" fmla="*/ 72060 h 1376121"/>
                  <a:gd name="connsiteX262" fmla="*/ 739987 w 1762523"/>
                  <a:gd name="connsiteY262" fmla="*/ 75673 h 1376121"/>
                  <a:gd name="connsiteX263" fmla="*/ 747209 w 1762523"/>
                  <a:gd name="connsiteY263" fmla="*/ 79286 h 1376121"/>
                  <a:gd name="connsiteX264" fmla="*/ 747209 w 1762523"/>
                  <a:gd name="connsiteY264" fmla="*/ 86512 h 1376121"/>
                  <a:gd name="connsiteX265" fmla="*/ 743598 w 1762523"/>
                  <a:gd name="connsiteY265" fmla="*/ 90125 h 1376121"/>
                  <a:gd name="connsiteX266" fmla="*/ 743598 w 1762523"/>
                  <a:gd name="connsiteY266" fmla="*/ 100961 h 1376121"/>
                  <a:gd name="connsiteX267" fmla="*/ 747209 w 1762523"/>
                  <a:gd name="connsiteY267" fmla="*/ 104574 h 1376121"/>
                  <a:gd name="connsiteX268" fmla="*/ 747209 w 1762523"/>
                  <a:gd name="connsiteY268" fmla="*/ 108187 h 1376121"/>
                  <a:gd name="connsiteX269" fmla="*/ 750824 w 1762523"/>
                  <a:gd name="connsiteY269" fmla="*/ 111800 h 1376121"/>
                  <a:gd name="connsiteX270" fmla="*/ 747209 w 1762523"/>
                  <a:gd name="connsiteY270" fmla="*/ 111800 h 1376121"/>
                  <a:gd name="connsiteX271" fmla="*/ 747209 w 1762523"/>
                  <a:gd name="connsiteY271" fmla="*/ 115413 h 1376121"/>
                  <a:gd name="connsiteX272" fmla="*/ 743598 w 1762523"/>
                  <a:gd name="connsiteY272" fmla="*/ 119026 h 1376121"/>
                  <a:gd name="connsiteX273" fmla="*/ 739987 w 1762523"/>
                  <a:gd name="connsiteY273" fmla="*/ 119026 h 1376121"/>
                  <a:gd name="connsiteX274" fmla="*/ 739987 w 1762523"/>
                  <a:gd name="connsiteY274" fmla="*/ 122639 h 1376121"/>
                  <a:gd name="connsiteX275" fmla="*/ 736372 w 1762523"/>
                  <a:gd name="connsiteY275" fmla="*/ 129863 h 1376121"/>
                  <a:gd name="connsiteX276" fmla="*/ 736372 w 1762523"/>
                  <a:gd name="connsiteY276" fmla="*/ 133476 h 1376121"/>
                  <a:gd name="connsiteX277" fmla="*/ 739987 w 1762523"/>
                  <a:gd name="connsiteY277" fmla="*/ 140702 h 1376121"/>
                  <a:gd name="connsiteX278" fmla="*/ 743598 w 1762523"/>
                  <a:gd name="connsiteY278" fmla="*/ 144315 h 1376121"/>
                  <a:gd name="connsiteX279" fmla="*/ 750824 w 1762523"/>
                  <a:gd name="connsiteY279" fmla="*/ 147928 h 1376121"/>
                  <a:gd name="connsiteX280" fmla="*/ 758050 w 1762523"/>
                  <a:gd name="connsiteY280" fmla="*/ 151538 h 1376121"/>
                  <a:gd name="connsiteX281" fmla="*/ 768887 w 1762523"/>
                  <a:gd name="connsiteY281" fmla="*/ 151538 h 1376121"/>
                  <a:gd name="connsiteX282" fmla="*/ 776113 w 1762523"/>
                  <a:gd name="connsiteY282" fmla="*/ 147928 h 1376121"/>
                  <a:gd name="connsiteX283" fmla="*/ 783338 w 1762523"/>
                  <a:gd name="connsiteY283" fmla="*/ 147928 h 1376121"/>
                  <a:gd name="connsiteX284" fmla="*/ 790564 w 1762523"/>
                  <a:gd name="connsiteY284" fmla="*/ 144315 h 1376121"/>
                  <a:gd name="connsiteX285" fmla="*/ 794175 w 1762523"/>
                  <a:gd name="connsiteY285" fmla="*/ 140702 h 1376121"/>
                  <a:gd name="connsiteX286" fmla="*/ 801401 w 1762523"/>
                  <a:gd name="connsiteY286" fmla="*/ 137089 h 1376121"/>
                  <a:gd name="connsiteX287" fmla="*/ 805012 w 1762523"/>
                  <a:gd name="connsiteY287" fmla="*/ 133476 h 1376121"/>
                  <a:gd name="connsiteX288" fmla="*/ 805012 w 1762523"/>
                  <a:gd name="connsiteY288" fmla="*/ 129863 h 1376121"/>
                  <a:gd name="connsiteX289" fmla="*/ 808627 w 1762523"/>
                  <a:gd name="connsiteY289" fmla="*/ 122639 h 1376121"/>
                  <a:gd name="connsiteX290" fmla="*/ 812238 w 1762523"/>
                  <a:gd name="connsiteY290" fmla="*/ 119026 h 1376121"/>
                  <a:gd name="connsiteX291" fmla="*/ 812238 w 1762523"/>
                  <a:gd name="connsiteY291" fmla="*/ 115413 h 1376121"/>
                  <a:gd name="connsiteX292" fmla="*/ 815853 w 1762523"/>
                  <a:gd name="connsiteY292" fmla="*/ 111800 h 1376121"/>
                  <a:gd name="connsiteX293" fmla="*/ 837526 w 1762523"/>
                  <a:gd name="connsiteY293" fmla="*/ 111800 h 1376121"/>
                  <a:gd name="connsiteX294" fmla="*/ 841141 w 1762523"/>
                  <a:gd name="connsiteY294" fmla="*/ 108187 h 1376121"/>
                  <a:gd name="connsiteX295" fmla="*/ 841141 w 1762523"/>
                  <a:gd name="connsiteY295" fmla="*/ 104574 h 1376121"/>
                  <a:gd name="connsiteX296" fmla="*/ 844752 w 1762523"/>
                  <a:gd name="connsiteY296" fmla="*/ 97351 h 1376121"/>
                  <a:gd name="connsiteX297" fmla="*/ 844752 w 1762523"/>
                  <a:gd name="connsiteY297" fmla="*/ 93738 h 1376121"/>
                  <a:gd name="connsiteX298" fmla="*/ 848367 w 1762523"/>
                  <a:gd name="connsiteY298" fmla="*/ 90125 h 1376121"/>
                  <a:gd name="connsiteX299" fmla="*/ 855589 w 1762523"/>
                  <a:gd name="connsiteY299" fmla="*/ 90125 h 1376121"/>
                  <a:gd name="connsiteX300" fmla="*/ 855589 w 1762523"/>
                  <a:gd name="connsiteY300" fmla="*/ 100961 h 1376121"/>
                  <a:gd name="connsiteX301" fmla="*/ 851978 w 1762523"/>
                  <a:gd name="connsiteY301" fmla="*/ 108187 h 1376121"/>
                  <a:gd name="connsiteX302" fmla="*/ 851978 w 1762523"/>
                  <a:gd name="connsiteY302" fmla="*/ 115413 h 1376121"/>
                  <a:gd name="connsiteX303" fmla="*/ 855589 w 1762523"/>
                  <a:gd name="connsiteY303" fmla="*/ 122639 h 1376121"/>
                  <a:gd name="connsiteX304" fmla="*/ 859204 w 1762523"/>
                  <a:gd name="connsiteY304" fmla="*/ 129863 h 1376121"/>
                  <a:gd name="connsiteX305" fmla="*/ 862815 w 1762523"/>
                  <a:gd name="connsiteY305" fmla="*/ 133476 h 1376121"/>
                  <a:gd name="connsiteX306" fmla="*/ 866430 w 1762523"/>
                  <a:gd name="connsiteY306" fmla="*/ 137089 h 1376121"/>
                  <a:gd name="connsiteX307" fmla="*/ 873656 w 1762523"/>
                  <a:gd name="connsiteY307" fmla="*/ 140702 h 1376121"/>
                  <a:gd name="connsiteX308" fmla="*/ 873656 w 1762523"/>
                  <a:gd name="connsiteY308" fmla="*/ 144315 h 1376121"/>
                  <a:gd name="connsiteX309" fmla="*/ 884492 w 1762523"/>
                  <a:gd name="connsiteY309" fmla="*/ 144315 h 1376121"/>
                  <a:gd name="connsiteX310" fmla="*/ 891718 w 1762523"/>
                  <a:gd name="connsiteY310" fmla="*/ 140702 h 1376121"/>
                  <a:gd name="connsiteX311" fmla="*/ 898944 w 1762523"/>
                  <a:gd name="connsiteY311" fmla="*/ 140702 h 1376121"/>
                  <a:gd name="connsiteX312" fmla="*/ 902555 w 1762523"/>
                  <a:gd name="connsiteY312" fmla="*/ 137089 h 1376121"/>
                  <a:gd name="connsiteX313" fmla="*/ 909781 w 1762523"/>
                  <a:gd name="connsiteY313" fmla="*/ 140702 h 1376121"/>
                  <a:gd name="connsiteX314" fmla="*/ 913392 w 1762523"/>
                  <a:gd name="connsiteY314" fmla="*/ 144315 h 1376121"/>
                  <a:gd name="connsiteX315" fmla="*/ 917007 w 1762523"/>
                  <a:gd name="connsiteY315" fmla="*/ 147928 h 1376121"/>
                  <a:gd name="connsiteX316" fmla="*/ 920618 w 1762523"/>
                  <a:gd name="connsiteY316" fmla="*/ 151538 h 1376121"/>
                  <a:gd name="connsiteX317" fmla="*/ 920618 w 1762523"/>
                  <a:gd name="connsiteY317" fmla="*/ 155151 h 1376121"/>
                  <a:gd name="connsiteX318" fmla="*/ 924233 w 1762523"/>
                  <a:gd name="connsiteY318" fmla="*/ 158615 h 1376121"/>
                  <a:gd name="connsiteX319" fmla="*/ 927844 w 1762523"/>
                  <a:gd name="connsiteY319" fmla="*/ 162228 h 1376121"/>
                  <a:gd name="connsiteX320" fmla="*/ 927844 w 1762523"/>
                  <a:gd name="connsiteY320" fmla="*/ 165839 h 1376121"/>
                  <a:gd name="connsiteX321" fmla="*/ 931454 w 1762523"/>
                  <a:gd name="connsiteY321" fmla="*/ 165839 h 1376121"/>
                  <a:gd name="connsiteX322" fmla="*/ 935069 w 1762523"/>
                  <a:gd name="connsiteY322" fmla="*/ 169452 h 1376121"/>
                  <a:gd name="connsiteX323" fmla="*/ 938680 w 1762523"/>
                  <a:gd name="connsiteY323" fmla="*/ 169452 h 1376121"/>
                  <a:gd name="connsiteX324" fmla="*/ 942295 w 1762523"/>
                  <a:gd name="connsiteY324" fmla="*/ 162228 h 1376121"/>
                  <a:gd name="connsiteX325" fmla="*/ 945906 w 1762523"/>
                  <a:gd name="connsiteY325" fmla="*/ 158615 h 1376121"/>
                  <a:gd name="connsiteX326" fmla="*/ 949521 w 1762523"/>
                  <a:gd name="connsiteY326" fmla="*/ 155151 h 1376121"/>
                  <a:gd name="connsiteX327" fmla="*/ 953132 w 1762523"/>
                  <a:gd name="connsiteY327" fmla="*/ 151538 h 1376121"/>
                  <a:gd name="connsiteX328" fmla="*/ 953132 w 1762523"/>
                  <a:gd name="connsiteY328" fmla="*/ 137089 h 1376121"/>
                  <a:gd name="connsiteX329" fmla="*/ 920618 w 1762523"/>
                  <a:gd name="connsiteY329" fmla="*/ 137089 h 1376121"/>
                  <a:gd name="connsiteX330" fmla="*/ 917007 w 1762523"/>
                  <a:gd name="connsiteY330" fmla="*/ 133476 h 1376121"/>
                  <a:gd name="connsiteX331" fmla="*/ 913392 w 1762523"/>
                  <a:gd name="connsiteY331" fmla="*/ 129863 h 1376121"/>
                  <a:gd name="connsiteX332" fmla="*/ 913392 w 1762523"/>
                  <a:gd name="connsiteY332" fmla="*/ 126250 h 1376121"/>
                  <a:gd name="connsiteX333" fmla="*/ 909781 w 1762523"/>
                  <a:gd name="connsiteY333" fmla="*/ 122639 h 1376121"/>
                  <a:gd name="connsiteX334" fmla="*/ 906166 w 1762523"/>
                  <a:gd name="connsiteY334" fmla="*/ 119026 h 1376121"/>
                  <a:gd name="connsiteX335" fmla="*/ 902555 w 1762523"/>
                  <a:gd name="connsiteY335" fmla="*/ 115413 h 1376121"/>
                  <a:gd name="connsiteX336" fmla="*/ 898944 w 1762523"/>
                  <a:gd name="connsiteY336" fmla="*/ 111800 h 1376121"/>
                  <a:gd name="connsiteX337" fmla="*/ 895329 w 1762523"/>
                  <a:gd name="connsiteY337" fmla="*/ 108187 h 1376121"/>
                  <a:gd name="connsiteX338" fmla="*/ 895329 w 1762523"/>
                  <a:gd name="connsiteY338" fmla="*/ 104574 h 1376121"/>
                  <a:gd name="connsiteX339" fmla="*/ 898944 w 1762523"/>
                  <a:gd name="connsiteY339" fmla="*/ 100961 h 1376121"/>
                  <a:gd name="connsiteX340" fmla="*/ 898944 w 1762523"/>
                  <a:gd name="connsiteY340" fmla="*/ 97351 h 1376121"/>
                  <a:gd name="connsiteX341" fmla="*/ 902555 w 1762523"/>
                  <a:gd name="connsiteY341" fmla="*/ 93738 h 1376121"/>
                  <a:gd name="connsiteX342" fmla="*/ 906166 w 1762523"/>
                  <a:gd name="connsiteY342" fmla="*/ 93738 h 1376121"/>
                  <a:gd name="connsiteX343" fmla="*/ 909781 w 1762523"/>
                  <a:gd name="connsiteY343" fmla="*/ 90125 h 1376121"/>
                  <a:gd name="connsiteX344" fmla="*/ 913392 w 1762523"/>
                  <a:gd name="connsiteY344" fmla="*/ 86512 h 1376121"/>
                  <a:gd name="connsiteX345" fmla="*/ 917007 w 1762523"/>
                  <a:gd name="connsiteY345" fmla="*/ 82899 h 1376121"/>
                  <a:gd name="connsiteX346" fmla="*/ 924233 w 1762523"/>
                  <a:gd name="connsiteY346" fmla="*/ 79286 h 1376121"/>
                  <a:gd name="connsiteX347" fmla="*/ 935069 w 1762523"/>
                  <a:gd name="connsiteY347" fmla="*/ 82899 h 1376121"/>
                  <a:gd name="connsiteX348" fmla="*/ 942295 w 1762523"/>
                  <a:gd name="connsiteY348" fmla="*/ 86512 h 1376121"/>
                  <a:gd name="connsiteX349" fmla="*/ 949521 w 1762523"/>
                  <a:gd name="connsiteY349" fmla="*/ 86512 h 1376121"/>
                  <a:gd name="connsiteX350" fmla="*/ 956743 w 1762523"/>
                  <a:gd name="connsiteY350" fmla="*/ 90125 h 1376121"/>
                  <a:gd name="connsiteX351" fmla="*/ 963969 w 1762523"/>
                  <a:gd name="connsiteY351" fmla="*/ 97351 h 1376121"/>
                  <a:gd name="connsiteX352" fmla="*/ 971195 w 1762523"/>
                  <a:gd name="connsiteY352" fmla="*/ 97351 h 1376121"/>
                  <a:gd name="connsiteX353" fmla="*/ 978421 w 1762523"/>
                  <a:gd name="connsiteY353" fmla="*/ 100961 h 1376121"/>
                  <a:gd name="connsiteX354" fmla="*/ 978421 w 1762523"/>
                  <a:gd name="connsiteY354" fmla="*/ 97351 h 1376121"/>
                  <a:gd name="connsiteX355" fmla="*/ 989257 w 1762523"/>
                  <a:gd name="connsiteY355" fmla="*/ 97351 h 1376121"/>
                  <a:gd name="connsiteX356" fmla="*/ 992872 w 1762523"/>
                  <a:gd name="connsiteY356" fmla="*/ 100961 h 1376121"/>
                  <a:gd name="connsiteX357" fmla="*/ 996483 w 1762523"/>
                  <a:gd name="connsiteY357" fmla="*/ 104574 h 1376121"/>
                  <a:gd name="connsiteX358" fmla="*/ 1000098 w 1762523"/>
                  <a:gd name="connsiteY358" fmla="*/ 108187 h 1376121"/>
                  <a:gd name="connsiteX359" fmla="*/ 1007324 w 1762523"/>
                  <a:gd name="connsiteY359" fmla="*/ 108187 h 1376121"/>
                  <a:gd name="connsiteX360" fmla="*/ 1010935 w 1762523"/>
                  <a:gd name="connsiteY360" fmla="*/ 111800 h 1376121"/>
                  <a:gd name="connsiteX361" fmla="*/ 1010935 w 1762523"/>
                  <a:gd name="connsiteY361" fmla="*/ 119026 h 1376121"/>
                  <a:gd name="connsiteX362" fmla="*/ 1014546 w 1762523"/>
                  <a:gd name="connsiteY362" fmla="*/ 122639 h 1376121"/>
                  <a:gd name="connsiteX363" fmla="*/ 1010935 w 1762523"/>
                  <a:gd name="connsiteY363" fmla="*/ 126250 h 1376121"/>
                  <a:gd name="connsiteX364" fmla="*/ 1010935 w 1762523"/>
                  <a:gd name="connsiteY364" fmla="*/ 133476 h 1376121"/>
                  <a:gd name="connsiteX365" fmla="*/ 1014546 w 1762523"/>
                  <a:gd name="connsiteY365" fmla="*/ 137089 h 1376121"/>
                  <a:gd name="connsiteX366" fmla="*/ 1014546 w 1762523"/>
                  <a:gd name="connsiteY366" fmla="*/ 140702 h 1376121"/>
                  <a:gd name="connsiteX367" fmla="*/ 1036223 w 1762523"/>
                  <a:gd name="connsiteY367" fmla="*/ 140702 h 1376121"/>
                  <a:gd name="connsiteX368" fmla="*/ 1039834 w 1762523"/>
                  <a:gd name="connsiteY368" fmla="*/ 144315 h 1376121"/>
                  <a:gd name="connsiteX369" fmla="*/ 1043449 w 1762523"/>
                  <a:gd name="connsiteY369" fmla="*/ 147928 h 1376121"/>
                  <a:gd name="connsiteX370" fmla="*/ 1050675 w 1762523"/>
                  <a:gd name="connsiteY370" fmla="*/ 147928 h 1376121"/>
                  <a:gd name="connsiteX371" fmla="*/ 1054286 w 1762523"/>
                  <a:gd name="connsiteY371" fmla="*/ 151538 h 1376121"/>
                  <a:gd name="connsiteX372" fmla="*/ 1054286 w 1762523"/>
                  <a:gd name="connsiteY372" fmla="*/ 147928 h 1376121"/>
                  <a:gd name="connsiteX373" fmla="*/ 1061512 w 1762523"/>
                  <a:gd name="connsiteY373" fmla="*/ 147928 h 1376121"/>
                  <a:gd name="connsiteX374" fmla="*/ 1068738 w 1762523"/>
                  <a:gd name="connsiteY374" fmla="*/ 144315 h 1376121"/>
                  <a:gd name="connsiteX375" fmla="*/ 1072349 w 1762523"/>
                  <a:gd name="connsiteY375" fmla="*/ 144315 h 1376121"/>
                  <a:gd name="connsiteX376" fmla="*/ 1075964 w 1762523"/>
                  <a:gd name="connsiteY376" fmla="*/ 147928 h 1376121"/>
                  <a:gd name="connsiteX377" fmla="*/ 1079575 w 1762523"/>
                  <a:gd name="connsiteY377" fmla="*/ 147928 h 1376121"/>
                  <a:gd name="connsiteX378" fmla="*/ 1083038 w 1762523"/>
                  <a:gd name="connsiteY378" fmla="*/ 144315 h 1376121"/>
                  <a:gd name="connsiteX379" fmla="*/ 1083038 w 1762523"/>
                  <a:gd name="connsiteY379" fmla="*/ 137089 h 1376121"/>
                  <a:gd name="connsiteX380" fmla="*/ 1079575 w 1762523"/>
                  <a:gd name="connsiteY380" fmla="*/ 129863 h 1376121"/>
                  <a:gd name="connsiteX381" fmla="*/ 1079575 w 1762523"/>
                  <a:gd name="connsiteY381" fmla="*/ 100961 h 1376121"/>
                  <a:gd name="connsiteX382" fmla="*/ 1083038 w 1762523"/>
                  <a:gd name="connsiteY382" fmla="*/ 97351 h 1376121"/>
                  <a:gd name="connsiteX383" fmla="*/ 1097637 w 1762523"/>
                  <a:gd name="connsiteY383" fmla="*/ 97351 h 1376121"/>
                  <a:gd name="connsiteX384" fmla="*/ 1097637 w 1762523"/>
                  <a:gd name="connsiteY384" fmla="*/ 100961 h 1376121"/>
                  <a:gd name="connsiteX385" fmla="*/ 1104863 w 1762523"/>
                  <a:gd name="connsiteY385" fmla="*/ 104574 h 1376121"/>
                  <a:gd name="connsiteX386" fmla="*/ 1104863 w 1762523"/>
                  <a:gd name="connsiteY386" fmla="*/ 108187 h 1376121"/>
                  <a:gd name="connsiteX387" fmla="*/ 1108327 w 1762523"/>
                  <a:gd name="connsiteY387" fmla="*/ 111800 h 1376121"/>
                  <a:gd name="connsiteX388" fmla="*/ 1104863 w 1762523"/>
                  <a:gd name="connsiteY388" fmla="*/ 115413 h 1376121"/>
                  <a:gd name="connsiteX389" fmla="*/ 1101101 w 1762523"/>
                  <a:gd name="connsiteY389" fmla="*/ 119026 h 1376121"/>
                  <a:gd name="connsiteX390" fmla="*/ 1097637 w 1762523"/>
                  <a:gd name="connsiteY390" fmla="*/ 119026 h 1376121"/>
                  <a:gd name="connsiteX391" fmla="*/ 1094026 w 1762523"/>
                  <a:gd name="connsiteY391" fmla="*/ 122639 h 1376121"/>
                  <a:gd name="connsiteX392" fmla="*/ 1094026 w 1762523"/>
                  <a:gd name="connsiteY392" fmla="*/ 126250 h 1376121"/>
                  <a:gd name="connsiteX393" fmla="*/ 1090411 w 1762523"/>
                  <a:gd name="connsiteY393" fmla="*/ 126250 h 1376121"/>
                  <a:gd name="connsiteX394" fmla="*/ 1090411 w 1762523"/>
                  <a:gd name="connsiteY394" fmla="*/ 140702 h 1376121"/>
                  <a:gd name="connsiteX395" fmla="*/ 1101101 w 1762523"/>
                  <a:gd name="connsiteY395" fmla="*/ 140702 h 1376121"/>
                  <a:gd name="connsiteX396" fmla="*/ 1104863 w 1762523"/>
                  <a:gd name="connsiteY396" fmla="*/ 144315 h 1376121"/>
                  <a:gd name="connsiteX397" fmla="*/ 1122926 w 1762523"/>
                  <a:gd name="connsiteY397" fmla="*/ 144315 h 1376121"/>
                  <a:gd name="connsiteX398" fmla="*/ 1126389 w 1762523"/>
                  <a:gd name="connsiteY398" fmla="*/ 147928 h 1376121"/>
                  <a:gd name="connsiteX399" fmla="*/ 1137377 w 1762523"/>
                  <a:gd name="connsiteY399" fmla="*/ 147928 h 1376121"/>
                  <a:gd name="connsiteX400" fmla="*/ 1140841 w 1762523"/>
                  <a:gd name="connsiteY400" fmla="*/ 140702 h 1376121"/>
                  <a:gd name="connsiteX401" fmla="*/ 1144603 w 1762523"/>
                  <a:gd name="connsiteY401" fmla="*/ 137089 h 1376121"/>
                  <a:gd name="connsiteX402" fmla="*/ 1144603 w 1762523"/>
                  <a:gd name="connsiteY402" fmla="*/ 108187 h 1376121"/>
                  <a:gd name="connsiteX403" fmla="*/ 1140841 w 1762523"/>
                  <a:gd name="connsiteY403" fmla="*/ 104574 h 1376121"/>
                  <a:gd name="connsiteX404" fmla="*/ 1140841 w 1762523"/>
                  <a:gd name="connsiteY404" fmla="*/ 100961 h 1376121"/>
                  <a:gd name="connsiteX405" fmla="*/ 1144603 w 1762523"/>
                  <a:gd name="connsiteY405" fmla="*/ 97351 h 1376121"/>
                  <a:gd name="connsiteX406" fmla="*/ 1144603 w 1762523"/>
                  <a:gd name="connsiteY406" fmla="*/ 93738 h 1376121"/>
                  <a:gd name="connsiteX407" fmla="*/ 1148067 w 1762523"/>
                  <a:gd name="connsiteY407" fmla="*/ 93738 h 1376121"/>
                  <a:gd name="connsiteX408" fmla="*/ 1151678 w 1762523"/>
                  <a:gd name="connsiteY408" fmla="*/ 90125 h 1376121"/>
                  <a:gd name="connsiteX409" fmla="*/ 1158904 w 1762523"/>
                  <a:gd name="connsiteY409" fmla="*/ 93738 h 1376121"/>
                  <a:gd name="connsiteX410" fmla="*/ 1162514 w 1762523"/>
                  <a:gd name="connsiteY410" fmla="*/ 93738 h 1376121"/>
                  <a:gd name="connsiteX411" fmla="*/ 1162514 w 1762523"/>
                  <a:gd name="connsiteY411" fmla="*/ 97351 h 1376121"/>
                  <a:gd name="connsiteX412" fmla="*/ 1166130 w 1762523"/>
                  <a:gd name="connsiteY412" fmla="*/ 100961 h 1376121"/>
                  <a:gd name="connsiteX413" fmla="*/ 1169740 w 1762523"/>
                  <a:gd name="connsiteY413" fmla="*/ 104574 h 1376121"/>
                  <a:gd name="connsiteX414" fmla="*/ 1169740 w 1762523"/>
                  <a:gd name="connsiteY414" fmla="*/ 108187 h 1376121"/>
                  <a:gd name="connsiteX415" fmla="*/ 1173356 w 1762523"/>
                  <a:gd name="connsiteY415" fmla="*/ 111800 h 1376121"/>
                  <a:gd name="connsiteX416" fmla="*/ 1180582 w 1762523"/>
                  <a:gd name="connsiteY416" fmla="*/ 111800 h 1376121"/>
                  <a:gd name="connsiteX417" fmla="*/ 1180582 w 1762523"/>
                  <a:gd name="connsiteY417" fmla="*/ 104574 h 1376121"/>
                  <a:gd name="connsiteX418" fmla="*/ 1184192 w 1762523"/>
                  <a:gd name="connsiteY418" fmla="*/ 97351 h 1376121"/>
                  <a:gd name="connsiteX419" fmla="*/ 1184192 w 1762523"/>
                  <a:gd name="connsiteY419" fmla="*/ 86512 h 1376121"/>
                  <a:gd name="connsiteX420" fmla="*/ 1187803 w 1762523"/>
                  <a:gd name="connsiteY420" fmla="*/ 82899 h 1376121"/>
                  <a:gd name="connsiteX421" fmla="*/ 1191418 w 1762523"/>
                  <a:gd name="connsiteY421" fmla="*/ 79286 h 1376121"/>
                  <a:gd name="connsiteX422" fmla="*/ 1191418 w 1762523"/>
                  <a:gd name="connsiteY422" fmla="*/ 75673 h 1376121"/>
                  <a:gd name="connsiteX423" fmla="*/ 1213091 w 1762523"/>
                  <a:gd name="connsiteY423" fmla="*/ 75673 h 1376121"/>
                  <a:gd name="connsiteX424" fmla="*/ 1216707 w 1762523"/>
                  <a:gd name="connsiteY424" fmla="*/ 79286 h 1376121"/>
                  <a:gd name="connsiteX425" fmla="*/ 1220317 w 1762523"/>
                  <a:gd name="connsiteY425" fmla="*/ 82899 h 1376121"/>
                  <a:gd name="connsiteX426" fmla="*/ 1223933 w 1762523"/>
                  <a:gd name="connsiteY426" fmla="*/ 82899 h 1376121"/>
                  <a:gd name="connsiteX427" fmla="*/ 1227543 w 1762523"/>
                  <a:gd name="connsiteY427" fmla="*/ 86512 h 1376121"/>
                  <a:gd name="connsiteX428" fmla="*/ 1231159 w 1762523"/>
                  <a:gd name="connsiteY428" fmla="*/ 82899 h 1376121"/>
                  <a:gd name="connsiteX429" fmla="*/ 1234769 w 1762523"/>
                  <a:gd name="connsiteY429" fmla="*/ 79286 h 1376121"/>
                  <a:gd name="connsiteX430" fmla="*/ 1234769 w 1762523"/>
                  <a:gd name="connsiteY430" fmla="*/ 75673 h 1376121"/>
                  <a:gd name="connsiteX431" fmla="*/ 1238380 w 1762523"/>
                  <a:gd name="connsiteY431" fmla="*/ 75673 h 1376121"/>
                  <a:gd name="connsiteX432" fmla="*/ 1241995 w 1762523"/>
                  <a:gd name="connsiteY432" fmla="*/ 72060 h 1376121"/>
                  <a:gd name="connsiteX433" fmla="*/ 1245606 w 1762523"/>
                  <a:gd name="connsiteY433" fmla="*/ 68449 h 1376121"/>
                  <a:gd name="connsiteX434" fmla="*/ 1245606 w 1762523"/>
                  <a:gd name="connsiteY434" fmla="*/ 64836 h 1376121"/>
                  <a:gd name="connsiteX435" fmla="*/ 1249221 w 1762523"/>
                  <a:gd name="connsiteY435" fmla="*/ 61223 h 1376121"/>
                  <a:gd name="connsiteX436" fmla="*/ 1249221 w 1762523"/>
                  <a:gd name="connsiteY436" fmla="*/ 53997 h 1376121"/>
                  <a:gd name="connsiteX437" fmla="*/ 1245606 w 1762523"/>
                  <a:gd name="connsiteY437" fmla="*/ 50384 h 1376121"/>
                  <a:gd name="connsiteX438" fmla="*/ 1241995 w 1762523"/>
                  <a:gd name="connsiteY438" fmla="*/ 50384 h 1376121"/>
                  <a:gd name="connsiteX439" fmla="*/ 1241995 w 1762523"/>
                  <a:gd name="connsiteY439" fmla="*/ 46771 h 1376121"/>
                  <a:gd name="connsiteX440" fmla="*/ 1238380 w 1762523"/>
                  <a:gd name="connsiteY440" fmla="*/ 43161 h 1376121"/>
                  <a:gd name="connsiteX441" fmla="*/ 1238380 w 1762523"/>
                  <a:gd name="connsiteY441" fmla="*/ 35935 h 1376121"/>
                  <a:gd name="connsiteX442" fmla="*/ 1241995 w 1762523"/>
                  <a:gd name="connsiteY442" fmla="*/ 32322 h 1376121"/>
                  <a:gd name="connsiteX443" fmla="*/ 1245606 w 1762523"/>
                  <a:gd name="connsiteY443" fmla="*/ 32322 h 1376121"/>
                  <a:gd name="connsiteX444" fmla="*/ 1249221 w 1762523"/>
                  <a:gd name="connsiteY444" fmla="*/ 35935 h 1376121"/>
                  <a:gd name="connsiteX445" fmla="*/ 1249221 w 1762523"/>
                  <a:gd name="connsiteY445" fmla="*/ 39548 h 1376121"/>
                  <a:gd name="connsiteX446" fmla="*/ 1256447 w 1762523"/>
                  <a:gd name="connsiteY446" fmla="*/ 39548 h 1376121"/>
                  <a:gd name="connsiteX447" fmla="*/ 1256447 w 1762523"/>
                  <a:gd name="connsiteY447" fmla="*/ 43161 h 1376121"/>
                  <a:gd name="connsiteX448" fmla="*/ 1260058 w 1762523"/>
                  <a:gd name="connsiteY448" fmla="*/ 43161 h 1376121"/>
                  <a:gd name="connsiteX449" fmla="*/ 1263668 w 1762523"/>
                  <a:gd name="connsiteY449" fmla="*/ 39548 h 1376121"/>
                  <a:gd name="connsiteX450" fmla="*/ 1267284 w 1762523"/>
                  <a:gd name="connsiteY450" fmla="*/ 35935 h 1376121"/>
                  <a:gd name="connsiteX451" fmla="*/ 1267284 w 1762523"/>
                  <a:gd name="connsiteY451" fmla="*/ 32322 h 1376121"/>
                  <a:gd name="connsiteX452" fmla="*/ 1270894 w 1762523"/>
                  <a:gd name="connsiteY452" fmla="*/ 25096 h 1376121"/>
                  <a:gd name="connsiteX453" fmla="*/ 1274510 w 1762523"/>
                  <a:gd name="connsiteY453" fmla="*/ 21483 h 1376121"/>
                  <a:gd name="connsiteX454" fmla="*/ 1274510 w 1762523"/>
                  <a:gd name="connsiteY454" fmla="*/ 17872 h 1376121"/>
                  <a:gd name="connsiteX455" fmla="*/ 1281736 w 1762523"/>
                  <a:gd name="connsiteY455" fmla="*/ 17872 h 1376121"/>
                  <a:gd name="connsiteX456" fmla="*/ 1285346 w 1762523"/>
                  <a:gd name="connsiteY456" fmla="*/ 21483 h 1376121"/>
                  <a:gd name="connsiteX457" fmla="*/ 1285346 w 1762523"/>
                  <a:gd name="connsiteY457" fmla="*/ 25096 h 1376121"/>
                  <a:gd name="connsiteX458" fmla="*/ 1281736 w 1762523"/>
                  <a:gd name="connsiteY458" fmla="*/ 32322 h 1376121"/>
                  <a:gd name="connsiteX459" fmla="*/ 1281736 w 1762523"/>
                  <a:gd name="connsiteY459" fmla="*/ 46771 h 1376121"/>
                  <a:gd name="connsiteX460" fmla="*/ 1285346 w 1762523"/>
                  <a:gd name="connsiteY460" fmla="*/ 46771 h 1376121"/>
                  <a:gd name="connsiteX461" fmla="*/ 1285346 w 1762523"/>
                  <a:gd name="connsiteY461" fmla="*/ 50384 h 1376121"/>
                  <a:gd name="connsiteX462" fmla="*/ 1296183 w 1762523"/>
                  <a:gd name="connsiteY462" fmla="*/ 50384 h 1376121"/>
                  <a:gd name="connsiteX463" fmla="*/ 1296183 w 1762523"/>
                  <a:gd name="connsiteY463" fmla="*/ 46771 h 1376121"/>
                  <a:gd name="connsiteX464" fmla="*/ 1299798 w 1762523"/>
                  <a:gd name="connsiteY464" fmla="*/ 43161 h 1376121"/>
                  <a:gd name="connsiteX465" fmla="*/ 1303409 w 1762523"/>
                  <a:gd name="connsiteY465" fmla="*/ 35935 h 1376121"/>
                  <a:gd name="connsiteX466" fmla="*/ 1307024 w 1762523"/>
                  <a:gd name="connsiteY466" fmla="*/ 28709 h 1376121"/>
                  <a:gd name="connsiteX467" fmla="*/ 1310635 w 1762523"/>
                  <a:gd name="connsiteY467" fmla="*/ 21483 h 1376121"/>
                  <a:gd name="connsiteX468" fmla="*/ 1314245 w 1762523"/>
                  <a:gd name="connsiteY468" fmla="*/ 14259 h 1376121"/>
                  <a:gd name="connsiteX469" fmla="*/ 1317861 w 1762523"/>
                  <a:gd name="connsiteY469" fmla="*/ 10646 h 1376121"/>
                  <a:gd name="connsiteX470" fmla="*/ 1321471 w 1762523"/>
                  <a:gd name="connsiteY470" fmla="*/ 3420 h 1376121"/>
                  <a:gd name="connsiteX471" fmla="*/ 1325087 w 1762523"/>
                  <a:gd name="connsiteY471" fmla="*/ -193 h 1376121"/>
                  <a:gd name="connsiteX472" fmla="*/ 1332313 w 1762523"/>
                  <a:gd name="connsiteY472" fmla="*/ -193 h 1376121"/>
                  <a:gd name="connsiteX473" fmla="*/ 1332313 w 1762523"/>
                  <a:gd name="connsiteY473" fmla="*/ 3420 h 1376121"/>
                  <a:gd name="connsiteX474" fmla="*/ 1335923 w 1762523"/>
                  <a:gd name="connsiteY474" fmla="*/ 10646 h 1376121"/>
                  <a:gd name="connsiteX475" fmla="*/ 1339538 w 1762523"/>
                  <a:gd name="connsiteY475" fmla="*/ 17872 h 1376121"/>
                  <a:gd name="connsiteX476" fmla="*/ 1343149 w 1762523"/>
                  <a:gd name="connsiteY476" fmla="*/ 25096 h 1376121"/>
                  <a:gd name="connsiteX477" fmla="*/ 1343149 w 1762523"/>
                  <a:gd name="connsiteY477" fmla="*/ 28709 h 1376121"/>
                  <a:gd name="connsiteX478" fmla="*/ 1346760 w 1762523"/>
                  <a:gd name="connsiteY478" fmla="*/ 35935 h 1376121"/>
                  <a:gd name="connsiteX479" fmla="*/ 1346760 w 1762523"/>
                  <a:gd name="connsiteY479" fmla="*/ 61223 h 1376121"/>
                  <a:gd name="connsiteX480" fmla="*/ 1361212 w 1762523"/>
                  <a:gd name="connsiteY480" fmla="*/ 61223 h 1376121"/>
                  <a:gd name="connsiteX481" fmla="*/ 1368438 w 1762523"/>
                  <a:gd name="connsiteY481" fmla="*/ 57610 h 1376121"/>
                  <a:gd name="connsiteX482" fmla="*/ 1372048 w 1762523"/>
                  <a:gd name="connsiteY482" fmla="*/ 61223 h 1376121"/>
                  <a:gd name="connsiteX483" fmla="*/ 1375664 w 1762523"/>
                  <a:gd name="connsiteY483" fmla="*/ 61223 h 1376121"/>
                  <a:gd name="connsiteX484" fmla="*/ 1379274 w 1762523"/>
                  <a:gd name="connsiteY484" fmla="*/ 64836 h 1376121"/>
                  <a:gd name="connsiteX485" fmla="*/ 1379274 w 1762523"/>
                  <a:gd name="connsiteY485" fmla="*/ 75673 h 1376121"/>
                  <a:gd name="connsiteX486" fmla="*/ 1382890 w 1762523"/>
                  <a:gd name="connsiteY486" fmla="*/ 79286 h 1376121"/>
                  <a:gd name="connsiteX487" fmla="*/ 1386500 w 1762523"/>
                  <a:gd name="connsiteY487" fmla="*/ 86512 h 1376121"/>
                  <a:gd name="connsiteX488" fmla="*/ 1393726 w 1762523"/>
                  <a:gd name="connsiteY488" fmla="*/ 90125 h 1376121"/>
                  <a:gd name="connsiteX489" fmla="*/ 1393726 w 1762523"/>
                  <a:gd name="connsiteY489" fmla="*/ 93738 h 1376121"/>
                  <a:gd name="connsiteX490" fmla="*/ 1400952 w 1762523"/>
                  <a:gd name="connsiteY490" fmla="*/ 93738 h 1376121"/>
                  <a:gd name="connsiteX491" fmla="*/ 1404563 w 1762523"/>
                  <a:gd name="connsiteY491" fmla="*/ 90125 h 1376121"/>
                  <a:gd name="connsiteX492" fmla="*/ 1408178 w 1762523"/>
                  <a:gd name="connsiteY492" fmla="*/ 86512 h 1376121"/>
                  <a:gd name="connsiteX493" fmla="*/ 1408178 w 1762523"/>
                  <a:gd name="connsiteY493" fmla="*/ 79286 h 1376121"/>
                  <a:gd name="connsiteX494" fmla="*/ 1404563 w 1762523"/>
                  <a:gd name="connsiteY494" fmla="*/ 79286 h 1376121"/>
                  <a:gd name="connsiteX495" fmla="*/ 1404563 w 1762523"/>
                  <a:gd name="connsiteY495" fmla="*/ 75673 h 1376121"/>
                  <a:gd name="connsiteX496" fmla="*/ 1400952 w 1762523"/>
                  <a:gd name="connsiteY496" fmla="*/ 72060 h 1376121"/>
                  <a:gd name="connsiteX497" fmla="*/ 1397337 w 1762523"/>
                  <a:gd name="connsiteY497" fmla="*/ 68449 h 1376121"/>
                  <a:gd name="connsiteX498" fmla="*/ 1393726 w 1762523"/>
                  <a:gd name="connsiteY498" fmla="*/ 64836 h 1376121"/>
                  <a:gd name="connsiteX499" fmla="*/ 1390115 w 1762523"/>
                  <a:gd name="connsiteY499" fmla="*/ 61223 h 1376121"/>
                  <a:gd name="connsiteX500" fmla="*/ 1390115 w 1762523"/>
                  <a:gd name="connsiteY500" fmla="*/ 57610 h 1376121"/>
                  <a:gd name="connsiteX501" fmla="*/ 1386500 w 1762523"/>
                  <a:gd name="connsiteY501" fmla="*/ 53997 h 1376121"/>
                  <a:gd name="connsiteX502" fmla="*/ 1386500 w 1762523"/>
                  <a:gd name="connsiteY502" fmla="*/ 35935 h 1376121"/>
                  <a:gd name="connsiteX503" fmla="*/ 1390115 w 1762523"/>
                  <a:gd name="connsiteY503" fmla="*/ 35935 h 1376121"/>
                  <a:gd name="connsiteX504" fmla="*/ 1393726 w 1762523"/>
                  <a:gd name="connsiteY504" fmla="*/ 32322 h 1376121"/>
                  <a:gd name="connsiteX505" fmla="*/ 1400952 w 1762523"/>
                  <a:gd name="connsiteY505" fmla="*/ 32322 h 1376121"/>
                  <a:gd name="connsiteX506" fmla="*/ 1400952 w 1762523"/>
                  <a:gd name="connsiteY506" fmla="*/ 35935 h 1376121"/>
                  <a:gd name="connsiteX507" fmla="*/ 1429851 w 1762523"/>
                  <a:gd name="connsiteY507" fmla="*/ 35935 h 1376121"/>
                  <a:gd name="connsiteX508" fmla="*/ 1429851 w 1762523"/>
                  <a:gd name="connsiteY508" fmla="*/ 39548 h 1376121"/>
                  <a:gd name="connsiteX509" fmla="*/ 1437077 w 1762523"/>
                  <a:gd name="connsiteY509" fmla="*/ 39548 h 1376121"/>
                  <a:gd name="connsiteX510" fmla="*/ 1440692 w 1762523"/>
                  <a:gd name="connsiteY510" fmla="*/ 43161 h 1376121"/>
                  <a:gd name="connsiteX511" fmla="*/ 1447914 w 1762523"/>
                  <a:gd name="connsiteY511" fmla="*/ 43161 h 1376121"/>
                  <a:gd name="connsiteX512" fmla="*/ 1447914 w 1762523"/>
                  <a:gd name="connsiteY512" fmla="*/ 46771 h 1376121"/>
                  <a:gd name="connsiteX513" fmla="*/ 1451529 w 1762523"/>
                  <a:gd name="connsiteY513" fmla="*/ 46771 h 1376121"/>
                  <a:gd name="connsiteX514" fmla="*/ 1455140 w 1762523"/>
                  <a:gd name="connsiteY514" fmla="*/ 50384 h 1376121"/>
                  <a:gd name="connsiteX515" fmla="*/ 1458755 w 1762523"/>
                  <a:gd name="connsiteY515" fmla="*/ 53997 h 1376121"/>
                  <a:gd name="connsiteX516" fmla="*/ 1462366 w 1762523"/>
                  <a:gd name="connsiteY516" fmla="*/ 53997 h 1376121"/>
                  <a:gd name="connsiteX517" fmla="*/ 1462366 w 1762523"/>
                  <a:gd name="connsiteY517" fmla="*/ 57610 h 1376121"/>
                  <a:gd name="connsiteX518" fmla="*/ 1465981 w 1762523"/>
                  <a:gd name="connsiteY518" fmla="*/ 57610 h 1376121"/>
                  <a:gd name="connsiteX519" fmla="*/ 1465981 w 1762523"/>
                  <a:gd name="connsiteY519" fmla="*/ 61223 h 1376121"/>
                  <a:gd name="connsiteX520" fmla="*/ 1469592 w 1762523"/>
                  <a:gd name="connsiteY520" fmla="*/ 61223 h 1376121"/>
                  <a:gd name="connsiteX521" fmla="*/ 1469592 w 1762523"/>
                  <a:gd name="connsiteY521" fmla="*/ 68449 h 1376121"/>
                  <a:gd name="connsiteX522" fmla="*/ 1473202 w 1762523"/>
                  <a:gd name="connsiteY522" fmla="*/ 68449 h 1376121"/>
                  <a:gd name="connsiteX523" fmla="*/ 1473202 w 1762523"/>
                  <a:gd name="connsiteY523" fmla="*/ 72060 h 1376121"/>
                  <a:gd name="connsiteX524" fmla="*/ 1476818 w 1762523"/>
                  <a:gd name="connsiteY524" fmla="*/ 75673 h 1376121"/>
                  <a:gd name="connsiteX525" fmla="*/ 1476818 w 1762523"/>
                  <a:gd name="connsiteY525" fmla="*/ 79286 h 1376121"/>
                  <a:gd name="connsiteX526" fmla="*/ 1480428 w 1762523"/>
                  <a:gd name="connsiteY526" fmla="*/ 79286 h 1376121"/>
                  <a:gd name="connsiteX527" fmla="*/ 1480428 w 1762523"/>
                  <a:gd name="connsiteY527" fmla="*/ 82899 h 1376121"/>
                  <a:gd name="connsiteX528" fmla="*/ 1484043 w 1762523"/>
                  <a:gd name="connsiteY528" fmla="*/ 82899 h 1376121"/>
                  <a:gd name="connsiteX529" fmla="*/ 1484043 w 1762523"/>
                  <a:gd name="connsiteY529" fmla="*/ 86512 h 1376121"/>
                  <a:gd name="connsiteX530" fmla="*/ 1487654 w 1762523"/>
                  <a:gd name="connsiteY530" fmla="*/ 86512 h 1376121"/>
                  <a:gd name="connsiteX531" fmla="*/ 1487654 w 1762523"/>
                  <a:gd name="connsiteY531" fmla="*/ 90125 h 1376121"/>
                  <a:gd name="connsiteX532" fmla="*/ 1491269 w 1762523"/>
                  <a:gd name="connsiteY532" fmla="*/ 90125 h 1376121"/>
                  <a:gd name="connsiteX533" fmla="*/ 1491269 w 1762523"/>
                  <a:gd name="connsiteY533" fmla="*/ 93738 h 1376121"/>
                  <a:gd name="connsiteX534" fmla="*/ 1494880 w 1762523"/>
                  <a:gd name="connsiteY534" fmla="*/ 97351 h 1376121"/>
                  <a:gd name="connsiteX535" fmla="*/ 1494880 w 1762523"/>
                  <a:gd name="connsiteY535" fmla="*/ 100961 h 1376121"/>
                  <a:gd name="connsiteX536" fmla="*/ 1498495 w 1762523"/>
                  <a:gd name="connsiteY536" fmla="*/ 100961 h 1376121"/>
                  <a:gd name="connsiteX537" fmla="*/ 1498495 w 1762523"/>
                  <a:gd name="connsiteY537" fmla="*/ 119026 h 1376121"/>
                  <a:gd name="connsiteX538" fmla="*/ 1494880 w 1762523"/>
                  <a:gd name="connsiteY538" fmla="*/ 119026 h 1376121"/>
                  <a:gd name="connsiteX539" fmla="*/ 1498495 w 1762523"/>
                  <a:gd name="connsiteY539" fmla="*/ 122639 h 1376121"/>
                  <a:gd name="connsiteX540" fmla="*/ 1498495 w 1762523"/>
                  <a:gd name="connsiteY540" fmla="*/ 126250 h 1376121"/>
                  <a:gd name="connsiteX541" fmla="*/ 1505717 w 1762523"/>
                  <a:gd name="connsiteY541" fmla="*/ 126250 h 1376121"/>
                  <a:gd name="connsiteX542" fmla="*/ 1505717 w 1762523"/>
                  <a:gd name="connsiteY542" fmla="*/ 122639 h 1376121"/>
                  <a:gd name="connsiteX543" fmla="*/ 1509332 w 1762523"/>
                  <a:gd name="connsiteY543" fmla="*/ 122639 h 1376121"/>
                  <a:gd name="connsiteX544" fmla="*/ 1509332 w 1762523"/>
                  <a:gd name="connsiteY544" fmla="*/ 119026 h 1376121"/>
                  <a:gd name="connsiteX545" fmla="*/ 1516558 w 1762523"/>
                  <a:gd name="connsiteY545" fmla="*/ 119026 h 1376121"/>
                  <a:gd name="connsiteX546" fmla="*/ 1516558 w 1762523"/>
                  <a:gd name="connsiteY546" fmla="*/ 97351 h 1376121"/>
                  <a:gd name="connsiteX547" fmla="*/ 1520169 w 1762523"/>
                  <a:gd name="connsiteY547" fmla="*/ 97351 h 1376121"/>
                  <a:gd name="connsiteX548" fmla="*/ 1520169 w 1762523"/>
                  <a:gd name="connsiteY548" fmla="*/ 82899 h 1376121"/>
                  <a:gd name="connsiteX549" fmla="*/ 1523784 w 1762523"/>
                  <a:gd name="connsiteY549" fmla="*/ 82899 h 1376121"/>
                  <a:gd name="connsiteX550" fmla="*/ 1523784 w 1762523"/>
                  <a:gd name="connsiteY550" fmla="*/ 79286 h 1376121"/>
                  <a:gd name="connsiteX551" fmla="*/ 1534620 w 1762523"/>
                  <a:gd name="connsiteY551" fmla="*/ 79286 h 1376121"/>
                  <a:gd name="connsiteX552" fmla="*/ 1534620 w 1762523"/>
                  <a:gd name="connsiteY552" fmla="*/ 82899 h 1376121"/>
                  <a:gd name="connsiteX553" fmla="*/ 1538231 w 1762523"/>
                  <a:gd name="connsiteY553" fmla="*/ 86512 h 1376121"/>
                  <a:gd name="connsiteX554" fmla="*/ 1538231 w 1762523"/>
                  <a:gd name="connsiteY554" fmla="*/ 104574 h 1376121"/>
                  <a:gd name="connsiteX555" fmla="*/ 1534620 w 1762523"/>
                  <a:gd name="connsiteY555" fmla="*/ 104574 h 1376121"/>
                  <a:gd name="connsiteX556" fmla="*/ 1534620 w 1762523"/>
                  <a:gd name="connsiteY556" fmla="*/ 119026 h 1376121"/>
                  <a:gd name="connsiteX557" fmla="*/ 1538231 w 1762523"/>
                  <a:gd name="connsiteY557" fmla="*/ 119026 h 1376121"/>
                  <a:gd name="connsiteX558" fmla="*/ 1538231 w 1762523"/>
                  <a:gd name="connsiteY558" fmla="*/ 122639 h 1376121"/>
                  <a:gd name="connsiteX559" fmla="*/ 1541846 w 1762523"/>
                  <a:gd name="connsiteY559" fmla="*/ 122639 h 1376121"/>
                  <a:gd name="connsiteX560" fmla="*/ 1541846 w 1762523"/>
                  <a:gd name="connsiteY560" fmla="*/ 126250 h 1376121"/>
                  <a:gd name="connsiteX561" fmla="*/ 1545457 w 1762523"/>
                  <a:gd name="connsiteY561" fmla="*/ 126250 h 1376121"/>
                  <a:gd name="connsiteX562" fmla="*/ 1545457 w 1762523"/>
                  <a:gd name="connsiteY562" fmla="*/ 137089 h 1376121"/>
                  <a:gd name="connsiteX563" fmla="*/ 1534620 w 1762523"/>
                  <a:gd name="connsiteY563" fmla="*/ 137089 h 1376121"/>
                  <a:gd name="connsiteX564" fmla="*/ 1531005 w 1762523"/>
                  <a:gd name="connsiteY564" fmla="*/ 133476 h 1376121"/>
                  <a:gd name="connsiteX565" fmla="*/ 1523784 w 1762523"/>
                  <a:gd name="connsiteY565" fmla="*/ 133476 h 1376121"/>
                  <a:gd name="connsiteX566" fmla="*/ 1520169 w 1762523"/>
                  <a:gd name="connsiteY566" fmla="*/ 137089 h 1376121"/>
                  <a:gd name="connsiteX567" fmla="*/ 1520169 w 1762523"/>
                  <a:gd name="connsiteY567" fmla="*/ 144315 h 1376121"/>
                  <a:gd name="connsiteX568" fmla="*/ 1523784 w 1762523"/>
                  <a:gd name="connsiteY568" fmla="*/ 144315 h 1376121"/>
                  <a:gd name="connsiteX569" fmla="*/ 1523784 w 1762523"/>
                  <a:gd name="connsiteY569" fmla="*/ 147928 h 1376121"/>
                  <a:gd name="connsiteX570" fmla="*/ 1527395 w 1762523"/>
                  <a:gd name="connsiteY570" fmla="*/ 147928 h 1376121"/>
                  <a:gd name="connsiteX571" fmla="*/ 1527395 w 1762523"/>
                  <a:gd name="connsiteY571" fmla="*/ 151538 h 1376121"/>
                  <a:gd name="connsiteX572" fmla="*/ 1545457 w 1762523"/>
                  <a:gd name="connsiteY572" fmla="*/ 151538 h 1376121"/>
                  <a:gd name="connsiteX573" fmla="*/ 1545457 w 1762523"/>
                  <a:gd name="connsiteY573" fmla="*/ 158764 h 1376121"/>
                  <a:gd name="connsiteX574" fmla="*/ 1541846 w 1762523"/>
                  <a:gd name="connsiteY574" fmla="*/ 162377 h 1376121"/>
                  <a:gd name="connsiteX575" fmla="*/ 1534620 w 1762523"/>
                  <a:gd name="connsiteY575" fmla="*/ 162377 h 1376121"/>
                  <a:gd name="connsiteX576" fmla="*/ 1531005 w 1762523"/>
                  <a:gd name="connsiteY576" fmla="*/ 165990 h 1376121"/>
                  <a:gd name="connsiteX577" fmla="*/ 1520169 w 1762523"/>
                  <a:gd name="connsiteY577" fmla="*/ 165990 h 1376121"/>
                  <a:gd name="connsiteX578" fmla="*/ 1520169 w 1762523"/>
                  <a:gd name="connsiteY578" fmla="*/ 169603 h 1376121"/>
                  <a:gd name="connsiteX579" fmla="*/ 1516558 w 1762523"/>
                  <a:gd name="connsiteY579" fmla="*/ 169603 h 1376121"/>
                  <a:gd name="connsiteX580" fmla="*/ 1516558 w 1762523"/>
                  <a:gd name="connsiteY580" fmla="*/ 173216 h 1376121"/>
                  <a:gd name="connsiteX581" fmla="*/ 1512943 w 1762523"/>
                  <a:gd name="connsiteY581" fmla="*/ 173216 h 1376121"/>
                  <a:gd name="connsiteX582" fmla="*/ 1512943 w 1762523"/>
                  <a:gd name="connsiteY582" fmla="*/ 180440 h 1376121"/>
                  <a:gd name="connsiteX583" fmla="*/ 1509332 w 1762523"/>
                  <a:gd name="connsiteY583" fmla="*/ 184053 h 1376121"/>
                  <a:gd name="connsiteX584" fmla="*/ 1509332 w 1762523"/>
                  <a:gd name="connsiteY584" fmla="*/ 194892 h 1376121"/>
                  <a:gd name="connsiteX585" fmla="*/ 1512943 w 1762523"/>
                  <a:gd name="connsiteY585" fmla="*/ 194892 h 1376121"/>
                  <a:gd name="connsiteX586" fmla="*/ 1512943 w 1762523"/>
                  <a:gd name="connsiteY586" fmla="*/ 198505 h 1376121"/>
                  <a:gd name="connsiteX587" fmla="*/ 1545457 w 1762523"/>
                  <a:gd name="connsiteY587" fmla="*/ 198505 h 1376121"/>
                  <a:gd name="connsiteX588" fmla="*/ 1545457 w 1762523"/>
                  <a:gd name="connsiteY588" fmla="*/ 194892 h 1376121"/>
                  <a:gd name="connsiteX589" fmla="*/ 1556294 w 1762523"/>
                  <a:gd name="connsiteY589" fmla="*/ 194892 h 1376121"/>
                  <a:gd name="connsiteX590" fmla="*/ 1556294 w 1762523"/>
                  <a:gd name="connsiteY590" fmla="*/ 205728 h 1376121"/>
                  <a:gd name="connsiteX591" fmla="*/ 1552683 w 1762523"/>
                  <a:gd name="connsiteY591" fmla="*/ 205728 h 1376121"/>
                  <a:gd name="connsiteX592" fmla="*/ 1552683 w 1762523"/>
                  <a:gd name="connsiteY592" fmla="*/ 209341 h 1376121"/>
                  <a:gd name="connsiteX593" fmla="*/ 1549072 w 1762523"/>
                  <a:gd name="connsiteY593" fmla="*/ 209341 h 1376121"/>
                  <a:gd name="connsiteX594" fmla="*/ 1549072 w 1762523"/>
                  <a:gd name="connsiteY594" fmla="*/ 212954 h 1376121"/>
                  <a:gd name="connsiteX595" fmla="*/ 1541846 w 1762523"/>
                  <a:gd name="connsiteY595" fmla="*/ 212954 h 1376121"/>
                  <a:gd name="connsiteX596" fmla="*/ 1541846 w 1762523"/>
                  <a:gd name="connsiteY596" fmla="*/ 216418 h 1376121"/>
                  <a:gd name="connsiteX597" fmla="*/ 1538231 w 1762523"/>
                  <a:gd name="connsiteY597" fmla="*/ 216418 h 1376121"/>
                  <a:gd name="connsiteX598" fmla="*/ 1534620 w 1762523"/>
                  <a:gd name="connsiteY598" fmla="*/ 220029 h 1376121"/>
                  <a:gd name="connsiteX599" fmla="*/ 1531005 w 1762523"/>
                  <a:gd name="connsiteY599" fmla="*/ 220029 h 1376121"/>
                  <a:gd name="connsiteX600" fmla="*/ 1531005 w 1762523"/>
                  <a:gd name="connsiteY600" fmla="*/ 223642 h 1376121"/>
                  <a:gd name="connsiteX601" fmla="*/ 1527395 w 1762523"/>
                  <a:gd name="connsiteY601" fmla="*/ 223642 h 1376121"/>
                  <a:gd name="connsiteX602" fmla="*/ 1527395 w 1762523"/>
                  <a:gd name="connsiteY602" fmla="*/ 231019 h 1376121"/>
                  <a:gd name="connsiteX603" fmla="*/ 1531005 w 1762523"/>
                  <a:gd name="connsiteY603" fmla="*/ 231019 h 1376121"/>
                  <a:gd name="connsiteX604" fmla="*/ 1531005 w 1762523"/>
                  <a:gd name="connsiteY604" fmla="*/ 234630 h 1376121"/>
                  <a:gd name="connsiteX605" fmla="*/ 1534620 w 1762523"/>
                  <a:gd name="connsiteY605" fmla="*/ 234630 h 1376121"/>
                  <a:gd name="connsiteX606" fmla="*/ 1534620 w 1762523"/>
                  <a:gd name="connsiteY606" fmla="*/ 238093 h 1376121"/>
                  <a:gd name="connsiteX607" fmla="*/ 1559909 w 1762523"/>
                  <a:gd name="connsiteY607" fmla="*/ 238093 h 1376121"/>
                  <a:gd name="connsiteX608" fmla="*/ 1559909 w 1762523"/>
                  <a:gd name="connsiteY608" fmla="*/ 241706 h 1376121"/>
                  <a:gd name="connsiteX609" fmla="*/ 1563520 w 1762523"/>
                  <a:gd name="connsiteY609" fmla="*/ 241706 h 1376121"/>
                  <a:gd name="connsiteX610" fmla="*/ 1563520 w 1762523"/>
                  <a:gd name="connsiteY610" fmla="*/ 245317 h 1376121"/>
                  <a:gd name="connsiteX611" fmla="*/ 1567135 w 1762523"/>
                  <a:gd name="connsiteY611" fmla="*/ 245317 h 1376121"/>
                  <a:gd name="connsiteX612" fmla="*/ 1567135 w 1762523"/>
                  <a:gd name="connsiteY612" fmla="*/ 248930 h 1376121"/>
                  <a:gd name="connsiteX613" fmla="*/ 1570746 w 1762523"/>
                  <a:gd name="connsiteY613" fmla="*/ 248930 h 1376121"/>
                  <a:gd name="connsiteX614" fmla="*/ 1570746 w 1762523"/>
                  <a:gd name="connsiteY614" fmla="*/ 252695 h 1376121"/>
                  <a:gd name="connsiteX615" fmla="*/ 1574361 w 1762523"/>
                  <a:gd name="connsiteY615" fmla="*/ 252695 h 1376121"/>
                  <a:gd name="connsiteX616" fmla="*/ 1577972 w 1762523"/>
                  <a:gd name="connsiteY616" fmla="*/ 256308 h 1376121"/>
                  <a:gd name="connsiteX617" fmla="*/ 1581582 w 1762523"/>
                  <a:gd name="connsiteY617" fmla="*/ 256308 h 1376121"/>
                  <a:gd name="connsiteX618" fmla="*/ 1581582 w 1762523"/>
                  <a:gd name="connsiteY618" fmla="*/ 259918 h 1376121"/>
                  <a:gd name="connsiteX619" fmla="*/ 1585197 w 1762523"/>
                  <a:gd name="connsiteY619" fmla="*/ 263531 h 1376121"/>
                  <a:gd name="connsiteX620" fmla="*/ 1581582 w 1762523"/>
                  <a:gd name="connsiteY620" fmla="*/ 263531 h 1376121"/>
                  <a:gd name="connsiteX621" fmla="*/ 1581582 w 1762523"/>
                  <a:gd name="connsiteY621" fmla="*/ 270606 h 1376121"/>
                  <a:gd name="connsiteX622" fmla="*/ 1570746 w 1762523"/>
                  <a:gd name="connsiteY622" fmla="*/ 270606 h 1376121"/>
                  <a:gd name="connsiteX623" fmla="*/ 1570746 w 1762523"/>
                  <a:gd name="connsiteY623" fmla="*/ 266995 h 1376121"/>
                  <a:gd name="connsiteX624" fmla="*/ 1563520 w 1762523"/>
                  <a:gd name="connsiteY624" fmla="*/ 266995 h 1376121"/>
                  <a:gd name="connsiteX625" fmla="*/ 1563520 w 1762523"/>
                  <a:gd name="connsiteY625" fmla="*/ 263531 h 1376121"/>
                  <a:gd name="connsiteX626" fmla="*/ 1559909 w 1762523"/>
                  <a:gd name="connsiteY626" fmla="*/ 263531 h 1376121"/>
                  <a:gd name="connsiteX627" fmla="*/ 1559909 w 1762523"/>
                  <a:gd name="connsiteY627" fmla="*/ 259918 h 1376121"/>
                  <a:gd name="connsiteX628" fmla="*/ 1556294 w 1762523"/>
                  <a:gd name="connsiteY628" fmla="*/ 259918 h 1376121"/>
                  <a:gd name="connsiteX629" fmla="*/ 1556294 w 1762523"/>
                  <a:gd name="connsiteY629" fmla="*/ 256308 h 1376121"/>
                  <a:gd name="connsiteX630" fmla="*/ 1549072 w 1762523"/>
                  <a:gd name="connsiteY630" fmla="*/ 256308 h 1376121"/>
                  <a:gd name="connsiteX631" fmla="*/ 1549072 w 1762523"/>
                  <a:gd name="connsiteY631" fmla="*/ 259918 h 1376121"/>
                  <a:gd name="connsiteX632" fmla="*/ 1545457 w 1762523"/>
                  <a:gd name="connsiteY632" fmla="*/ 263531 h 1376121"/>
                  <a:gd name="connsiteX633" fmla="*/ 1549072 w 1762523"/>
                  <a:gd name="connsiteY633" fmla="*/ 263531 h 1376121"/>
                  <a:gd name="connsiteX634" fmla="*/ 1549072 w 1762523"/>
                  <a:gd name="connsiteY634" fmla="*/ 266995 h 1376121"/>
                  <a:gd name="connsiteX635" fmla="*/ 1552683 w 1762523"/>
                  <a:gd name="connsiteY635" fmla="*/ 266995 h 1376121"/>
                  <a:gd name="connsiteX636" fmla="*/ 1552683 w 1762523"/>
                  <a:gd name="connsiteY636" fmla="*/ 270606 h 1376121"/>
                  <a:gd name="connsiteX637" fmla="*/ 1556294 w 1762523"/>
                  <a:gd name="connsiteY637" fmla="*/ 270606 h 1376121"/>
                  <a:gd name="connsiteX638" fmla="*/ 1556294 w 1762523"/>
                  <a:gd name="connsiteY638" fmla="*/ 274219 h 1376121"/>
                  <a:gd name="connsiteX639" fmla="*/ 1559909 w 1762523"/>
                  <a:gd name="connsiteY639" fmla="*/ 274219 h 1376121"/>
                  <a:gd name="connsiteX640" fmla="*/ 1559909 w 1762523"/>
                  <a:gd name="connsiteY640" fmla="*/ 281445 h 1376121"/>
                  <a:gd name="connsiteX641" fmla="*/ 1563520 w 1762523"/>
                  <a:gd name="connsiteY641" fmla="*/ 285058 h 1376121"/>
                  <a:gd name="connsiteX642" fmla="*/ 1563520 w 1762523"/>
                  <a:gd name="connsiteY642" fmla="*/ 303120 h 1376121"/>
                  <a:gd name="connsiteX643" fmla="*/ 1567135 w 1762523"/>
                  <a:gd name="connsiteY643" fmla="*/ 303120 h 1376121"/>
                  <a:gd name="connsiteX644" fmla="*/ 1567135 w 1762523"/>
                  <a:gd name="connsiteY644" fmla="*/ 306733 h 1376121"/>
                  <a:gd name="connsiteX645" fmla="*/ 1577972 w 1762523"/>
                  <a:gd name="connsiteY645" fmla="*/ 306733 h 1376121"/>
                  <a:gd name="connsiteX646" fmla="*/ 1577972 w 1762523"/>
                  <a:gd name="connsiteY646" fmla="*/ 303120 h 1376121"/>
                  <a:gd name="connsiteX647" fmla="*/ 1585197 w 1762523"/>
                  <a:gd name="connsiteY647" fmla="*/ 303120 h 1376121"/>
                  <a:gd name="connsiteX648" fmla="*/ 1585197 w 1762523"/>
                  <a:gd name="connsiteY648" fmla="*/ 295896 h 1376121"/>
                  <a:gd name="connsiteX649" fmla="*/ 1588808 w 1762523"/>
                  <a:gd name="connsiteY649" fmla="*/ 295896 h 1376121"/>
                  <a:gd name="connsiteX650" fmla="*/ 1588808 w 1762523"/>
                  <a:gd name="connsiteY650" fmla="*/ 288670 h 1376121"/>
                  <a:gd name="connsiteX651" fmla="*/ 1592423 w 1762523"/>
                  <a:gd name="connsiteY651" fmla="*/ 288670 h 1376121"/>
                  <a:gd name="connsiteX652" fmla="*/ 1592423 w 1762523"/>
                  <a:gd name="connsiteY652" fmla="*/ 285058 h 1376121"/>
                  <a:gd name="connsiteX653" fmla="*/ 1596034 w 1762523"/>
                  <a:gd name="connsiteY653" fmla="*/ 285058 h 1376121"/>
                  <a:gd name="connsiteX654" fmla="*/ 1596034 w 1762523"/>
                  <a:gd name="connsiteY654" fmla="*/ 281445 h 1376121"/>
                  <a:gd name="connsiteX655" fmla="*/ 1599649 w 1762523"/>
                  <a:gd name="connsiteY655" fmla="*/ 281445 h 1376121"/>
                  <a:gd name="connsiteX656" fmla="*/ 1603260 w 1762523"/>
                  <a:gd name="connsiteY656" fmla="*/ 277832 h 1376121"/>
                  <a:gd name="connsiteX657" fmla="*/ 1610486 w 1762523"/>
                  <a:gd name="connsiteY657" fmla="*/ 277832 h 1376121"/>
                  <a:gd name="connsiteX658" fmla="*/ 1614097 w 1762523"/>
                  <a:gd name="connsiteY658" fmla="*/ 274219 h 1376121"/>
                  <a:gd name="connsiteX659" fmla="*/ 1617712 w 1762523"/>
                  <a:gd name="connsiteY659" fmla="*/ 274219 h 1376121"/>
                  <a:gd name="connsiteX660" fmla="*/ 1621323 w 1762523"/>
                  <a:gd name="connsiteY660" fmla="*/ 270606 h 1376121"/>
                  <a:gd name="connsiteX661" fmla="*/ 1624938 w 1762523"/>
                  <a:gd name="connsiteY661" fmla="*/ 270606 h 1376121"/>
                  <a:gd name="connsiteX662" fmla="*/ 1624938 w 1762523"/>
                  <a:gd name="connsiteY662" fmla="*/ 263531 h 1376121"/>
                  <a:gd name="connsiteX663" fmla="*/ 1628549 w 1762523"/>
                  <a:gd name="connsiteY663" fmla="*/ 263531 h 1376121"/>
                  <a:gd name="connsiteX664" fmla="*/ 1628549 w 1762523"/>
                  <a:gd name="connsiteY664" fmla="*/ 252695 h 1376121"/>
                  <a:gd name="connsiteX665" fmla="*/ 1632164 w 1762523"/>
                  <a:gd name="connsiteY665" fmla="*/ 252695 h 1376121"/>
                  <a:gd name="connsiteX666" fmla="*/ 1632164 w 1762523"/>
                  <a:gd name="connsiteY666" fmla="*/ 248930 h 1376121"/>
                  <a:gd name="connsiteX667" fmla="*/ 1639385 w 1762523"/>
                  <a:gd name="connsiteY667" fmla="*/ 248930 h 1376121"/>
                  <a:gd name="connsiteX668" fmla="*/ 1643000 w 1762523"/>
                  <a:gd name="connsiteY668" fmla="*/ 252695 h 1376121"/>
                  <a:gd name="connsiteX669" fmla="*/ 1646611 w 1762523"/>
                  <a:gd name="connsiteY669" fmla="*/ 252695 h 1376121"/>
                  <a:gd name="connsiteX670" fmla="*/ 1646611 w 1762523"/>
                  <a:gd name="connsiteY670" fmla="*/ 256308 h 1376121"/>
                  <a:gd name="connsiteX671" fmla="*/ 1650226 w 1762523"/>
                  <a:gd name="connsiteY671" fmla="*/ 256308 h 1376121"/>
                  <a:gd name="connsiteX672" fmla="*/ 1650226 w 1762523"/>
                  <a:gd name="connsiteY672" fmla="*/ 259918 h 1376121"/>
                  <a:gd name="connsiteX673" fmla="*/ 1653837 w 1762523"/>
                  <a:gd name="connsiteY673" fmla="*/ 259918 h 1376121"/>
                  <a:gd name="connsiteX674" fmla="*/ 1653837 w 1762523"/>
                  <a:gd name="connsiteY674" fmla="*/ 256308 h 1376121"/>
                  <a:gd name="connsiteX675" fmla="*/ 1661063 w 1762523"/>
                  <a:gd name="connsiteY675" fmla="*/ 256308 h 1376121"/>
                  <a:gd name="connsiteX676" fmla="*/ 1661063 w 1762523"/>
                  <a:gd name="connsiteY676" fmla="*/ 245317 h 1376121"/>
                  <a:gd name="connsiteX677" fmla="*/ 1657452 w 1762523"/>
                  <a:gd name="connsiteY677" fmla="*/ 245317 h 1376121"/>
                  <a:gd name="connsiteX678" fmla="*/ 1657452 w 1762523"/>
                  <a:gd name="connsiteY678" fmla="*/ 231019 h 1376121"/>
                  <a:gd name="connsiteX679" fmla="*/ 1661063 w 1762523"/>
                  <a:gd name="connsiteY679" fmla="*/ 231019 h 1376121"/>
                  <a:gd name="connsiteX680" fmla="*/ 1661063 w 1762523"/>
                  <a:gd name="connsiteY680" fmla="*/ 227406 h 1376121"/>
                  <a:gd name="connsiteX681" fmla="*/ 1664674 w 1762523"/>
                  <a:gd name="connsiteY681" fmla="*/ 227406 h 1376121"/>
                  <a:gd name="connsiteX682" fmla="*/ 1664674 w 1762523"/>
                  <a:gd name="connsiteY682" fmla="*/ 231019 h 1376121"/>
                  <a:gd name="connsiteX683" fmla="*/ 1675515 w 1762523"/>
                  <a:gd name="connsiteY683" fmla="*/ 231019 h 1376121"/>
                  <a:gd name="connsiteX684" fmla="*/ 1675515 w 1762523"/>
                  <a:gd name="connsiteY684" fmla="*/ 227406 h 1376121"/>
                  <a:gd name="connsiteX685" fmla="*/ 1679126 w 1762523"/>
                  <a:gd name="connsiteY685" fmla="*/ 227406 h 1376121"/>
                  <a:gd name="connsiteX686" fmla="*/ 1679126 w 1762523"/>
                  <a:gd name="connsiteY686" fmla="*/ 216418 h 1376121"/>
                  <a:gd name="connsiteX687" fmla="*/ 1675515 w 1762523"/>
                  <a:gd name="connsiteY687" fmla="*/ 212954 h 1376121"/>
                  <a:gd name="connsiteX688" fmla="*/ 1675515 w 1762523"/>
                  <a:gd name="connsiteY688" fmla="*/ 205728 h 1376121"/>
                  <a:gd name="connsiteX689" fmla="*/ 1679126 w 1762523"/>
                  <a:gd name="connsiteY689" fmla="*/ 205728 h 1376121"/>
                  <a:gd name="connsiteX690" fmla="*/ 1679126 w 1762523"/>
                  <a:gd name="connsiteY690" fmla="*/ 202118 h 1376121"/>
                  <a:gd name="connsiteX691" fmla="*/ 1682741 w 1762523"/>
                  <a:gd name="connsiteY691" fmla="*/ 198505 h 1376121"/>
                  <a:gd name="connsiteX692" fmla="*/ 1686351 w 1762523"/>
                  <a:gd name="connsiteY692" fmla="*/ 194892 h 1376121"/>
                  <a:gd name="connsiteX693" fmla="*/ 1686351 w 1762523"/>
                  <a:gd name="connsiteY693" fmla="*/ 187666 h 1376121"/>
                  <a:gd name="connsiteX694" fmla="*/ 1689815 w 1762523"/>
                  <a:gd name="connsiteY694" fmla="*/ 184053 h 1376121"/>
                  <a:gd name="connsiteX695" fmla="*/ 1689815 w 1762523"/>
                  <a:gd name="connsiteY695" fmla="*/ 180440 h 1376121"/>
                  <a:gd name="connsiteX696" fmla="*/ 1693426 w 1762523"/>
                  <a:gd name="connsiteY696" fmla="*/ 180440 h 1376121"/>
                  <a:gd name="connsiteX697" fmla="*/ 1693426 w 1762523"/>
                  <a:gd name="connsiteY697" fmla="*/ 176829 h 1376121"/>
                  <a:gd name="connsiteX698" fmla="*/ 1697188 w 1762523"/>
                  <a:gd name="connsiteY698" fmla="*/ 176829 h 1376121"/>
                  <a:gd name="connsiteX699" fmla="*/ 1700652 w 1762523"/>
                  <a:gd name="connsiteY699" fmla="*/ 180440 h 1376121"/>
                  <a:gd name="connsiteX700" fmla="*/ 1700652 w 1762523"/>
                  <a:gd name="connsiteY700" fmla="*/ 184053 h 1376121"/>
                  <a:gd name="connsiteX701" fmla="*/ 1704414 w 1762523"/>
                  <a:gd name="connsiteY701" fmla="*/ 184053 h 1376121"/>
                  <a:gd name="connsiteX702" fmla="*/ 1704414 w 1762523"/>
                  <a:gd name="connsiteY702" fmla="*/ 187666 h 1376121"/>
                  <a:gd name="connsiteX703" fmla="*/ 1707878 w 1762523"/>
                  <a:gd name="connsiteY703" fmla="*/ 187666 h 1376121"/>
                  <a:gd name="connsiteX704" fmla="*/ 1707878 w 1762523"/>
                  <a:gd name="connsiteY704" fmla="*/ 191279 h 1376121"/>
                  <a:gd name="connsiteX705" fmla="*/ 1711640 w 1762523"/>
                  <a:gd name="connsiteY705" fmla="*/ 191279 h 1376121"/>
                  <a:gd name="connsiteX706" fmla="*/ 1715104 w 1762523"/>
                  <a:gd name="connsiteY706" fmla="*/ 187666 h 1376121"/>
                  <a:gd name="connsiteX707" fmla="*/ 1718714 w 1762523"/>
                  <a:gd name="connsiteY707" fmla="*/ 187666 h 1376121"/>
                  <a:gd name="connsiteX708" fmla="*/ 1722477 w 1762523"/>
                  <a:gd name="connsiteY708" fmla="*/ 184053 h 1376121"/>
                  <a:gd name="connsiteX709" fmla="*/ 1729703 w 1762523"/>
                  <a:gd name="connsiteY709" fmla="*/ 184053 h 1376121"/>
                  <a:gd name="connsiteX710" fmla="*/ 1729703 w 1762523"/>
                  <a:gd name="connsiteY710" fmla="*/ 180440 h 1376121"/>
                  <a:gd name="connsiteX711" fmla="*/ 1733166 w 1762523"/>
                  <a:gd name="connsiteY711" fmla="*/ 180440 h 1376121"/>
                  <a:gd name="connsiteX712" fmla="*/ 1733166 w 1762523"/>
                  <a:gd name="connsiteY712" fmla="*/ 184053 h 1376121"/>
                  <a:gd name="connsiteX713" fmla="*/ 1736928 w 1762523"/>
                  <a:gd name="connsiteY713" fmla="*/ 184053 h 1376121"/>
                  <a:gd name="connsiteX714" fmla="*/ 1736928 w 1762523"/>
                  <a:gd name="connsiteY714" fmla="*/ 187666 h 1376121"/>
                  <a:gd name="connsiteX715" fmla="*/ 1740392 w 1762523"/>
                  <a:gd name="connsiteY715" fmla="*/ 187666 h 1376121"/>
                  <a:gd name="connsiteX716" fmla="*/ 1740392 w 1762523"/>
                  <a:gd name="connsiteY716" fmla="*/ 191279 h 1376121"/>
                  <a:gd name="connsiteX717" fmla="*/ 1744154 w 1762523"/>
                  <a:gd name="connsiteY717" fmla="*/ 191279 h 1376121"/>
                  <a:gd name="connsiteX718" fmla="*/ 1744154 w 1762523"/>
                  <a:gd name="connsiteY718" fmla="*/ 198505 h 1376121"/>
                  <a:gd name="connsiteX719" fmla="*/ 1747618 w 1762523"/>
                  <a:gd name="connsiteY719" fmla="*/ 198505 h 1376121"/>
                  <a:gd name="connsiteX720" fmla="*/ 1747618 w 1762523"/>
                  <a:gd name="connsiteY720" fmla="*/ 202118 h 1376121"/>
                  <a:gd name="connsiteX721" fmla="*/ 1751229 w 1762523"/>
                  <a:gd name="connsiteY721" fmla="*/ 202118 h 1376121"/>
                  <a:gd name="connsiteX722" fmla="*/ 1751229 w 1762523"/>
                  <a:gd name="connsiteY722" fmla="*/ 205728 h 1376121"/>
                  <a:gd name="connsiteX723" fmla="*/ 1754991 w 1762523"/>
                  <a:gd name="connsiteY723" fmla="*/ 205728 h 1376121"/>
                  <a:gd name="connsiteX724" fmla="*/ 1754991 w 1762523"/>
                  <a:gd name="connsiteY724" fmla="*/ 209341 h 1376121"/>
                  <a:gd name="connsiteX725" fmla="*/ 1758455 w 1762523"/>
                  <a:gd name="connsiteY725" fmla="*/ 212954 h 1376121"/>
                  <a:gd name="connsiteX726" fmla="*/ 1758455 w 1762523"/>
                  <a:gd name="connsiteY726" fmla="*/ 231019 h 1376121"/>
                  <a:gd name="connsiteX727" fmla="*/ 1762065 w 1762523"/>
                  <a:gd name="connsiteY727" fmla="*/ 234630 h 1376121"/>
                  <a:gd name="connsiteX728" fmla="*/ 1762065 w 1762523"/>
                  <a:gd name="connsiteY728" fmla="*/ 241856 h 1376121"/>
                  <a:gd name="connsiteX729" fmla="*/ 1754991 w 1762523"/>
                  <a:gd name="connsiteY729" fmla="*/ 241856 h 1376121"/>
                  <a:gd name="connsiteX730" fmla="*/ 1754991 w 1762523"/>
                  <a:gd name="connsiteY730" fmla="*/ 249082 h 1376121"/>
                  <a:gd name="connsiteX731" fmla="*/ 1747618 w 1762523"/>
                  <a:gd name="connsiteY731" fmla="*/ 249082 h 1376121"/>
                  <a:gd name="connsiteX732" fmla="*/ 1744154 w 1762523"/>
                  <a:gd name="connsiteY732" fmla="*/ 245469 h 1376121"/>
                  <a:gd name="connsiteX733" fmla="*/ 1740392 w 1762523"/>
                  <a:gd name="connsiteY733" fmla="*/ 249082 h 1376121"/>
                  <a:gd name="connsiteX734" fmla="*/ 1744154 w 1762523"/>
                  <a:gd name="connsiteY734" fmla="*/ 252695 h 1376121"/>
                  <a:gd name="connsiteX735" fmla="*/ 1740392 w 1762523"/>
                  <a:gd name="connsiteY735" fmla="*/ 256308 h 1376121"/>
                  <a:gd name="connsiteX736" fmla="*/ 1736928 w 1762523"/>
                  <a:gd name="connsiteY736" fmla="*/ 252695 h 1376121"/>
                  <a:gd name="connsiteX737" fmla="*/ 1733166 w 1762523"/>
                  <a:gd name="connsiteY737" fmla="*/ 256308 h 1376121"/>
                  <a:gd name="connsiteX738" fmla="*/ 1736928 w 1762523"/>
                  <a:gd name="connsiteY738" fmla="*/ 256308 h 1376121"/>
                  <a:gd name="connsiteX739" fmla="*/ 1736928 w 1762523"/>
                  <a:gd name="connsiteY739" fmla="*/ 263531 h 1376121"/>
                  <a:gd name="connsiteX740" fmla="*/ 1733166 w 1762523"/>
                  <a:gd name="connsiteY740" fmla="*/ 263531 h 1376121"/>
                  <a:gd name="connsiteX741" fmla="*/ 1733166 w 1762523"/>
                  <a:gd name="connsiteY741" fmla="*/ 270757 h 1376121"/>
                  <a:gd name="connsiteX742" fmla="*/ 1736928 w 1762523"/>
                  <a:gd name="connsiteY742" fmla="*/ 274370 h 1376121"/>
                  <a:gd name="connsiteX743" fmla="*/ 1736928 w 1762523"/>
                  <a:gd name="connsiteY743" fmla="*/ 285207 h 1376121"/>
                  <a:gd name="connsiteX744" fmla="*/ 1733166 w 1762523"/>
                  <a:gd name="connsiteY744" fmla="*/ 288820 h 1376121"/>
                  <a:gd name="connsiteX745" fmla="*/ 1733166 w 1762523"/>
                  <a:gd name="connsiteY745" fmla="*/ 292283 h 1376121"/>
                  <a:gd name="connsiteX746" fmla="*/ 1722477 w 1762523"/>
                  <a:gd name="connsiteY746" fmla="*/ 292283 h 1376121"/>
                  <a:gd name="connsiteX747" fmla="*/ 1722477 w 1762523"/>
                  <a:gd name="connsiteY747" fmla="*/ 299507 h 1376121"/>
                  <a:gd name="connsiteX748" fmla="*/ 1725940 w 1762523"/>
                  <a:gd name="connsiteY748" fmla="*/ 303120 h 1376121"/>
                  <a:gd name="connsiteX749" fmla="*/ 1733166 w 1762523"/>
                  <a:gd name="connsiteY749" fmla="*/ 303120 h 1376121"/>
                  <a:gd name="connsiteX750" fmla="*/ 1733166 w 1762523"/>
                  <a:gd name="connsiteY750" fmla="*/ 299507 h 1376121"/>
                  <a:gd name="connsiteX751" fmla="*/ 1740392 w 1762523"/>
                  <a:gd name="connsiteY751" fmla="*/ 299507 h 1376121"/>
                  <a:gd name="connsiteX752" fmla="*/ 1740392 w 1762523"/>
                  <a:gd name="connsiteY752" fmla="*/ 328409 h 1376121"/>
                  <a:gd name="connsiteX753" fmla="*/ 1736928 w 1762523"/>
                  <a:gd name="connsiteY753" fmla="*/ 332173 h 1376121"/>
                  <a:gd name="connsiteX754" fmla="*/ 1733166 w 1762523"/>
                  <a:gd name="connsiteY754" fmla="*/ 332173 h 1376121"/>
                  <a:gd name="connsiteX755" fmla="*/ 1733166 w 1762523"/>
                  <a:gd name="connsiteY755" fmla="*/ 335635 h 1376121"/>
                  <a:gd name="connsiteX756" fmla="*/ 1729703 w 1762523"/>
                  <a:gd name="connsiteY756" fmla="*/ 335635 h 1376121"/>
                  <a:gd name="connsiteX757" fmla="*/ 1729703 w 1762523"/>
                  <a:gd name="connsiteY757" fmla="*/ 339247 h 1376121"/>
                  <a:gd name="connsiteX758" fmla="*/ 1733166 w 1762523"/>
                  <a:gd name="connsiteY758" fmla="*/ 339247 h 1376121"/>
                  <a:gd name="connsiteX759" fmla="*/ 1733166 w 1762523"/>
                  <a:gd name="connsiteY759" fmla="*/ 342860 h 1376121"/>
                  <a:gd name="connsiteX760" fmla="*/ 1736928 w 1762523"/>
                  <a:gd name="connsiteY760" fmla="*/ 342860 h 1376121"/>
                  <a:gd name="connsiteX761" fmla="*/ 1740392 w 1762523"/>
                  <a:gd name="connsiteY761" fmla="*/ 346473 h 1376121"/>
                  <a:gd name="connsiteX762" fmla="*/ 1744154 w 1762523"/>
                  <a:gd name="connsiteY762" fmla="*/ 350084 h 1376121"/>
                  <a:gd name="connsiteX763" fmla="*/ 1744154 w 1762523"/>
                  <a:gd name="connsiteY763" fmla="*/ 364536 h 1376121"/>
                  <a:gd name="connsiteX764" fmla="*/ 1740392 w 1762523"/>
                  <a:gd name="connsiteY764" fmla="*/ 368149 h 1376121"/>
                  <a:gd name="connsiteX765" fmla="*/ 1736928 w 1762523"/>
                  <a:gd name="connsiteY765" fmla="*/ 371762 h 1376121"/>
                  <a:gd name="connsiteX766" fmla="*/ 1733166 w 1762523"/>
                  <a:gd name="connsiteY766" fmla="*/ 375375 h 1376121"/>
                  <a:gd name="connsiteX767" fmla="*/ 1733166 w 1762523"/>
                  <a:gd name="connsiteY767" fmla="*/ 378986 h 1376121"/>
                  <a:gd name="connsiteX768" fmla="*/ 1729703 w 1762523"/>
                  <a:gd name="connsiteY768" fmla="*/ 378986 h 1376121"/>
                  <a:gd name="connsiteX769" fmla="*/ 1725940 w 1762523"/>
                  <a:gd name="connsiteY769" fmla="*/ 382599 h 1376121"/>
                  <a:gd name="connsiteX770" fmla="*/ 1725940 w 1762523"/>
                  <a:gd name="connsiteY770" fmla="*/ 386212 h 1376121"/>
                  <a:gd name="connsiteX771" fmla="*/ 1722477 w 1762523"/>
                  <a:gd name="connsiteY771" fmla="*/ 389824 h 1376121"/>
                  <a:gd name="connsiteX772" fmla="*/ 1725940 w 1762523"/>
                  <a:gd name="connsiteY772" fmla="*/ 393437 h 1376121"/>
                  <a:gd name="connsiteX773" fmla="*/ 1722477 w 1762523"/>
                  <a:gd name="connsiteY773" fmla="*/ 397050 h 1376121"/>
                  <a:gd name="connsiteX774" fmla="*/ 1718714 w 1762523"/>
                  <a:gd name="connsiteY774" fmla="*/ 400663 h 1376121"/>
                  <a:gd name="connsiteX775" fmla="*/ 1718714 w 1762523"/>
                  <a:gd name="connsiteY775" fmla="*/ 411500 h 1376121"/>
                  <a:gd name="connsiteX776" fmla="*/ 1715104 w 1762523"/>
                  <a:gd name="connsiteY776" fmla="*/ 415113 h 1376121"/>
                  <a:gd name="connsiteX777" fmla="*/ 1718714 w 1762523"/>
                  <a:gd name="connsiteY777" fmla="*/ 415113 h 1376121"/>
                  <a:gd name="connsiteX778" fmla="*/ 1718714 w 1762523"/>
                  <a:gd name="connsiteY778" fmla="*/ 425952 h 1376121"/>
                  <a:gd name="connsiteX779" fmla="*/ 1715104 w 1762523"/>
                  <a:gd name="connsiteY779" fmla="*/ 429563 h 1376121"/>
                  <a:gd name="connsiteX780" fmla="*/ 1711640 w 1762523"/>
                  <a:gd name="connsiteY780" fmla="*/ 429563 h 1376121"/>
                  <a:gd name="connsiteX781" fmla="*/ 1711640 w 1762523"/>
                  <a:gd name="connsiteY781" fmla="*/ 440401 h 1376121"/>
                  <a:gd name="connsiteX782" fmla="*/ 1707878 w 1762523"/>
                  <a:gd name="connsiteY782" fmla="*/ 440401 h 1376121"/>
                  <a:gd name="connsiteX783" fmla="*/ 1707878 w 1762523"/>
                  <a:gd name="connsiteY783" fmla="*/ 444014 h 1376121"/>
                  <a:gd name="connsiteX784" fmla="*/ 1711640 w 1762523"/>
                  <a:gd name="connsiteY784" fmla="*/ 444014 h 1376121"/>
                  <a:gd name="connsiteX785" fmla="*/ 1711640 w 1762523"/>
                  <a:gd name="connsiteY785" fmla="*/ 447627 h 1376121"/>
                  <a:gd name="connsiteX786" fmla="*/ 1715104 w 1762523"/>
                  <a:gd name="connsiteY786" fmla="*/ 447627 h 1376121"/>
                  <a:gd name="connsiteX787" fmla="*/ 1715104 w 1762523"/>
                  <a:gd name="connsiteY787" fmla="*/ 454853 h 1376121"/>
                  <a:gd name="connsiteX788" fmla="*/ 1711640 w 1762523"/>
                  <a:gd name="connsiteY788" fmla="*/ 458464 h 1376121"/>
                  <a:gd name="connsiteX789" fmla="*/ 1707878 w 1762523"/>
                  <a:gd name="connsiteY789" fmla="*/ 462077 h 1376121"/>
                  <a:gd name="connsiteX790" fmla="*/ 1707878 w 1762523"/>
                  <a:gd name="connsiteY790" fmla="*/ 483753 h 1376121"/>
                  <a:gd name="connsiteX791" fmla="*/ 1704414 w 1762523"/>
                  <a:gd name="connsiteY791" fmla="*/ 487365 h 1376121"/>
                  <a:gd name="connsiteX792" fmla="*/ 1704414 w 1762523"/>
                  <a:gd name="connsiteY792" fmla="*/ 490978 h 1376121"/>
                  <a:gd name="connsiteX793" fmla="*/ 1700652 w 1762523"/>
                  <a:gd name="connsiteY793" fmla="*/ 494591 h 1376121"/>
                  <a:gd name="connsiteX794" fmla="*/ 1697188 w 1762523"/>
                  <a:gd name="connsiteY794" fmla="*/ 498204 h 1376121"/>
                  <a:gd name="connsiteX795" fmla="*/ 1697188 w 1762523"/>
                  <a:gd name="connsiteY795" fmla="*/ 501817 h 1376121"/>
                  <a:gd name="connsiteX796" fmla="*/ 1693426 w 1762523"/>
                  <a:gd name="connsiteY796" fmla="*/ 498204 h 1376121"/>
                  <a:gd name="connsiteX797" fmla="*/ 1689815 w 1762523"/>
                  <a:gd name="connsiteY797" fmla="*/ 498204 h 1376121"/>
                  <a:gd name="connsiteX798" fmla="*/ 1686351 w 1762523"/>
                  <a:gd name="connsiteY798" fmla="*/ 501817 h 1376121"/>
                  <a:gd name="connsiteX799" fmla="*/ 1682741 w 1762523"/>
                  <a:gd name="connsiteY799" fmla="*/ 501817 h 1376121"/>
                  <a:gd name="connsiteX800" fmla="*/ 1679126 w 1762523"/>
                  <a:gd name="connsiteY800" fmla="*/ 498204 h 1376121"/>
                  <a:gd name="connsiteX801" fmla="*/ 1675515 w 1762523"/>
                  <a:gd name="connsiteY801" fmla="*/ 498204 h 1376121"/>
                  <a:gd name="connsiteX802" fmla="*/ 1675515 w 1762523"/>
                  <a:gd name="connsiteY802" fmla="*/ 501817 h 1376121"/>
                  <a:gd name="connsiteX803" fmla="*/ 1671900 w 1762523"/>
                  <a:gd name="connsiteY803" fmla="*/ 505430 h 1376121"/>
                  <a:gd name="connsiteX804" fmla="*/ 1671900 w 1762523"/>
                  <a:gd name="connsiteY804" fmla="*/ 509041 h 1376121"/>
                  <a:gd name="connsiteX805" fmla="*/ 1668289 w 1762523"/>
                  <a:gd name="connsiteY805" fmla="*/ 509041 h 1376121"/>
                  <a:gd name="connsiteX806" fmla="*/ 1668289 w 1762523"/>
                  <a:gd name="connsiteY806" fmla="*/ 530719 h 1376121"/>
                  <a:gd name="connsiteX807" fmla="*/ 1664674 w 1762523"/>
                  <a:gd name="connsiteY807" fmla="*/ 534332 h 1376121"/>
                  <a:gd name="connsiteX808" fmla="*/ 1664674 w 1762523"/>
                  <a:gd name="connsiteY808" fmla="*/ 545168 h 1376121"/>
                  <a:gd name="connsiteX809" fmla="*/ 1661063 w 1762523"/>
                  <a:gd name="connsiteY809" fmla="*/ 545168 h 1376121"/>
                  <a:gd name="connsiteX810" fmla="*/ 1657452 w 1762523"/>
                  <a:gd name="connsiteY810" fmla="*/ 541555 h 1376121"/>
                  <a:gd name="connsiteX811" fmla="*/ 1646611 w 1762523"/>
                  <a:gd name="connsiteY811" fmla="*/ 541555 h 1376121"/>
                  <a:gd name="connsiteX812" fmla="*/ 1643000 w 1762523"/>
                  <a:gd name="connsiteY812" fmla="*/ 545168 h 1376121"/>
                  <a:gd name="connsiteX813" fmla="*/ 1643000 w 1762523"/>
                  <a:gd name="connsiteY813" fmla="*/ 563231 h 1376121"/>
                  <a:gd name="connsiteX814" fmla="*/ 1639385 w 1762523"/>
                  <a:gd name="connsiteY814" fmla="*/ 566844 h 1376121"/>
                  <a:gd name="connsiteX815" fmla="*/ 1635774 w 1762523"/>
                  <a:gd name="connsiteY815" fmla="*/ 570457 h 1376121"/>
                  <a:gd name="connsiteX816" fmla="*/ 1632164 w 1762523"/>
                  <a:gd name="connsiteY816" fmla="*/ 570457 h 1376121"/>
                  <a:gd name="connsiteX817" fmla="*/ 1628549 w 1762523"/>
                  <a:gd name="connsiteY817" fmla="*/ 574070 h 1376121"/>
                  <a:gd name="connsiteX818" fmla="*/ 1624938 w 1762523"/>
                  <a:gd name="connsiteY818" fmla="*/ 574070 h 1376121"/>
                  <a:gd name="connsiteX819" fmla="*/ 1621323 w 1762523"/>
                  <a:gd name="connsiteY819" fmla="*/ 577683 h 1376121"/>
                  <a:gd name="connsiteX820" fmla="*/ 1621323 w 1762523"/>
                  <a:gd name="connsiteY820" fmla="*/ 581296 h 1376121"/>
                  <a:gd name="connsiteX821" fmla="*/ 1624938 w 1762523"/>
                  <a:gd name="connsiteY821" fmla="*/ 581296 h 1376121"/>
                  <a:gd name="connsiteX822" fmla="*/ 1624938 w 1762523"/>
                  <a:gd name="connsiteY822" fmla="*/ 584909 h 1376121"/>
                  <a:gd name="connsiteX823" fmla="*/ 1614097 w 1762523"/>
                  <a:gd name="connsiteY823" fmla="*/ 584909 h 1376121"/>
                  <a:gd name="connsiteX824" fmla="*/ 1614097 w 1762523"/>
                  <a:gd name="connsiteY824" fmla="*/ 588522 h 1376121"/>
                  <a:gd name="connsiteX825" fmla="*/ 1610486 w 1762523"/>
                  <a:gd name="connsiteY825" fmla="*/ 588522 h 1376121"/>
                  <a:gd name="connsiteX826" fmla="*/ 1610486 w 1762523"/>
                  <a:gd name="connsiteY826" fmla="*/ 595745 h 1376121"/>
                  <a:gd name="connsiteX827" fmla="*/ 1606871 w 1762523"/>
                  <a:gd name="connsiteY827" fmla="*/ 599358 h 1376121"/>
                  <a:gd name="connsiteX828" fmla="*/ 1606871 w 1762523"/>
                  <a:gd name="connsiteY828" fmla="*/ 602971 h 1376121"/>
                  <a:gd name="connsiteX829" fmla="*/ 1603260 w 1762523"/>
                  <a:gd name="connsiteY829" fmla="*/ 602971 h 1376121"/>
                  <a:gd name="connsiteX830" fmla="*/ 1599649 w 1762523"/>
                  <a:gd name="connsiteY830" fmla="*/ 606584 h 1376121"/>
                  <a:gd name="connsiteX831" fmla="*/ 1599649 w 1762523"/>
                  <a:gd name="connsiteY831" fmla="*/ 613810 h 1376121"/>
                  <a:gd name="connsiteX832" fmla="*/ 1603260 w 1762523"/>
                  <a:gd name="connsiteY832" fmla="*/ 617421 h 1376121"/>
                  <a:gd name="connsiteX833" fmla="*/ 1603260 w 1762523"/>
                  <a:gd name="connsiteY833" fmla="*/ 621034 h 1376121"/>
                  <a:gd name="connsiteX834" fmla="*/ 1599649 w 1762523"/>
                  <a:gd name="connsiteY834" fmla="*/ 624647 h 1376121"/>
                  <a:gd name="connsiteX835" fmla="*/ 1592423 w 1762523"/>
                  <a:gd name="connsiteY835" fmla="*/ 631873 h 1376121"/>
                  <a:gd name="connsiteX836" fmla="*/ 1588808 w 1762523"/>
                  <a:gd name="connsiteY836" fmla="*/ 631873 h 1376121"/>
                  <a:gd name="connsiteX837" fmla="*/ 1588808 w 1762523"/>
                  <a:gd name="connsiteY837" fmla="*/ 642709 h 1376121"/>
                  <a:gd name="connsiteX838" fmla="*/ 1585197 w 1762523"/>
                  <a:gd name="connsiteY838" fmla="*/ 649935 h 1376121"/>
                  <a:gd name="connsiteX839" fmla="*/ 1588808 w 1762523"/>
                  <a:gd name="connsiteY839" fmla="*/ 657161 h 1376121"/>
                  <a:gd name="connsiteX840" fmla="*/ 1592423 w 1762523"/>
                  <a:gd name="connsiteY840" fmla="*/ 664387 h 1376121"/>
                  <a:gd name="connsiteX841" fmla="*/ 1545457 w 1762523"/>
                  <a:gd name="connsiteY841" fmla="*/ 664387 h 1376121"/>
                  <a:gd name="connsiteX842" fmla="*/ 1541846 w 1762523"/>
                  <a:gd name="connsiteY842" fmla="*/ 660774 h 1376121"/>
                  <a:gd name="connsiteX843" fmla="*/ 1531005 w 1762523"/>
                  <a:gd name="connsiteY843" fmla="*/ 660774 h 1376121"/>
                  <a:gd name="connsiteX844" fmla="*/ 1523784 w 1762523"/>
                  <a:gd name="connsiteY844" fmla="*/ 664387 h 1376121"/>
                  <a:gd name="connsiteX845" fmla="*/ 1516558 w 1762523"/>
                  <a:gd name="connsiteY845" fmla="*/ 668000 h 1376121"/>
                  <a:gd name="connsiteX846" fmla="*/ 1509332 w 1762523"/>
                  <a:gd name="connsiteY846" fmla="*/ 668000 h 1376121"/>
                  <a:gd name="connsiteX847" fmla="*/ 1502106 w 1762523"/>
                  <a:gd name="connsiteY847" fmla="*/ 671611 h 1376121"/>
                  <a:gd name="connsiteX848" fmla="*/ 1498495 w 1762523"/>
                  <a:gd name="connsiteY848" fmla="*/ 675224 h 1376121"/>
                  <a:gd name="connsiteX849" fmla="*/ 1491269 w 1762523"/>
                  <a:gd name="connsiteY849" fmla="*/ 675224 h 1376121"/>
                  <a:gd name="connsiteX850" fmla="*/ 1484043 w 1762523"/>
                  <a:gd name="connsiteY850" fmla="*/ 678837 h 1376121"/>
                  <a:gd name="connsiteX851" fmla="*/ 1469592 w 1762523"/>
                  <a:gd name="connsiteY851" fmla="*/ 678837 h 1376121"/>
                  <a:gd name="connsiteX852" fmla="*/ 1465981 w 1762523"/>
                  <a:gd name="connsiteY852" fmla="*/ 675224 h 1376121"/>
                  <a:gd name="connsiteX853" fmla="*/ 1462366 w 1762523"/>
                  <a:gd name="connsiteY853" fmla="*/ 675224 h 1376121"/>
                  <a:gd name="connsiteX854" fmla="*/ 1462366 w 1762523"/>
                  <a:gd name="connsiteY854" fmla="*/ 671611 h 1376121"/>
                  <a:gd name="connsiteX855" fmla="*/ 1455140 w 1762523"/>
                  <a:gd name="connsiteY855" fmla="*/ 668000 h 1376121"/>
                  <a:gd name="connsiteX856" fmla="*/ 1455140 w 1762523"/>
                  <a:gd name="connsiteY856" fmla="*/ 664387 h 1376121"/>
                  <a:gd name="connsiteX857" fmla="*/ 1447914 w 1762523"/>
                  <a:gd name="connsiteY857" fmla="*/ 668000 h 1376121"/>
                  <a:gd name="connsiteX858" fmla="*/ 1433466 w 1762523"/>
                  <a:gd name="connsiteY858" fmla="*/ 668000 h 1376121"/>
                  <a:gd name="connsiteX859" fmla="*/ 1426241 w 1762523"/>
                  <a:gd name="connsiteY859" fmla="*/ 664387 h 1376121"/>
                  <a:gd name="connsiteX860" fmla="*/ 1419015 w 1762523"/>
                  <a:gd name="connsiteY860" fmla="*/ 660774 h 1376121"/>
                  <a:gd name="connsiteX861" fmla="*/ 1411789 w 1762523"/>
                  <a:gd name="connsiteY861" fmla="*/ 657161 h 1376121"/>
                  <a:gd name="connsiteX862" fmla="*/ 1404563 w 1762523"/>
                  <a:gd name="connsiteY862" fmla="*/ 653548 h 1376121"/>
                  <a:gd name="connsiteX863" fmla="*/ 1400952 w 1762523"/>
                  <a:gd name="connsiteY863" fmla="*/ 653548 h 1376121"/>
                  <a:gd name="connsiteX864" fmla="*/ 1397337 w 1762523"/>
                  <a:gd name="connsiteY864" fmla="*/ 649935 h 1376121"/>
                  <a:gd name="connsiteX865" fmla="*/ 1393726 w 1762523"/>
                  <a:gd name="connsiteY865" fmla="*/ 646322 h 1376121"/>
                  <a:gd name="connsiteX866" fmla="*/ 1386500 w 1762523"/>
                  <a:gd name="connsiteY866" fmla="*/ 642709 h 1376121"/>
                  <a:gd name="connsiteX867" fmla="*/ 1375664 w 1762523"/>
                  <a:gd name="connsiteY867" fmla="*/ 635486 h 1376121"/>
                  <a:gd name="connsiteX868" fmla="*/ 1368438 w 1762523"/>
                  <a:gd name="connsiteY868" fmla="*/ 631873 h 1376121"/>
                  <a:gd name="connsiteX869" fmla="*/ 1361212 w 1762523"/>
                  <a:gd name="connsiteY869" fmla="*/ 628260 h 1376121"/>
                  <a:gd name="connsiteX870" fmla="*/ 1350375 w 1762523"/>
                  <a:gd name="connsiteY870" fmla="*/ 628260 h 1376121"/>
                  <a:gd name="connsiteX871" fmla="*/ 1343149 w 1762523"/>
                  <a:gd name="connsiteY871" fmla="*/ 624647 h 1376121"/>
                  <a:gd name="connsiteX872" fmla="*/ 1335923 w 1762523"/>
                  <a:gd name="connsiteY872" fmla="*/ 621034 h 1376121"/>
                  <a:gd name="connsiteX873" fmla="*/ 1299798 w 1762523"/>
                  <a:gd name="connsiteY873" fmla="*/ 621034 h 1376121"/>
                  <a:gd name="connsiteX874" fmla="*/ 1285346 w 1762523"/>
                  <a:gd name="connsiteY874" fmla="*/ 624647 h 1376121"/>
                  <a:gd name="connsiteX875" fmla="*/ 1274510 w 1762523"/>
                  <a:gd name="connsiteY875" fmla="*/ 624647 h 1376121"/>
                  <a:gd name="connsiteX876" fmla="*/ 1263820 w 1762523"/>
                  <a:gd name="connsiteY876" fmla="*/ 628260 h 1376121"/>
                  <a:gd name="connsiteX877" fmla="*/ 1224080 w 1762523"/>
                  <a:gd name="connsiteY877" fmla="*/ 628260 h 1376121"/>
                  <a:gd name="connsiteX878" fmla="*/ 1206017 w 1762523"/>
                  <a:gd name="connsiteY878" fmla="*/ 631873 h 1376121"/>
                  <a:gd name="connsiteX879" fmla="*/ 1195180 w 1762523"/>
                  <a:gd name="connsiteY879" fmla="*/ 635486 h 1376121"/>
                  <a:gd name="connsiteX880" fmla="*/ 1191570 w 1762523"/>
                  <a:gd name="connsiteY880" fmla="*/ 635486 h 1376121"/>
                  <a:gd name="connsiteX881" fmla="*/ 1184344 w 1762523"/>
                  <a:gd name="connsiteY881" fmla="*/ 631873 h 1376121"/>
                  <a:gd name="connsiteX882" fmla="*/ 1166281 w 1762523"/>
                  <a:gd name="connsiteY882" fmla="*/ 631873 h 1376121"/>
                  <a:gd name="connsiteX883" fmla="*/ 1159055 w 1762523"/>
                  <a:gd name="connsiteY883" fmla="*/ 635486 h 1376121"/>
                  <a:gd name="connsiteX884" fmla="*/ 1151829 w 1762523"/>
                  <a:gd name="connsiteY884" fmla="*/ 635486 h 1376121"/>
                  <a:gd name="connsiteX885" fmla="*/ 1148214 w 1762523"/>
                  <a:gd name="connsiteY885" fmla="*/ 639099 h 1376121"/>
                  <a:gd name="connsiteX886" fmla="*/ 1140993 w 1762523"/>
                  <a:gd name="connsiteY886" fmla="*/ 642709 h 1376121"/>
                  <a:gd name="connsiteX887" fmla="*/ 1133767 w 1762523"/>
                  <a:gd name="connsiteY887" fmla="*/ 649935 h 1376121"/>
                  <a:gd name="connsiteX888" fmla="*/ 1126541 w 1762523"/>
                  <a:gd name="connsiteY888" fmla="*/ 660774 h 1376121"/>
                  <a:gd name="connsiteX889" fmla="*/ 1119315 w 1762523"/>
                  <a:gd name="connsiteY889" fmla="*/ 668000 h 1376121"/>
                  <a:gd name="connsiteX890" fmla="*/ 1112089 w 1762523"/>
                  <a:gd name="connsiteY890" fmla="*/ 671611 h 1376121"/>
                  <a:gd name="connsiteX891" fmla="*/ 1108478 w 1762523"/>
                  <a:gd name="connsiteY891" fmla="*/ 678837 h 1376121"/>
                  <a:gd name="connsiteX892" fmla="*/ 1101252 w 1762523"/>
                  <a:gd name="connsiteY892" fmla="*/ 682450 h 1376121"/>
                  <a:gd name="connsiteX893" fmla="*/ 1094026 w 1762523"/>
                  <a:gd name="connsiteY893" fmla="*/ 686063 h 1376121"/>
                  <a:gd name="connsiteX894" fmla="*/ 1090411 w 1762523"/>
                  <a:gd name="connsiteY894" fmla="*/ 689676 h 1376121"/>
                  <a:gd name="connsiteX895" fmla="*/ 1086800 w 1762523"/>
                  <a:gd name="connsiteY895" fmla="*/ 696899 h 1376121"/>
                  <a:gd name="connsiteX896" fmla="*/ 1086800 w 1762523"/>
                  <a:gd name="connsiteY896" fmla="*/ 700512 h 1376121"/>
                  <a:gd name="connsiteX897" fmla="*/ 1090411 w 1762523"/>
                  <a:gd name="connsiteY897" fmla="*/ 704125 h 1376121"/>
                  <a:gd name="connsiteX898" fmla="*/ 1090411 w 1762523"/>
                  <a:gd name="connsiteY898" fmla="*/ 707738 h 1376121"/>
                  <a:gd name="connsiteX899" fmla="*/ 1094026 w 1762523"/>
                  <a:gd name="connsiteY899" fmla="*/ 711351 h 1376121"/>
                  <a:gd name="connsiteX900" fmla="*/ 1094026 w 1762523"/>
                  <a:gd name="connsiteY900" fmla="*/ 714964 h 1376121"/>
                  <a:gd name="connsiteX901" fmla="*/ 1097637 w 1762523"/>
                  <a:gd name="connsiteY901" fmla="*/ 718577 h 1376121"/>
                  <a:gd name="connsiteX902" fmla="*/ 1101252 w 1762523"/>
                  <a:gd name="connsiteY902" fmla="*/ 722188 h 1376121"/>
                  <a:gd name="connsiteX903" fmla="*/ 1101252 w 1762523"/>
                  <a:gd name="connsiteY903" fmla="*/ 725801 h 1376121"/>
                  <a:gd name="connsiteX904" fmla="*/ 1104863 w 1762523"/>
                  <a:gd name="connsiteY904" fmla="*/ 733027 h 1376121"/>
                  <a:gd name="connsiteX905" fmla="*/ 1101252 w 1762523"/>
                  <a:gd name="connsiteY905" fmla="*/ 736640 h 1376121"/>
                  <a:gd name="connsiteX906" fmla="*/ 1101252 w 1762523"/>
                  <a:gd name="connsiteY906" fmla="*/ 743866 h 1376121"/>
                  <a:gd name="connsiteX907" fmla="*/ 1097637 w 1762523"/>
                  <a:gd name="connsiteY907" fmla="*/ 751089 h 1376121"/>
                  <a:gd name="connsiteX908" fmla="*/ 1094026 w 1762523"/>
                  <a:gd name="connsiteY908" fmla="*/ 754702 h 1376121"/>
                  <a:gd name="connsiteX909" fmla="*/ 1086800 w 1762523"/>
                  <a:gd name="connsiteY909" fmla="*/ 761928 h 1376121"/>
                  <a:gd name="connsiteX910" fmla="*/ 1079575 w 1762523"/>
                  <a:gd name="connsiteY910" fmla="*/ 765541 h 1376121"/>
                  <a:gd name="connsiteX911" fmla="*/ 1068738 w 1762523"/>
                  <a:gd name="connsiteY911" fmla="*/ 769154 h 1376121"/>
                  <a:gd name="connsiteX912" fmla="*/ 1061512 w 1762523"/>
                  <a:gd name="connsiteY912" fmla="*/ 772767 h 1376121"/>
                  <a:gd name="connsiteX913" fmla="*/ 1050675 w 1762523"/>
                  <a:gd name="connsiteY913" fmla="*/ 776378 h 1376121"/>
                  <a:gd name="connsiteX914" fmla="*/ 1043449 w 1762523"/>
                  <a:gd name="connsiteY914" fmla="*/ 779991 h 1376121"/>
                  <a:gd name="connsiteX915" fmla="*/ 1039834 w 1762523"/>
                  <a:gd name="connsiteY915" fmla="*/ 779991 h 1376121"/>
                  <a:gd name="connsiteX916" fmla="*/ 1028998 w 1762523"/>
                  <a:gd name="connsiteY916" fmla="*/ 783604 h 1376121"/>
                  <a:gd name="connsiteX917" fmla="*/ 1021772 w 1762523"/>
                  <a:gd name="connsiteY917" fmla="*/ 787217 h 1376121"/>
                  <a:gd name="connsiteX918" fmla="*/ 1014546 w 1762523"/>
                  <a:gd name="connsiteY918" fmla="*/ 790830 h 1376121"/>
                  <a:gd name="connsiteX919" fmla="*/ 1007324 w 1762523"/>
                  <a:gd name="connsiteY919" fmla="*/ 794443 h 1376121"/>
                  <a:gd name="connsiteX920" fmla="*/ 1003709 w 1762523"/>
                  <a:gd name="connsiteY920" fmla="*/ 798056 h 1376121"/>
                  <a:gd name="connsiteX921" fmla="*/ 1003709 w 1762523"/>
                  <a:gd name="connsiteY921" fmla="*/ 816118 h 1376121"/>
                  <a:gd name="connsiteX922" fmla="*/ 1007324 w 1762523"/>
                  <a:gd name="connsiteY922" fmla="*/ 823344 h 1376121"/>
                  <a:gd name="connsiteX923" fmla="*/ 1010935 w 1762523"/>
                  <a:gd name="connsiteY923" fmla="*/ 830568 h 1376121"/>
                  <a:gd name="connsiteX924" fmla="*/ 1014546 w 1762523"/>
                  <a:gd name="connsiteY924" fmla="*/ 837794 h 1376121"/>
                  <a:gd name="connsiteX925" fmla="*/ 1018161 w 1762523"/>
                  <a:gd name="connsiteY925" fmla="*/ 845020 h 1376121"/>
                  <a:gd name="connsiteX926" fmla="*/ 1021772 w 1762523"/>
                  <a:gd name="connsiteY926" fmla="*/ 852246 h 1376121"/>
                  <a:gd name="connsiteX927" fmla="*/ 1028998 w 1762523"/>
                  <a:gd name="connsiteY927" fmla="*/ 859469 h 1376121"/>
                  <a:gd name="connsiteX928" fmla="*/ 1036223 w 1762523"/>
                  <a:gd name="connsiteY928" fmla="*/ 873921 h 1376121"/>
                  <a:gd name="connsiteX929" fmla="*/ 1043449 w 1762523"/>
                  <a:gd name="connsiteY929" fmla="*/ 881145 h 1376121"/>
                  <a:gd name="connsiteX930" fmla="*/ 1050675 w 1762523"/>
                  <a:gd name="connsiteY930" fmla="*/ 884758 h 1376121"/>
                  <a:gd name="connsiteX931" fmla="*/ 1054286 w 1762523"/>
                  <a:gd name="connsiteY931" fmla="*/ 895445 h 1376121"/>
                  <a:gd name="connsiteX932" fmla="*/ 1061512 w 1762523"/>
                  <a:gd name="connsiteY932" fmla="*/ 906436 h 1376121"/>
                  <a:gd name="connsiteX933" fmla="*/ 1061512 w 1762523"/>
                  <a:gd name="connsiteY933" fmla="*/ 913510 h 1376121"/>
                  <a:gd name="connsiteX934" fmla="*/ 1057901 w 1762523"/>
                  <a:gd name="connsiteY934" fmla="*/ 920734 h 1376121"/>
                  <a:gd name="connsiteX935" fmla="*/ 1054286 w 1762523"/>
                  <a:gd name="connsiteY935" fmla="*/ 924347 h 1376121"/>
                  <a:gd name="connsiteX936" fmla="*/ 1050675 w 1762523"/>
                  <a:gd name="connsiteY936" fmla="*/ 928111 h 1376121"/>
                  <a:gd name="connsiteX937" fmla="*/ 1043449 w 1762523"/>
                  <a:gd name="connsiteY937" fmla="*/ 931573 h 1376121"/>
                  <a:gd name="connsiteX938" fmla="*/ 1036223 w 1762523"/>
                  <a:gd name="connsiteY938" fmla="*/ 931573 h 1376121"/>
                  <a:gd name="connsiteX939" fmla="*/ 1032613 w 1762523"/>
                  <a:gd name="connsiteY939" fmla="*/ 935185 h 1376121"/>
                  <a:gd name="connsiteX940" fmla="*/ 1028998 w 1762523"/>
                  <a:gd name="connsiteY940" fmla="*/ 935185 h 1376121"/>
                  <a:gd name="connsiteX941" fmla="*/ 1025387 w 1762523"/>
                  <a:gd name="connsiteY941" fmla="*/ 938798 h 1376121"/>
                  <a:gd name="connsiteX942" fmla="*/ 1025387 w 1762523"/>
                  <a:gd name="connsiteY942" fmla="*/ 942411 h 1376121"/>
                  <a:gd name="connsiteX943" fmla="*/ 1021772 w 1762523"/>
                  <a:gd name="connsiteY943" fmla="*/ 949635 h 1376121"/>
                  <a:gd name="connsiteX944" fmla="*/ 1018161 w 1762523"/>
                  <a:gd name="connsiteY944" fmla="*/ 956861 h 1376121"/>
                  <a:gd name="connsiteX945" fmla="*/ 1010935 w 1762523"/>
                  <a:gd name="connsiteY945" fmla="*/ 964087 h 1376121"/>
                  <a:gd name="connsiteX946" fmla="*/ 1007324 w 1762523"/>
                  <a:gd name="connsiteY946" fmla="*/ 967700 h 1376121"/>
                  <a:gd name="connsiteX947" fmla="*/ 1000098 w 1762523"/>
                  <a:gd name="connsiteY947" fmla="*/ 971313 h 1376121"/>
                  <a:gd name="connsiteX948" fmla="*/ 1000098 w 1762523"/>
                  <a:gd name="connsiteY948" fmla="*/ 989375 h 1376121"/>
                  <a:gd name="connsiteX949" fmla="*/ 996483 w 1762523"/>
                  <a:gd name="connsiteY949" fmla="*/ 1000212 h 1376121"/>
                  <a:gd name="connsiteX950" fmla="*/ 996483 w 1762523"/>
                  <a:gd name="connsiteY950" fmla="*/ 1036339 h 1376121"/>
                  <a:gd name="connsiteX951" fmla="*/ 1000098 w 1762523"/>
                  <a:gd name="connsiteY951" fmla="*/ 1050791 h 1376121"/>
                  <a:gd name="connsiteX952" fmla="*/ 1000098 w 1762523"/>
                  <a:gd name="connsiteY952" fmla="*/ 1061628 h 1376121"/>
                  <a:gd name="connsiteX953" fmla="*/ 1003709 w 1762523"/>
                  <a:gd name="connsiteY953" fmla="*/ 1076080 h 1376121"/>
                  <a:gd name="connsiteX954" fmla="*/ 1007324 w 1762523"/>
                  <a:gd name="connsiteY954" fmla="*/ 1086916 h 1376121"/>
                  <a:gd name="connsiteX955" fmla="*/ 1014546 w 1762523"/>
                  <a:gd name="connsiteY955" fmla="*/ 1086916 h 1376121"/>
                  <a:gd name="connsiteX956" fmla="*/ 1014546 w 1762523"/>
                  <a:gd name="connsiteY956" fmla="*/ 1083304 h 1376121"/>
                  <a:gd name="connsiteX957" fmla="*/ 1018161 w 1762523"/>
                  <a:gd name="connsiteY957" fmla="*/ 1083304 h 1376121"/>
                  <a:gd name="connsiteX958" fmla="*/ 1018161 w 1762523"/>
                  <a:gd name="connsiteY958" fmla="*/ 1079691 h 1376121"/>
                  <a:gd name="connsiteX959" fmla="*/ 1028998 w 1762523"/>
                  <a:gd name="connsiteY959" fmla="*/ 1079691 h 1376121"/>
                  <a:gd name="connsiteX960" fmla="*/ 1032613 w 1762523"/>
                  <a:gd name="connsiteY960" fmla="*/ 1083304 h 1376121"/>
                  <a:gd name="connsiteX961" fmla="*/ 1039834 w 1762523"/>
                  <a:gd name="connsiteY961" fmla="*/ 1094142 h 1376121"/>
                  <a:gd name="connsiteX962" fmla="*/ 1043449 w 1762523"/>
                  <a:gd name="connsiteY962" fmla="*/ 1104981 h 1376121"/>
                  <a:gd name="connsiteX963" fmla="*/ 1050675 w 1762523"/>
                  <a:gd name="connsiteY963" fmla="*/ 1115818 h 1376121"/>
                  <a:gd name="connsiteX964" fmla="*/ 1054286 w 1762523"/>
                  <a:gd name="connsiteY964" fmla="*/ 1126657 h 1376121"/>
                  <a:gd name="connsiteX965" fmla="*/ 1057901 w 1762523"/>
                  <a:gd name="connsiteY965" fmla="*/ 1130270 h 1376121"/>
                  <a:gd name="connsiteX966" fmla="*/ 1065123 w 1762523"/>
                  <a:gd name="connsiteY966" fmla="*/ 1144719 h 1376121"/>
                  <a:gd name="connsiteX967" fmla="*/ 1068738 w 1762523"/>
                  <a:gd name="connsiteY967" fmla="*/ 1155558 h 1376121"/>
                  <a:gd name="connsiteX968" fmla="*/ 1068738 w 1762523"/>
                  <a:gd name="connsiteY968" fmla="*/ 1180847 h 1376121"/>
                  <a:gd name="connsiteX969" fmla="*/ 1061512 w 1762523"/>
                  <a:gd name="connsiteY969" fmla="*/ 1188070 h 1376121"/>
                  <a:gd name="connsiteX970" fmla="*/ 1050675 w 1762523"/>
                  <a:gd name="connsiteY970" fmla="*/ 1195296 h 1376121"/>
                  <a:gd name="connsiteX971" fmla="*/ 1047060 w 1762523"/>
                  <a:gd name="connsiteY971" fmla="*/ 1198909 h 1376121"/>
                  <a:gd name="connsiteX972" fmla="*/ 1047060 w 1762523"/>
                  <a:gd name="connsiteY972" fmla="*/ 1202522 h 1376121"/>
                  <a:gd name="connsiteX973" fmla="*/ 1043449 w 1762523"/>
                  <a:gd name="connsiteY973" fmla="*/ 1209748 h 1376121"/>
                  <a:gd name="connsiteX974" fmla="*/ 1043449 w 1762523"/>
                  <a:gd name="connsiteY974" fmla="*/ 1227811 h 1376121"/>
                  <a:gd name="connsiteX975" fmla="*/ 1039834 w 1762523"/>
                  <a:gd name="connsiteY975" fmla="*/ 1231424 h 1376121"/>
                  <a:gd name="connsiteX976" fmla="*/ 1039834 w 1762523"/>
                  <a:gd name="connsiteY976" fmla="*/ 1235037 h 1376121"/>
                  <a:gd name="connsiteX977" fmla="*/ 1036223 w 1762523"/>
                  <a:gd name="connsiteY977" fmla="*/ 1238647 h 1376121"/>
                  <a:gd name="connsiteX978" fmla="*/ 1036223 w 1762523"/>
                  <a:gd name="connsiteY978" fmla="*/ 1249486 h 1376121"/>
                  <a:gd name="connsiteX979" fmla="*/ 1032613 w 1762523"/>
                  <a:gd name="connsiteY979" fmla="*/ 1256712 h 1376121"/>
                  <a:gd name="connsiteX980" fmla="*/ 1028998 w 1762523"/>
                  <a:gd name="connsiteY980" fmla="*/ 1260325 h 1376121"/>
                  <a:gd name="connsiteX981" fmla="*/ 1028998 w 1762523"/>
                  <a:gd name="connsiteY981" fmla="*/ 1263938 h 1376121"/>
                  <a:gd name="connsiteX982" fmla="*/ 1025387 w 1762523"/>
                  <a:gd name="connsiteY982" fmla="*/ 1263938 h 1376121"/>
                  <a:gd name="connsiteX983" fmla="*/ 1021772 w 1762523"/>
                  <a:gd name="connsiteY983" fmla="*/ 1267549 h 1376121"/>
                  <a:gd name="connsiteX984" fmla="*/ 1021772 w 1762523"/>
                  <a:gd name="connsiteY984" fmla="*/ 1285614 h 1376121"/>
                  <a:gd name="connsiteX985" fmla="*/ 1014546 w 1762523"/>
                  <a:gd name="connsiteY985" fmla="*/ 1289227 h 1376121"/>
                  <a:gd name="connsiteX986" fmla="*/ 1003709 w 1762523"/>
                  <a:gd name="connsiteY986" fmla="*/ 1289227 h 1376121"/>
                  <a:gd name="connsiteX987" fmla="*/ 1000098 w 1762523"/>
                  <a:gd name="connsiteY987" fmla="*/ 1292837 h 1376121"/>
                  <a:gd name="connsiteX988" fmla="*/ 982036 w 1762523"/>
                  <a:gd name="connsiteY988" fmla="*/ 1292837 h 1376121"/>
                  <a:gd name="connsiteX989" fmla="*/ 978421 w 1762523"/>
                  <a:gd name="connsiteY989" fmla="*/ 1296450 h 1376121"/>
                  <a:gd name="connsiteX990" fmla="*/ 971195 w 1762523"/>
                  <a:gd name="connsiteY990" fmla="*/ 1300063 h 1376121"/>
                  <a:gd name="connsiteX991" fmla="*/ 967584 w 1762523"/>
                  <a:gd name="connsiteY991" fmla="*/ 1303676 h 1376121"/>
                  <a:gd name="connsiteX992" fmla="*/ 956743 w 1762523"/>
                  <a:gd name="connsiteY992" fmla="*/ 1307289 h 1376121"/>
                  <a:gd name="connsiteX993" fmla="*/ 942295 w 1762523"/>
                  <a:gd name="connsiteY993" fmla="*/ 1307289 h 1376121"/>
                  <a:gd name="connsiteX994" fmla="*/ 938680 w 1762523"/>
                  <a:gd name="connsiteY994" fmla="*/ 1303676 h 1376121"/>
                  <a:gd name="connsiteX995" fmla="*/ 927844 w 1762523"/>
                  <a:gd name="connsiteY995" fmla="*/ 1303676 h 1376121"/>
                  <a:gd name="connsiteX996" fmla="*/ 924233 w 1762523"/>
                  <a:gd name="connsiteY996" fmla="*/ 1307289 h 1376121"/>
                  <a:gd name="connsiteX997" fmla="*/ 920618 w 1762523"/>
                  <a:gd name="connsiteY997" fmla="*/ 1310902 h 1376121"/>
                  <a:gd name="connsiteX998" fmla="*/ 920618 w 1762523"/>
                  <a:gd name="connsiteY998" fmla="*/ 1314515 h 1376121"/>
                  <a:gd name="connsiteX999" fmla="*/ 917007 w 1762523"/>
                  <a:gd name="connsiteY999" fmla="*/ 1318126 h 1376121"/>
                  <a:gd name="connsiteX1000" fmla="*/ 913392 w 1762523"/>
                  <a:gd name="connsiteY1000" fmla="*/ 1321739 h 1376121"/>
                  <a:gd name="connsiteX1001" fmla="*/ 906166 w 1762523"/>
                  <a:gd name="connsiteY1001" fmla="*/ 1325352 h 1376121"/>
                  <a:gd name="connsiteX1002" fmla="*/ 884492 w 1762523"/>
                  <a:gd name="connsiteY1002" fmla="*/ 1325352 h 1376121"/>
                  <a:gd name="connsiteX1003" fmla="*/ 880877 w 1762523"/>
                  <a:gd name="connsiteY1003" fmla="*/ 1328965 h 1376121"/>
                  <a:gd name="connsiteX1004" fmla="*/ 877267 w 1762523"/>
                  <a:gd name="connsiteY1004" fmla="*/ 1328965 h 1376121"/>
                  <a:gd name="connsiteX1005" fmla="*/ 870041 w 1762523"/>
                  <a:gd name="connsiteY1005" fmla="*/ 1336191 h 1376121"/>
                  <a:gd name="connsiteX1006" fmla="*/ 866430 w 1762523"/>
                  <a:gd name="connsiteY1006" fmla="*/ 1339804 h 1376121"/>
                  <a:gd name="connsiteX1007" fmla="*/ 862815 w 1762523"/>
                  <a:gd name="connsiteY1007" fmla="*/ 1343417 h 1376121"/>
                  <a:gd name="connsiteX1008" fmla="*/ 855589 w 1762523"/>
                  <a:gd name="connsiteY1008" fmla="*/ 1347027 h 1376121"/>
                  <a:gd name="connsiteX1009" fmla="*/ 851978 w 1762523"/>
                  <a:gd name="connsiteY1009" fmla="*/ 1350640 h 1376121"/>
                  <a:gd name="connsiteX1010" fmla="*/ 844752 w 1762523"/>
                  <a:gd name="connsiteY1010" fmla="*/ 1354253 h 1376121"/>
                  <a:gd name="connsiteX1011" fmla="*/ 837526 w 1762523"/>
                  <a:gd name="connsiteY1011" fmla="*/ 1354253 h 1376121"/>
                  <a:gd name="connsiteX1012" fmla="*/ 830300 w 1762523"/>
                  <a:gd name="connsiteY1012" fmla="*/ 1357866 h 1376121"/>
                  <a:gd name="connsiteX1013" fmla="*/ 823079 w 1762523"/>
                  <a:gd name="connsiteY1013" fmla="*/ 1357866 h 1376121"/>
                  <a:gd name="connsiteX1014" fmla="*/ 815853 w 1762523"/>
                  <a:gd name="connsiteY1014" fmla="*/ 1361479 h 1376121"/>
                  <a:gd name="connsiteX1015" fmla="*/ 808627 w 1762523"/>
                  <a:gd name="connsiteY1015" fmla="*/ 1365092 h 1376121"/>
                  <a:gd name="connsiteX1016" fmla="*/ 805012 w 1762523"/>
                  <a:gd name="connsiteY1016" fmla="*/ 1365092 h 1376121"/>
                  <a:gd name="connsiteX1017" fmla="*/ 797786 w 1762523"/>
                  <a:gd name="connsiteY1017" fmla="*/ 1372316 h 1376121"/>
                  <a:gd name="connsiteX1018" fmla="*/ 790564 w 1762523"/>
                  <a:gd name="connsiteY1018" fmla="*/ 1375929 h 1376121"/>
                  <a:gd name="connsiteX1019" fmla="*/ 783338 w 1762523"/>
                  <a:gd name="connsiteY1019" fmla="*/ 1375929 h 1376121"/>
                  <a:gd name="connsiteX1020" fmla="*/ 776113 w 1762523"/>
                  <a:gd name="connsiteY1020" fmla="*/ 1372316 h 1376121"/>
                  <a:gd name="connsiteX1021" fmla="*/ 765276 w 1762523"/>
                  <a:gd name="connsiteY1021" fmla="*/ 1368705 h 1376121"/>
                  <a:gd name="connsiteX1022" fmla="*/ 750824 w 1762523"/>
                  <a:gd name="connsiteY1022" fmla="*/ 1368705 h 1376121"/>
                  <a:gd name="connsiteX1023" fmla="*/ 743598 w 1762523"/>
                  <a:gd name="connsiteY1023" fmla="*/ 1365092 h 1376121"/>
                  <a:gd name="connsiteX1024" fmla="*/ 736372 w 1762523"/>
                  <a:gd name="connsiteY1024" fmla="*/ 1361479 h 1376121"/>
                  <a:gd name="connsiteX1025" fmla="*/ 729298 w 1762523"/>
                  <a:gd name="connsiteY1025" fmla="*/ 1357866 h 1376121"/>
                  <a:gd name="connsiteX1026" fmla="*/ 721920 w 1762523"/>
                  <a:gd name="connsiteY1026" fmla="*/ 1350640 h 1376121"/>
                  <a:gd name="connsiteX1027" fmla="*/ 714846 w 1762523"/>
                  <a:gd name="connsiteY1027" fmla="*/ 1339804 h 1376121"/>
                  <a:gd name="connsiteX1028" fmla="*/ 711084 w 1762523"/>
                  <a:gd name="connsiteY1028" fmla="*/ 1332578 h 1376121"/>
                  <a:gd name="connsiteX1029" fmla="*/ 707473 w 1762523"/>
                  <a:gd name="connsiteY1029" fmla="*/ 1328965 h 1376121"/>
                  <a:gd name="connsiteX1030" fmla="*/ 704009 w 1762523"/>
                  <a:gd name="connsiteY1030" fmla="*/ 1325352 h 1376121"/>
                  <a:gd name="connsiteX1031" fmla="*/ 700247 w 1762523"/>
                  <a:gd name="connsiteY1031" fmla="*/ 1321739 h 1376121"/>
                  <a:gd name="connsiteX1032" fmla="*/ 693021 w 1762523"/>
                  <a:gd name="connsiteY1032" fmla="*/ 1318126 h 1376121"/>
                  <a:gd name="connsiteX1033" fmla="*/ 685795 w 1762523"/>
                  <a:gd name="connsiteY1033" fmla="*/ 1321739 h 1376121"/>
                  <a:gd name="connsiteX1034" fmla="*/ 678721 w 1762523"/>
                  <a:gd name="connsiteY1034" fmla="*/ 1325352 h 1376121"/>
                  <a:gd name="connsiteX1035" fmla="*/ 678721 w 1762523"/>
                  <a:gd name="connsiteY1035" fmla="*/ 1328965 h 1376121"/>
                  <a:gd name="connsiteX1036" fmla="*/ 674959 w 1762523"/>
                  <a:gd name="connsiteY1036" fmla="*/ 1332578 h 1376121"/>
                  <a:gd name="connsiteX1037" fmla="*/ 671495 w 1762523"/>
                  <a:gd name="connsiteY1037" fmla="*/ 1336191 h 1376121"/>
                  <a:gd name="connsiteX1038" fmla="*/ 667733 w 1762523"/>
                  <a:gd name="connsiteY1038" fmla="*/ 1336191 h 1376121"/>
                  <a:gd name="connsiteX1039" fmla="*/ 660658 w 1762523"/>
                  <a:gd name="connsiteY1039" fmla="*/ 1339804 h 1376121"/>
                  <a:gd name="connsiteX1040" fmla="*/ 653432 w 1762523"/>
                  <a:gd name="connsiteY1040" fmla="*/ 1339804 h 1376121"/>
                  <a:gd name="connsiteX1041" fmla="*/ 646206 w 1762523"/>
                  <a:gd name="connsiteY1041" fmla="*/ 1336191 h 1376121"/>
                  <a:gd name="connsiteX1042" fmla="*/ 642596 w 1762523"/>
                  <a:gd name="connsiteY1042" fmla="*/ 1336191 h 1376121"/>
                  <a:gd name="connsiteX1043" fmla="*/ 635370 w 1762523"/>
                  <a:gd name="connsiteY1043" fmla="*/ 1328965 h 1376121"/>
                  <a:gd name="connsiteX1044" fmla="*/ 631754 w 1762523"/>
                  <a:gd name="connsiteY1044" fmla="*/ 1325352 h 1376121"/>
                  <a:gd name="connsiteX1045" fmla="*/ 628144 w 1762523"/>
                  <a:gd name="connsiteY1045" fmla="*/ 1321739 h 1376121"/>
                  <a:gd name="connsiteX1046" fmla="*/ 624533 w 1762523"/>
                  <a:gd name="connsiteY1046" fmla="*/ 1318126 h 1376121"/>
                  <a:gd name="connsiteX1047" fmla="*/ 617307 w 1762523"/>
                  <a:gd name="connsiteY1047" fmla="*/ 1314515 h 1376121"/>
                  <a:gd name="connsiteX1048" fmla="*/ 610081 w 1762523"/>
                  <a:gd name="connsiteY1048" fmla="*/ 1310902 h 1376121"/>
                  <a:gd name="connsiteX1049" fmla="*/ 610081 w 1762523"/>
                  <a:gd name="connsiteY1049" fmla="*/ 1307289 h 1376121"/>
                  <a:gd name="connsiteX1050" fmla="*/ 606466 w 1762523"/>
                  <a:gd name="connsiteY1050" fmla="*/ 1303676 h 1376121"/>
                  <a:gd name="connsiteX1051" fmla="*/ 599240 w 1762523"/>
                  <a:gd name="connsiteY1051" fmla="*/ 1296450 h 1376121"/>
                  <a:gd name="connsiteX1052" fmla="*/ 595629 w 1762523"/>
                  <a:gd name="connsiteY1052" fmla="*/ 1292837 h 1376121"/>
                  <a:gd name="connsiteX1053" fmla="*/ 588403 w 1762523"/>
                  <a:gd name="connsiteY1053" fmla="*/ 1285614 h 1376121"/>
                  <a:gd name="connsiteX1054" fmla="*/ 584793 w 1762523"/>
                  <a:gd name="connsiteY1054" fmla="*/ 1278388 h 1376121"/>
                  <a:gd name="connsiteX1055" fmla="*/ 577567 w 1762523"/>
                  <a:gd name="connsiteY1055" fmla="*/ 1278388 h 1376121"/>
                  <a:gd name="connsiteX1056" fmla="*/ 570341 w 1762523"/>
                  <a:gd name="connsiteY1056" fmla="*/ 1274775 h 1376121"/>
                  <a:gd name="connsiteX1057" fmla="*/ 563115 w 1762523"/>
                  <a:gd name="connsiteY1057" fmla="*/ 1274775 h 1376121"/>
                  <a:gd name="connsiteX1058" fmla="*/ 559504 w 1762523"/>
                  <a:gd name="connsiteY1058" fmla="*/ 1271162 h 1376121"/>
                  <a:gd name="connsiteX1059" fmla="*/ 548663 w 1762523"/>
                  <a:gd name="connsiteY1059" fmla="*/ 1267549 h 1376121"/>
                  <a:gd name="connsiteX1060" fmla="*/ 537826 w 1762523"/>
                  <a:gd name="connsiteY1060" fmla="*/ 1263938 h 1376121"/>
                  <a:gd name="connsiteX1061" fmla="*/ 534216 w 1762523"/>
                  <a:gd name="connsiteY1061" fmla="*/ 1260325 h 1376121"/>
                  <a:gd name="connsiteX1062" fmla="*/ 523375 w 1762523"/>
                  <a:gd name="connsiteY1062" fmla="*/ 1253099 h 1376121"/>
                  <a:gd name="connsiteX1063" fmla="*/ 512538 w 1762523"/>
                  <a:gd name="connsiteY1063" fmla="*/ 1249486 h 1376121"/>
                  <a:gd name="connsiteX1064" fmla="*/ 505312 w 1762523"/>
                  <a:gd name="connsiteY1064" fmla="*/ 1245873 h 1376121"/>
                  <a:gd name="connsiteX1065" fmla="*/ 498086 w 1762523"/>
                  <a:gd name="connsiteY1065" fmla="*/ 1242260 h 1376121"/>
                  <a:gd name="connsiteX1066" fmla="*/ 494475 w 1762523"/>
                  <a:gd name="connsiteY1066" fmla="*/ 1235037 h 1376121"/>
                  <a:gd name="connsiteX1067" fmla="*/ 494475 w 1762523"/>
                  <a:gd name="connsiteY1067" fmla="*/ 1231424 h 1376121"/>
                  <a:gd name="connsiteX1068" fmla="*/ 490865 w 1762523"/>
                  <a:gd name="connsiteY1068" fmla="*/ 1227811 h 1376121"/>
                  <a:gd name="connsiteX1069" fmla="*/ 490865 w 1762523"/>
                  <a:gd name="connsiteY1069" fmla="*/ 1216972 h 1376121"/>
                  <a:gd name="connsiteX1070" fmla="*/ 494475 w 1762523"/>
                  <a:gd name="connsiteY1070" fmla="*/ 1209748 h 1376121"/>
                  <a:gd name="connsiteX1071" fmla="*/ 494475 w 1762523"/>
                  <a:gd name="connsiteY1071" fmla="*/ 1206135 h 1376121"/>
                  <a:gd name="connsiteX1072" fmla="*/ 483639 w 1762523"/>
                  <a:gd name="connsiteY1072" fmla="*/ 1191683 h 1376121"/>
                  <a:gd name="connsiteX1073" fmla="*/ 480023 w 1762523"/>
                  <a:gd name="connsiteY1073" fmla="*/ 1188070 h 1376121"/>
                  <a:gd name="connsiteX1074" fmla="*/ 476413 w 1762523"/>
                  <a:gd name="connsiteY1074" fmla="*/ 1188070 h 1376121"/>
                  <a:gd name="connsiteX1075" fmla="*/ 469187 w 1762523"/>
                  <a:gd name="connsiteY1075" fmla="*/ 1184460 h 1376121"/>
                  <a:gd name="connsiteX1076" fmla="*/ 461961 w 1762523"/>
                  <a:gd name="connsiteY1076" fmla="*/ 1184460 h 1376121"/>
                  <a:gd name="connsiteX1077" fmla="*/ 454735 w 1762523"/>
                  <a:gd name="connsiteY1077" fmla="*/ 1180847 h 1376121"/>
                  <a:gd name="connsiteX1078" fmla="*/ 451124 w 1762523"/>
                  <a:gd name="connsiteY1078" fmla="*/ 1173621 h 1376121"/>
                  <a:gd name="connsiteX1079" fmla="*/ 443898 w 1762523"/>
                  <a:gd name="connsiteY1079" fmla="*/ 1166395 h 1376121"/>
                  <a:gd name="connsiteX1080" fmla="*/ 440283 w 1762523"/>
                  <a:gd name="connsiteY1080" fmla="*/ 1159169 h 1376121"/>
                  <a:gd name="connsiteX1081" fmla="*/ 436672 w 1762523"/>
                  <a:gd name="connsiteY1081" fmla="*/ 1151945 h 1376121"/>
                  <a:gd name="connsiteX1082" fmla="*/ 436672 w 1762523"/>
                  <a:gd name="connsiteY1082" fmla="*/ 1148332 h 1376121"/>
                  <a:gd name="connsiteX1083" fmla="*/ 433062 w 1762523"/>
                  <a:gd name="connsiteY1083" fmla="*/ 1144719 h 1376121"/>
                  <a:gd name="connsiteX1084" fmla="*/ 429446 w 1762523"/>
                  <a:gd name="connsiteY1084" fmla="*/ 1141106 h 1376121"/>
                  <a:gd name="connsiteX1085" fmla="*/ 429446 w 1762523"/>
                  <a:gd name="connsiteY1085" fmla="*/ 1126657 h 1376121"/>
                  <a:gd name="connsiteX1086" fmla="*/ 433062 w 1762523"/>
                  <a:gd name="connsiteY1086" fmla="*/ 1123044 h 1376121"/>
                  <a:gd name="connsiteX1087" fmla="*/ 436672 w 1762523"/>
                  <a:gd name="connsiteY1087" fmla="*/ 1119431 h 1376121"/>
                  <a:gd name="connsiteX1088" fmla="*/ 436672 w 1762523"/>
                  <a:gd name="connsiteY1088" fmla="*/ 1115818 h 1376121"/>
                  <a:gd name="connsiteX1089" fmla="*/ 433062 w 1762523"/>
                  <a:gd name="connsiteY1089" fmla="*/ 1112205 h 1376121"/>
                  <a:gd name="connsiteX1090" fmla="*/ 433062 w 1762523"/>
                  <a:gd name="connsiteY1090" fmla="*/ 1104981 h 1376121"/>
                  <a:gd name="connsiteX1091" fmla="*/ 436672 w 1762523"/>
                  <a:gd name="connsiteY1091" fmla="*/ 1097755 h 1376121"/>
                  <a:gd name="connsiteX1092" fmla="*/ 440283 w 1762523"/>
                  <a:gd name="connsiteY1092" fmla="*/ 1090529 h 1376121"/>
                  <a:gd name="connsiteX1093" fmla="*/ 436672 w 1762523"/>
                  <a:gd name="connsiteY1093" fmla="*/ 1086916 h 1376121"/>
                  <a:gd name="connsiteX1094" fmla="*/ 433062 w 1762523"/>
                  <a:gd name="connsiteY1094" fmla="*/ 1083304 h 1376121"/>
                  <a:gd name="connsiteX1095" fmla="*/ 433062 w 1762523"/>
                  <a:gd name="connsiteY1095" fmla="*/ 1076080 h 1376121"/>
                  <a:gd name="connsiteX1096" fmla="*/ 436672 w 1762523"/>
                  <a:gd name="connsiteY1096" fmla="*/ 1072467 h 1376121"/>
                  <a:gd name="connsiteX1097" fmla="*/ 440283 w 1762523"/>
                  <a:gd name="connsiteY1097" fmla="*/ 1065241 h 1376121"/>
                  <a:gd name="connsiteX1098" fmla="*/ 443898 w 1762523"/>
                  <a:gd name="connsiteY1098" fmla="*/ 1058015 h 1376121"/>
                  <a:gd name="connsiteX1099" fmla="*/ 443898 w 1762523"/>
                  <a:gd name="connsiteY1099" fmla="*/ 1054402 h 1376121"/>
                  <a:gd name="connsiteX1100" fmla="*/ 447509 w 1762523"/>
                  <a:gd name="connsiteY1100" fmla="*/ 1043565 h 1376121"/>
                  <a:gd name="connsiteX1101" fmla="*/ 447509 w 1762523"/>
                  <a:gd name="connsiteY1101" fmla="*/ 1036339 h 1376121"/>
                  <a:gd name="connsiteX1102" fmla="*/ 451124 w 1762523"/>
                  <a:gd name="connsiteY1102" fmla="*/ 1025503 h 1376121"/>
                  <a:gd name="connsiteX1103" fmla="*/ 451124 w 1762523"/>
                  <a:gd name="connsiteY1103" fmla="*/ 1021890 h 1376121"/>
                  <a:gd name="connsiteX1104" fmla="*/ 454735 w 1762523"/>
                  <a:gd name="connsiteY1104" fmla="*/ 1018277 h 1376121"/>
                  <a:gd name="connsiteX1105" fmla="*/ 454735 w 1762523"/>
                  <a:gd name="connsiteY1105" fmla="*/ 1011051 h 1376121"/>
                  <a:gd name="connsiteX1106" fmla="*/ 451124 w 1762523"/>
                  <a:gd name="connsiteY1106" fmla="*/ 1007438 h 1376121"/>
                  <a:gd name="connsiteX1107" fmla="*/ 454735 w 1762523"/>
                  <a:gd name="connsiteY1107" fmla="*/ 1003825 h 1376121"/>
                  <a:gd name="connsiteX1108" fmla="*/ 454735 w 1762523"/>
                  <a:gd name="connsiteY1108" fmla="*/ 1000212 h 1376121"/>
                  <a:gd name="connsiteX1109" fmla="*/ 461961 w 1762523"/>
                  <a:gd name="connsiteY1109" fmla="*/ 996601 h 1376121"/>
                  <a:gd name="connsiteX1110" fmla="*/ 469187 w 1762523"/>
                  <a:gd name="connsiteY1110" fmla="*/ 992988 h 1376121"/>
                  <a:gd name="connsiteX1111" fmla="*/ 472798 w 1762523"/>
                  <a:gd name="connsiteY1111" fmla="*/ 992988 h 1376121"/>
                  <a:gd name="connsiteX1112" fmla="*/ 480023 w 1762523"/>
                  <a:gd name="connsiteY1112" fmla="*/ 989375 h 1376121"/>
                  <a:gd name="connsiteX1113" fmla="*/ 483639 w 1762523"/>
                  <a:gd name="connsiteY1113" fmla="*/ 985762 h 1376121"/>
                  <a:gd name="connsiteX1114" fmla="*/ 490865 w 1762523"/>
                  <a:gd name="connsiteY1114" fmla="*/ 982149 h 1376121"/>
                  <a:gd name="connsiteX1115" fmla="*/ 498086 w 1762523"/>
                  <a:gd name="connsiteY1115" fmla="*/ 974924 h 1376121"/>
                  <a:gd name="connsiteX1116" fmla="*/ 501701 w 1762523"/>
                  <a:gd name="connsiteY1116" fmla="*/ 971313 h 1376121"/>
                  <a:gd name="connsiteX1117" fmla="*/ 505312 w 1762523"/>
                  <a:gd name="connsiteY1117" fmla="*/ 967700 h 1376121"/>
                  <a:gd name="connsiteX1118" fmla="*/ 505312 w 1762523"/>
                  <a:gd name="connsiteY1118" fmla="*/ 956861 h 1376121"/>
                  <a:gd name="connsiteX1119" fmla="*/ 508927 w 1762523"/>
                  <a:gd name="connsiteY1119" fmla="*/ 946024 h 1376121"/>
                  <a:gd name="connsiteX1120" fmla="*/ 512538 w 1762523"/>
                  <a:gd name="connsiteY1120" fmla="*/ 938798 h 1376121"/>
                  <a:gd name="connsiteX1121" fmla="*/ 519764 w 1762523"/>
                  <a:gd name="connsiteY1121" fmla="*/ 935185 h 1376121"/>
                  <a:gd name="connsiteX1122" fmla="*/ 534216 w 1762523"/>
                  <a:gd name="connsiteY1122" fmla="*/ 935185 h 1376121"/>
                  <a:gd name="connsiteX1123" fmla="*/ 541442 w 1762523"/>
                  <a:gd name="connsiteY1123" fmla="*/ 931573 h 1376121"/>
                  <a:gd name="connsiteX1124" fmla="*/ 545052 w 1762523"/>
                  <a:gd name="connsiteY1124" fmla="*/ 928111 h 1376121"/>
                  <a:gd name="connsiteX1125" fmla="*/ 552278 w 1762523"/>
                  <a:gd name="connsiteY1125" fmla="*/ 920734 h 1376121"/>
                  <a:gd name="connsiteX1126" fmla="*/ 559504 w 1762523"/>
                  <a:gd name="connsiteY1126" fmla="*/ 913510 h 1376121"/>
                  <a:gd name="connsiteX1127" fmla="*/ 566730 w 1762523"/>
                  <a:gd name="connsiteY1127" fmla="*/ 906436 h 1376121"/>
                  <a:gd name="connsiteX1128" fmla="*/ 573952 w 1762523"/>
                  <a:gd name="connsiteY1128" fmla="*/ 899058 h 1376121"/>
                  <a:gd name="connsiteX1129" fmla="*/ 584793 w 1762523"/>
                  <a:gd name="connsiteY1129" fmla="*/ 895445 h 1376121"/>
                  <a:gd name="connsiteX1130" fmla="*/ 595629 w 1762523"/>
                  <a:gd name="connsiteY1130" fmla="*/ 888221 h 1376121"/>
                  <a:gd name="connsiteX1131" fmla="*/ 617307 w 1762523"/>
                  <a:gd name="connsiteY1131" fmla="*/ 888221 h 1376121"/>
                  <a:gd name="connsiteX1132" fmla="*/ 620918 w 1762523"/>
                  <a:gd name="connsiteY1132" fmla="*/ 884758 h 1376121"/>
                  <a:gd name="connsiteX1133" fmla="*/ 646206 w 1762523"/>
                  <a:gd name="connsiteY1133" fmla="*/ 884758 h 1376121"/>
                  <a:gd name="connsiteX1134" fmla="*/ 646206 w 1762523"/>
                  <a:gd name="connsiteY1134" fmla="*/ 881145 h 1376121"/>
                  <a:gd name="connsiteX1135" fmla="*/ 649822 w 1762523"/>
                  <a:gd name="connsiteY1135" fmla="*/ 877534 h 1376121"/>
                  <a:gd name="connsiteX1136" fmla="*/ 649822 w 1762523"/>
                  <a:gd name="connsiteY1136" fmla="*/ 873921 h 1376121"/>
                  <a:gd name="connsiteX1137" fmla="*/ 646206 w 1762523"/>
                  <a:gd name="connsiteY1137" fmla="*/ 870308 h 1376121"/>
                  <a:gd name="connsiteX1138" fmla="*/ 642596 w 1762523"/>
                  <a:gd name="connsiteY1138" fmla="*/ 866695 h 1376121"/>
                  <a:gd name="connsiteX1139" fmla="*/ 638980 w 1762523"/>
                  <a:gd name="connsiteY1139" fmla="*/ 863082 h 1376121"/>
                  <a:gd name="connsiteX1140" fmla="*/ 638980 w 1762523"/>
                  <a:gd name="connsiteY1140" fmla="*/ 845020 h 1376121"/>
                  <a:gd name="connsiteX1141" fmla="*/ 635370 w 1762523"/>
                  <a:gd name="connsiteY1141" fmla="*/ 841407 h 1376121"/>
                  <a:gd name="connsiteX1142" fmla="*/ 635370 w 1762523"/>
                  <a:gd name="connsiteY1142" fmla="*/ 834181 h 1376121"/>
                  <a:gd name="connsiteX1143" fmla="*/ 631754 w 1762523"/>
                  <a:gd name="connsiteY1143" fmla="*/ 830568 h 1376121"/>
                  <a:gd name="connsiteX1144" fmla="*/ 628144 w 1762523"/>
                  <a:gd name="connsiteY1144" fmla="*/ 826957 h 1376121"/>
                  <a:gd name="connsiteX1145" fmla="*/ 624533 w 1762523"/>
                  <a:gd name="connsiteY1145" fmla="*/ 819731 h 1376121"/>
                  <a:gd name="connsiteX1146" fmla="*/ 620918 w 1762523"/>
                  <a:gd name="connsiteY1146" fmla="*/ 816118 h 1376121"/>
                  <a:gd name="connsiteX1147" fmla="*/ 617307 w 1762523"/>
                  <a:gd name="connsiteY1147" fmla="*/ 816118 h 1376121"/>
                  <a:gd name="connsiteX1148" fmla="*/ 581177 w 1762523"/>
                  <a:gd name="connsiteY1148" fmla="*/ 765541 h 1376121"/>
                  <a:gd name="connsiteX1149" fmla="*/ 570341 w 1762523"/>
                  <a:gd name="connsiteY1149" fmla="*/ 758315 h 1376121"/>
                  <a:gd name="connsiteX1150" fmla="*/ 563115 w 1762523"/>
                  <a:gd name="connsiteY1150" fmla="*/ 754702 h 1376121"/>
                  <a:gd name="connsiteX1151" fmla="*/ 555889 w 1762523"/>
                  <a:gd name="connsiteY1151" fmla="*/ 758315 h 1376121"/>
                  <a:gd name="connsiteX1152" fmla="*/ 552278 w 1762523"/>
                  <a:gd name="connsiteY1152" fmla="*/ 758315 h 1376121"/>
                  <a:gd name="connsiteX1153" fmla="*/ 545052 w 1762523"/>
                  <a:gd name="connsiteY1153" fmla="*/ 769154 h 1376121"/>
                  <a:gd name="connsiteX1154" fmla="*/ 537826 w 1762523"/>
                  <a:gd name="connsiteY1154" fmla="*/ 772767 h 1376121"/>
                  <a:gd name="connsiteX1155" fmla="*/ 534216 w 1762523"/>
                  <a:gd name="connsiteY1155" fmla="*/ 776378 h 1376121"/>
                  <a:gd name="connsiteX1156" fmla="*/ 523375 w 1762523"/>
                  <a:gd name="connsiteY1156" fmla="*/ 776378 h 1376121"/>
                  <a:gd name="connsiteX1157" fmla="*/ 519764 w 1762523"/>
                  <a:gd name="connsiteY1157" fmla="*/ 772767 h 1376121"/>
                  <a:gd name="connsiteX1158" fmla="*/ 512538 w 1762523"/>
                  <a:gd name="connsiteY1158" fmla="*/ 772767 h 1376121"/>
                  <a:gd name="connsiteX1159" fmla="*/ 508927 w 1762523"/>
                  <a:gd name="connsiteY1159" fmla="*/ 776378 h 1376121"/>
                  <a:gd name="connsiteX1160" fmla="*/ 505312 w 1762523"/>
                  <a:gd name="connsiteY1160" fmla="*/ 779991 h 1376121"/>
                  <a:gd name="connsiteX1161" fmla="*/ 498086 w 1762523"/>
                  <a:gd name="connsiteY1161" fmla="*/ 787217 h 1376121"/>
                  <a:gd name="connsiteX1162" fmla="*/ 494475 w 1762523"/>
                  <a:gd name="connsiteY1162" fmla="*/ 790830 h 1376121"/>
                  <a:gd name="connsiteX1163" fmla="*/ 490865 w 1762523"/>
                  <a:gd name="connsiteY1163" fmla="*/ 798056 h 1376121"/>
                  <a:gd name="connsiteX1164" fmla="*/ 480023 w 1762523"/>
                  <a:gd name="connsiteY1164" fmla="*/ 805279 h 1376121"/>
                  <a:gd name="connsiteX1165" fmla="*/ 472798 w 1762523"/>
                  <a:gd name="connsiteY1165" fmla="*/ 808892 h 1376121"/>
                  <a:gd name="connsiteX1166" fmla="*/ 458350 w 1762523"/>
                  <a:gd name="connsiteY1166" fmla="*/ 808892 h 1376121"/>
                  <a:gd name="connsiteX1167" fmla="*/ 454735 w 1762523"/>
                  <a:gd name="connsiteY1167" fmla="*/ 805279 h 1376121"/>
                  <a:gd name="connsiteX1168" fmla="*/ 447509 w 1762523"/>
                  <a:gd name="connsiteY1168" fmla="*/ 801666 h 1376121"/>
                  <a:gd name="connsiteX1169" fmla="*/ 440283 w 1762523"/>
                  <a:gd name="connsiteY1169" fmla="*/ 794443 h 1376121"/>
                  <a:gd name="connsiteX1170" fmla="*/ 436672 w 1762523"/>
                  <a:gd name="connsiteY1170" fmla="*/ 794443 h 1376121"/>
                  <a:gd name="connsiteX1171" fmla="*/ 433062 w 1762523"/>
                  <a:gd name="connsiteY1171" fmla="*/ 787217 h 1376121"/>
                  <a:gd name="connsiteX1172" fmla="*/ 429446 w 1762523"/>
                  <a:gd name="connsiteY1172" fmla="*/ 787217 h 1376121"/>
                  <a:gd name="connsiteX1173" fmla="*/ 425836 w 1762523"/>
                  <a:gd name="connsiteY1173" fmla="*/ 783604 h 1376121"/>
                  <a:gd name="connsiteX1174" fmla="*/ 425836 w 1762523"/>
                  <a:gd name="connsiteY1174" fmla="*/ 779991 h 1376121"/>
                  <a:gd name="connsiteX1175" fmla="*/ 429446 w 1762523"/>
                  <a:gd name="connsiteY1175" fmla="*/ 776378 h 1376121"/>
                  <a:gd name="connsiteX1176" fmla="*/ 433062 w 1762523"/>
                  <a:gd name="connsiteY1176" fmla="*/ 772767 h 1376121"/>
                  <a:gd name="connsiteX1177" fmla="*/ 436672 w 1762523"/>
                  <a:gd name="connsiteY1177" fmla="*/ 769154 h 1376121"/>
                  <a:gd name="connsiteX1178" fmla="*/ 440283 w 1762523"/>
                  <a:gd name="connsiteY1178" fmla="*/ 765541 h 1376121"/>
                  <a:gd name="connsiteX1179" fmla="*/ 443898 w 1762523"/>
                  <a:gd name="connsiteY1179" fmla="*/ 761928 h 1376121"/>
                  <a:gd name="connsiteX1180" fmla="*/ 443898 w 1762523"/>
                  <a:gd name="connsiteY1180" fmla="*/ 758315 h 1376121"/>
                  <a:gd name="connsiteX1181" fmla="*/ 447509 w 1762523"/>
                  <a:gd name="connsiteY1181" fmla="*/ 754702 h 1376121"/>
                  <a:gd name="connsiteX1182" fmla="*/ 451124 w 1762523"/>
                  <a:gd name="connsiteY1182" fmla="*/ 751089 h 1376121"/>
                  <a:gd name="connsiteX1183" fmla="*/ 454735 w 1762523"/>
                  <a:gd name="connsiteY1183" fmla="*/ 743866 h 1376121"/>
                  <a:gd name="connsiteX1184" fmla="*/ 458350 w 1762523"/>
                  <a:gd name="connsiteY1184" fmla="*/ 736640 h 1376121"/>
                  <a:gd name="connsiteX1185" fmla="*/ 458350 w 1762523"/>
                  <a:gd name="connsiteY1185" fmla="*/ 733027 h 1376121"/>
                  <a:gd name="connsiteX1186" fmla="*/ 461961 w 1762523"/>
                  <a:gd name="connsiteY1186" fmla="*/ 725801 h 1376121"/>
                  <a:gd name="connsiteX1187" fmla="*/ 458350 w 1762523"/>
                  <a:gd name="connsiteY1187" fmla="*/ 722188 h 1376121"/>
                  <a:gd name="connsiteX1188" fmla="*/ 458350 w 1762523"/>
                  <a:gd name="connsiteY1188" fmla="*/ 718577 h 1376121"/>
                  <a:gd name="connsiteX1189" fmla="*/ 454735 w 1762523"/>
                  <a:gd name="connsiteY1189" fmla="*/ 714964 h 1376121"/>
                  <a:gd name="connsiteX1190" fmla="*/ 454735 w 1762523"/>
                  <a:gd name="connsiteY1190" fmla="*/ 696899 h 1376121"/>
                  <a:gd name="connsiteX1191" fmla="*/ 458350 w 1762523"/>
                  <a:gd name="connsiteY1191" fmla="*/ 689676 h 1376121"/>
                  <a:gd name="connsiteX1192" fmla="*/ 461961 w 1762523"/>
                  <a:gd name="connsiteY1192" fmla="*/ 686063 h 1376121"/>
                  <a:gd name="connsiteX1193" fmla="*/ 465576 w 1762523"/>
                  <a:gd name="connsiteY1193" fmla="*/ 682450 h 1376121"/>
                  <a:gd name="connsiteX1194" fmla="*/ 469187 w 1762523"/>
                  <a:gd name="connsiteY1194" fmla="*/ 678837 h 1376121"/>
                  <a:gd name="connsiteX1195" fmla="*/ 476413 w 1762523"/>
                  <a:gd name="connsiteY1195" fmla="*/ 675224 h 1376121"/>
                  <a:gd name="connsiteX1196" fmla="*/ 483639 w 1762523"/>
                  <a:gd name="connsiteY1196" fmla="*/ 671611 h 1376121"/>
                  <a:gd name="connsiteX1197" fmla="*/ 487249 w 1762523"/>
                  <a:gd name="connsiteY1197" fmla="*/ 668000 h 1376121"/>
                  <a:gd name="connsiteX1198" fmla="*/ 487249 w 1762523"/>
                  <a:gd name="connsiteY1198" fmla="*/ 664387 h 1376121"/>
                  <a:gd name="connsiteX1199" fmla="*/ 490865 w 1762523"/>
                  <a:gd name="connsiteY1199" fmla="*/ 664387 h 1376121"/>
                  <a:gd name="connsiteX1200" fmla="*/ 494475 w 1762523"/>
                  <a:gd name="connsiteY1200" fmla="*/ 657161 h 1376121"/>
                  <a:gd name="connsiteX1201" fmla="*/ 498086 w 1762523"/>
                  <a:gd name="connsiteY1201" fmla="*/ 653548 h 1376121"/>
                  <a:gd name="connsiteX1202" fmla="*/ 498086 w 1762523"/>
                  <a:gd name="connsiteY1202" fmla="*/ 628260 h 1376121"/>
                  <a:gd name="connsiteX1203" fmla="*/ 501701 w 1762523"/>
                  <a:gd name="connsiteY1203" fmla="*/ 624647 h 1376121"/>
                  <a:gd name="connsiteX1204" fmla="*/ 501701 w 1762523"/>
                  <a:gd name="connsiteY1204" fmla="*/ 621034 h 1376121"/>
                  <a:gd name="connsiteX1205" fmla="*/ 505312 w 1762523"/>
                  <a:gd name="connsiteY1205" fmla="*/ 613810 h 1376121"/>
                  <a:gd name="connsiteX1206" fmla="*/ 505312 w 1762523"/>
                  <a:gd name="connsiteY1206" fmla="*/ 610197 h 1376121"/>
                  <a:gd name="connsiteX1207" fmla="*/ 501701 w 1762523"/>
                  <a:gd name="connsiteY1207" fmla="*/ 602971 h 1376121"/>
                  <a:gd name="connsiteX1208" fmla="*/ 501701 w 1762523"/>
                  <a:gd name="connsiteY1208" fmla="*/ 595745 h 1376121"/>
                  <a:gd name="connsiteX1209" fmla="*/ 498086 w 1762523"/>
                  <a:gd name="connsiteY1209" fmla="*/ 592132 h 1376121"/>
                  <a:gd name="connsiteX1210" fmla="*/ 494475 w 1762523"/>
                  <a:gd name="connsiteY1210" fmla="*/ 588522 h 1376121"/>
                  <a:gd name="connsiteX1211" fmla="*/ 490865 w 1762523"/>
                  <a:gd name="connsiteY1211" fmla="*/ 584909 h 1376121"/>
                  <a:gd name="connsiteX1212" fmla="*/ 487249 w 1762523"/>
                  <a:gd name="connsiteY1212" fmla="*/ 577683 h 1376121"/>
                  <a:gd name="connsiteX1213" fmla="*/ 480023 w 1762523"/>
                  <a:gd name="connsiteY1213" fmla="*/ 574070 h 1376121"/>
                  <a:gd name="connsiteX1214" fmla="*/ 476413 w 1762523"/>
                  <a:gd name="connsiteY1214" fmla="*/ 566844 h 1376121"/>
                  <a:gd name="connsiteX1215" fmla="*/ 472798 w 1762523"/>
                  <a:gd name="connsiteY1215" fmla="*/ 559620 h 1376121"/>
                  <a:gd name="connsiteX1216" fmla="*/ 469187 w 1762523"/>
                  <a:gd name="connsiteY1216" fmla="*/ 556007 h 1376121"/>
                  <a:gd name="connsiteX1217" fmla="*/ 465576 w 1762523"/>
                  <a:gd name="connsiteY1217" fmla="*/ 548781 h 1376121"/>
                  <a:gd name="connsiteX1218" fmla="*/ 458350 w 1762523"/>
                  <a:gd name="connsiteY1218" fmla="*/ 545168 h 1376121"/>
                  <a:gd name="connsiteX1219" fmla="*/ 451124 w 1762523"/>
                  <a:gd name="connsiteY1219" fmla="*/ 541555 h 1376121"/>
                  <a:gd name="connsiteX1220" fmla="*/ 436672 w 1762523"/>
                  <a:gd name="connsiteY1220" fmla="*/ 541555 h 1376121"/>
                  <a:gd name="connsiteX1221" fmla="*/ 425836 w 1762523"/>
                  <a:gd name="connsiteY1221" fmla="*/ 537942 h 1376121"/>
                  <a:gd name="connsiteX1222" fmla="*/ 418610 w 1762523"/>
                  <a:gd name="connsiteY1222" fmla="*/ 537942 h 1376121"/>
                  <a:gd name="connsiteX1223" fmla="*/ 414995 w 1762523"/>
                  <a:gd name="connsiteY1223" fmla="*/ 534332 h 1376121"/>
                  <a:gd name="connsiteX1224" fmla="*/ 414995 w 1762523"/>
                  <a:gd name="connsiteY1224" fmla="*/ 534332 h 1376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  <a:cxn ang="0">
                    <a:pos x="connsiteX1221" y="connsiteY1221"/>
                  </a:cxn>
                  <a:cxn ang="0">
                    <a:pos x="connsiteX1222" y="connsiteY1222"/>
                  </a:cxn>
                  <a:cxn ang="0">
                    <a:pos x="connsiteX1223" y="connsiteY1223"/>
                  </a:cxn>
                  <a:cxn ang="0">
                    <a:pos x="connsiteX1224" y="connsiteY1224"/>
                  </a:cxn>
                </a:cxnLst>
                <a:rect l="l" t="t" r="r" b="b"/>
                <a:pathLst>
                  <a:path w="1762523" h="1376121">
                    <a:moveTo>
                      <a:pt x="414995" y="534332"/>
                    </a:moveTo>
                    <a:lnTo>
                      <a:pt x="411384" y="534332"/>
                    </a:lnTo>
                    <a:lnTo>
                      <a:pt x="400547" y="527106"/>
                    </a:lnTo>
                    <a:lnTo>
                      <a:pt x="400547" y="512654"/>
                    </a:lnTo>
                    <a:lnTo>
                      <a:pt x="396932" y="509041"/>
                    </a:lnTo>
                    <a:lnTo>
                      <a:pt x="393321" y="505430"/>
                    </a:lnTo>
                    <a:lnTo>
                      <a:pt x="386095" y="505430"/>
                    </a:lnTo>
                    <a:lnTo>
                      <a:pt x="378869" y="501817"/>
                    </a:lnTo>
                    <a:lnTo>
                      <a:pt x="360807" y="501817"/>
                    </a:lnTo>
                    <a:lnTo>
                      <a:pt x="349970" y="498204"/>
                    </a:lnTo>
                    <a:lnTo>
                      <a:pt x="346355" y="494591"/>
                    </a:lnTo>
                    <a:lnTo>
                      <a:pt x="339129" y="494591"/>
                    </a:lnTo>
                    <a:lnTo>
                      <a:pt x="335518" y="490978"/>
                    </a:lnTo>
                    <a:lnTo>
                      <a:pt x="328292" y="483753"/>
                    </a:lnTo>
                    <a:lnTo>
                      <a:pt x="324682" y="480142"/>
                    </a:lnTo>
                    <a:lnTo>
                      <a:pt x="313841" y="476529"/>
                    </a:lnTo>
                    <a:lnTo>
                      <a:pt x="306615" y="480142"/>
                    </a:lnTo>
                    <a:lnTo>
                      <a:pt x="299393" y="483753"/>
                    </a:lnTo>
                    <a:lnTo>
                      <a:pt x="295778" y="487365"/>
                    </a:lnTo>
                    <a:lnTo>
                      <a:pt x="288552" y="494591"/>
                    </a:lnTo>
                    <a:lnTo>
                      <a:pt x="284941" y="501817"/>
                    </a:lnTo>
                    <a:lnTo>
                      <a:pt x="274105" y="512654"/>
                    </a:lnTo>
                    <a:lnTo>
                      <a:pt x="270490" y="519880"/>
                    </a:lnTo>
                    <a:lnTo>
                      <a:pt x="248816" y="519880"/>
                    </a:lnTo>
                    <a:lnTo>
                      <a:pt x="241590" y="523493"/>
                    </a:lnTo>
                    <a:lnTo>
                      <a:pt x="237975" y="530719"/>
                    </a:lnTo>
                    <a:lnTo>
                      <a:pt x="227138" y="541555"/>
                    </a:lnTo>
                    <a:lnTo>
                      <a:pt x="223528" y="545168"/>
                    </a:lnTo>
                    <a:lnTo>
                      <a:pt x="219913" y="552394"/>
                    </a:lnTo>
                    <a:lnTo>
                      <a:pt x="212687" y="552394"/>
                    </a:lnTo>
                    <a:lnTo>
                      <a:pt x="205461" y="559620"/>
                    </a:lnTo>
                    <a:lnTo>
                      <a:pt x="194624" y="566844"/>
                    </a:lnTo>
                    <a:lnTo>
                      <a:pt x="187398" y="566844"/>
                    </a:lnTo>
                    <a:lnTo>
                      <a:pt x="176561" y="570457"/>
                    </a:lnTo>
                    <a:lnTo>
                      <a:pt x="165725" y="577683"/>
                    </a:lnTo>
                    <a:lnTo>
                      <a:pt x="154884" y="584909"/>
                    </a:lnTo>
                    <a:lnTo>
                      <a:pt x="147658" y="588522"/>
                    </a:lnTo>
                    <a:lnTo>
                      <a:pt x="140436" y="595745"/>
                    </a:lnTo>
                    <a:lnTo>
                      <a:pt x="136821" y="599358"/>
                    </a:lnTo>
                    <a:lnTo>
                      <a:pt x="129595" y="602971"/>
                    </a:lnTo>
                    <a:lnTo>
                      <a:pt x="122369" y="610197"/>
                    </a:lnTo>
                    <a:lnTo>
                      <a:pt x="118759" y="617421"/>
                    </a:lnTo>
                    <a:lnTo>
                      <a:pt x="115148" y="624647"/>
                    </a:lnTo>
                    <a:lnTo>
                      <a:pt x="107922" y="628260"/>
                    </a:lnTo>
                    <a:lnTo>
                      <a:pt x="93470" y="628260"/>
                    </a:lnTo>
                    <a:lnTo>
                      <a:pt x="89859" y="624647"/>
                    </a:lnTo>
                    <a:lnTo>
                      <a:pt x="82633" y="621034"/>
                    </a:lnTo>
                    <a:lnTo>
                      <a:pt x="79018" y="621034"/>
                    </a:lnTo>
                    <a:lnTo>
                      <a:pt x="71792" y="617421"/>
                    </a:lnTo>
                    <a:lnTo>
                      <a:pt x="64571" y="613810"/>
                    </a:lnTo>
                    <a:lnTo>
                      <a:pt x="60956" y="606584"/>
                    </a:lnTo>
                    <a:lnTo>
                      <a:pt x="60956" y="602971"/>
                    </a:lnTo>
                    <a:lnTo>
                      <a:pt x="57345" y="599358"/>
                    </a:lnTo>
                    <a:lnTo>
                      <a:pt x="57345" y="570457"/>
                    </a:lnTo>
                    <a:lnTo>
                      <a:pt x="60956" y="566844"/>
                    </a:lnTo>
                    <a:lnTo>
                      <a:pt x="60956" y="559620"/>
                    </a:lnTo>
                    <a:lnTo>
                      <a:pt x="57345" y="556007"/>
                    </a:lnTo>
                    <a:lnTo>
                      <a:pt x="57345" y="548781"/>
                    </a:lnTo>
                    <a:lnTo>
                      <a:pt x="53730" y="545168"/>
                    </a:lnTo>
                    <a:lnTo>
                      <a:pt x="53730" y="530719"/>
                    </a:lnTo>
                    <a:lnTo>
                      <a:pt x="57345" y="523493"/>
                    </a:lnTo>
                    <a:lnTo>
                      <a:pt x="64571" y="519880"/>
                    </a:lnTo>
                    <a:lnTo>
                      <a:pt x="68182" y="512654"/>
                    </a:lnTo>
                    <a:lnTo>
                      <a:pt x="71792" y="509041"/>
                    </a:lnTo>
                    <a:lnTo>
                      <a:pt x="71792" y="498204"/>
                    </a:lnTo>
                    <a:lnTo>
                      <a:pt x="68182" y="494591"/>
                    </a:lnTo>
                    <a:lnTo>
                      <a:pt x="64571" y="490978"/>
                    </a:lnTo>
                    <a:lnTo>
                      <a:pt x="57345" y="483753"/>
                    </a:lnTo>
                    <a:lnTo>
                      <a:pt x="50119" y="476529"/>
                    </a:lnTo>
                    <a:lnTo>
                      <a:pt x="39282" y="469303"/>
                    </a:lnTo>
                    <a:lnTo>
                      <a:pt x="35667" y="462077"/>
                    </a:lnTo>
                    <a:lnTo>
                      <a:pt x="28441" y="454853"/>
                    </a:lnTo>
                    <a:lnTo>
                      <a:pt x="24831" y="447627"/>
                    </a:lnTo>
                    <a:lnTo>
                      <a:pt x="17605" y="444014"/>
                    </a:lnTo>
                    <a:lnTo>
                      <a:pt x="10379" y="436788"/>
                    </a:lnTo>
                    <a:lnTo>
                      <a:pt x="6768" y="433176"/>
                    </a:lnTo>
                    <a:lnTo>
                      <a:pt x="-458" y="422339"/>
                    </a:lnTo>
                    <a:lnTo>
                      <a:pt x="-458" y="415113"/>
                    </a:lnTo>
                    <a:lnTo>
                      <a:pt x="3153" y="411500"/>
                    </a:lnTo>
                    <a:lnTo>
                      <a:pt x="6768" y="404274"/>
                    </a:lnTo>
                    <a:lnTo>
                      <a:pt x="10379" y="397050"/>
                    </a:lnTo>
                    <a:lnTo>
                      <a:pt x="10379" y="371762"/>
                    </a:lnTo>
                    <a:lnTo>
                      <a:pt x="6768" y="368149"/>
                    </a:lnTo>
                    <a:lnTo>
                      <a:pt x="6768" y="364536"/>
                    </a:lnTo>
                    <a:lnTo>
                      <a:pt x="10379" y="360923"/>
                    </a:lnTo>
                    <a:lnTo>
                      <a:pt x="13994" y="357310"/>
                    </a:lnTo>
                    <a:lnTo>
                      <a:pt x="13994" y="353697"/>
                    </a:lnTo>
                    <a:lnTo>
                      <a:pt x="17605" y="350084"/>
                    </a:lnTo>
                    <a:lnTo>
                      <a:pt x="21215" y="342860"/>
                    </a:lnTo>
                    <a:lnTo>
                      <a:pt x="24831" y="342860"/>
                    </a:lnTo>
                    <a:lnTo>
                      <a:pt x="28441" y="339247"/>
                    </a:lnTo>
                    <a:lnTo>
                      <a:pt x="39282" y="339247"/>
                    </a:lnTo>
                    <a:lnTo>
                      <a:pt x="46504" y="335635"/>
                    </a:lnTo>
                    <a:lnTo>
                      <a:pt x="50119" y="335635"/>
                    </a:lnTo>
                    <a:lnTo>
                      <a:pt x="53730" y="332022"/>
                    </a:lnTo>
                    <a:lnTo>
                      <a:pt x="57345" y="328409"/>
                    </a:lnTo>
                    <a:lnTo>
                      <a:pt x="57345" y="313959"/>
                    </a:lnTo>
                    <a:lnTo>
                      <a:pt x="60956" y="310346"/>
                    </a:lnTo>
                    <a:lnTo>
                      <a:pt x="64571" y="310346"/>
                    </a:lnTo>
                    <a:lnTo>
                      <a:pt x="68182" y="303120"/>
                    </a:lnTo>
                    <a:lnTo>
                      <a:pt x="71792" y="303120"/>
                    </a:lnTo>
                    <a:lnTo>
                      <a:pt x="75407" y="299507"/>
                    </a:lnTo>
                    <a:lnTo>
                      <a:pt x="82633" y="295896"/>
                    </a:lnTo>
                    <a:lnTo>
                      <a:pt x="89859" y="292283"/>
                    </a:lnTo>
                    <a:lnTo>
                      <a:pt x="97081" y="292283"/>
                    </a:lnTo>
                    <a:lnTo>
                      <a:pt x="104307" y="288670"/>
                    </a:lnTo>
                    <a:lnTo>
                      <a:pt x="111533" y="285058"/>
                    </a:lnTo>
                    <a:lnTo>
                      <a:pt x="122369" y="281445"/>
                    </a:lnTo>
                    <a:lnTo>
                      <a:pt x="125984" y="277832"/>
                    </a:lnTo>
                    <a:lnTo>
                      <a:pt x="129595" y="277832"/>
                    </a:lnTo>
                    <a:lnTo>
                      <a:pt x="133210" y="274219"/>
                    </a:lnTo>
                    <a:lnTo>
                      <a:pt x="140436" y="274219"/>
                    </a:lnTo>
                    <a:lnTo>
                      <a:pt x="151273" y="270606"/>
                    </a:lnTo>
                    <a:lnTo>
                      <a:pt x="165725" y="270606"/>
                    </a:lnTo>
                    <a:lnTo>
                      <a:pt x="172951" y="266995"/>
                    </a:lnTo>
                    <a:lnTo>
                      <a:pt x="187398" y="266995"/>
                    </a:lnTo>
                    <a:lnTo>
                      <a:pt x="194624" y="270606"/>
                    </a:lnTo>
                    <a:lnTo>
                      <a:pt x="198239" y="274219"/>
                    </a:lnTo>
                    <a:lnTo>
                      <a:pt x="216302" y="274219"/>
                    </a:lnTo>
                    <a:lnTo>
                      <a:pt x="219913" y="270606"/>
                    </a:lnTo>
                    <a:lnTo>
                      <a:pt x="227138" y="270606"/>
                    </a:lnTo>
                    <a:lnTo>
                      <a:pt x="227138" y="295896"/>
                    </a:lnTo>
                    <a:lnTo>
                      <a:pt x="230749" y="299507"/>
                    </a:lnTo>
                    <a:lnTo>
                      <a:pt x="237975" y="299507"/>
                    </a:lnTo>
                    <a:lnTo>
                      <a:pt x="241590" y="303120"/>
                    </a:lnTo>
                    <a:lnTo>
                      <a:pt x="248816" y="303120"/>
                    </a:lnTo>
                    <a:lnTo>
                      <a:pt x="252427" y="306733"/>
                    </a:lnTo>
                    <a:lnTo>
                      <a:pt x="263264" y="306733"/>
                    </a:lnTo>
                    <a:lnTo>
                      <a:pt x="266879" y="310346"/>
                    </a:lnTo>
                    <a:lnTo>
                      <a:pt x="295778" y="310346"/>
                    </a:lnTo>
                    <a:lnTo>
                      <a:pt x="303004" y="306733"/>
                    </a:lnTo>
                    <a:lnTo>
                      <a:pt x="306615" y="306733"/>
                    </a:lnTo>
                    <a:lnTo>
                      <a:pt x="310230" y="303120"/>
                    </a:lnTo>
                    <a:lnTo>
                      <a:pt x="317456" y="299507"/>
                    </a:lnTo>
                    <a:lnTo>
                      <a:pt x="321067" y="295896"/>
                    </a:lnTo>
                    <a:lnTo>
                      <a:pt x="324682" y="292283"/>
                    </a:lnTo>
                    <a:lnTo>
                      <a:pt x="328292" y="285058"/>
                    </a:lnTo>
                    <a:lnTo>
                      <a:pt x="331908" y="281445"/>
                    </a:lnTo>
                    <a:lnTo>
                      <a:pt x="331908" y="274219"/>
                    </a:lnTo>
                    <a:lnTo>
                      <a:pt x="335518" y="270606"/>
                    </a:lnTo>
                    <a:lnTo>
                      <a:pt x="339129" y="263382"/>
                    </a:lnTo>
                    <a:lnTo>
                      <a:pt x="342744" y="259769"/>
                    </a:lnTo>
                    <a:lnTo>
                      <a:pt x="346355" y="256156"/>
                    </a:lnTo>
                    <a:lnTo>
                      <a:pt x="349970" y="252543"/>
                    </a:lnTo>
                    <a:lnTo>
                      <a:pt x="357196" y="252543"/>
                    </a:lnTo>
                    <a:lnTo>
                      <a:pt x="364418" y="248930"/>
                    </a:lnTo>
                    <a:lnTo>
                      <a:pt x="371644" y="248930"/>
                    </a:lnTo>
                    <a:lnTo>
                      <a:pt x="371644" y="245317"/>
                    </a:lnTo>
                    <a:lnTo>
                      <a:pt x="375259" y="245317"/>
                    </a:lnTo>
                    <a:lnTo>
                      <a:pt x="375259" y="241706"/>
                    </a:lnTo>
                    <a:lnTo>
                      <a:pt x="378869" y="238093"/>
                    </a:lnTo>
                    <a:lnTo>
                      <a:pt x="382485" y="234481"/>
                    </a:lnTo>
                    <a:lnTo>
                      <a:pt x="389706" y="234481"/>
                    </a:lnTo>
                    <a:lnTo>
                      <a:pt x="393321" y="238093"/>
                    </a:lnTo>
                    <a:lnTo>
                      <a:pt x="396932" y="241706"/>
                    </a:lnTo>
                    <a:lnTo>
                      <a:pt x="400547" y="241706"/>
                    </a:lnTo>
                    <a:lnTo>
                      <a:pt x="404158" y="245317"/>
                    </a:lnTo>
                    <a:lnTo>
                      <a:pt x="407773" y="252543"/>
                    </a:lnTo>
                    <a:lnTo>
                      <a:pt x="411384" y="256156"/>
                    </a:lnTo>
                    <a:lnTo>
                      <a:pt x="414995" y="259769"/>
                    </a:lnTo>
                    <a:lnTo>
                      <a:pt x="418610" y="263382"/>
                    </a:lnTo>
                    <a:lnTo>
                      <a:pt x="422221" y="266995"/>
                    </a:lnTo>
                    <a:lnTo>
                      <a:pt x="425836" y="270606"/>
                    </a:lnTo>
                    <a:lnTo>
                      <a:pt x="432910" y="270606"/>
                    </a:lnTo>
                    <a:lnTo>
                      <a:pt x="436672" y="266995"/>
                    </a:lnTo>
                    <a:lnTo>
                      <a:pt x="440136" y="266995"/>
                    </a:lnTo>
                    <a:lnTo>
                      <a:pt x="443898" y="259769"/>
                    </a:lnTo>
                    <a:lnTo>
                      <a:pt x="447509" y="259769"/>
                    </a:lnTo>
                    <a:lnTo>
                      <a:pt x="450973" y="256156"/>
                    </a:lnTo>
                    <a:lnTo>
                      <a:pt x="469187" y="256156"/>
                    </a:lnTo>
                    <a:lnTo>
                      <a:pt x="472798" y="252543"/>
                    </a:lnTo>
                    <a:lnTo>
                      <a:pt x="472798" y="248930"/>
                    </a:lnTo>
                    <a:lnTo>
                      <a:pt x="476261" y="248930"/>
                    </a:lnTo>
                    <a:lnTo>
                      <a:pt x="476261" y="245317"/>
                    </a:lnTo>
                    <a:lnTo>
                      <a:pt x="483487" y="245317"/>
                    </a:lnTo>
                    <a:lnTo>
                      <a:pt x="483487" y="248930"/>
                    </a:lnTo>
                    <a:lnTo>
                      <a:pt x="487098" y="248930"/>
                    </a:lnTo>
                    <a:lnTo>
                      <a:pt x="487098" y="256156"/>
                    </a:lnTo>
                    <a:lnTo>
                      <a:pt x="490713" y="259769"/>
                    </a:lnTo>
                    <a:lnTo>
                      <a:pt x="490713" y="263382"/>
                    </a:lnTo>
                    <a:lnTo>
                      <a:pt x="516002" y="263382"/>
                    </a:lnTo>
                    <a:lnTo>
                      <a:pt x="519612" y="266995"/>
                    </a:lnTo>
                    <a:lnTo>
                      <a:pt x="523228" y="270606"/>
                    </a:lnTo>
                    <a:lnTo>
                      <a:pt x="544901" y="270606"/>
                    </a:lnTo>
                    <a:lnTo>
                      <a:pt x="548516" y="266995"/>
                    </a:lnTo>
                    <a:lnTo>
                      <a:pt x="552127" y="263382"/>
                    </a:lnTo>
                    <a:lnTo>
                      <a:pt x="555742" y="263382"/>
                    </a:lnTo>
                    <a:lnTo>
                      <a:pt x="559353" y="259769"/>
                    </a:lnTo>
                    <a:lnTo>
                      <a:pt x="559353" y="256156"/>
                    </a:lnTo>
                    <a:lnTo>
                      <a:pt x="566579" y="256156"/>
                    </a:lnTo>
                    <a:lnTo>
                      <a:pt x="570189" y="248930"/>
                    </a:lnTo>
                    <a:lnTo>
                      <a:pt x="573805" y="245317"/>
                    </a:lnTo>
                    <a:lnTo>
                      <a:pt x="573805" y="234481"/>
                    </a:lnTo>
                    <a:lnTo>
                      <a:pt x="570189" y="234481"/>
                    </a:lnTo>
                    <a:lnTo>
                      <a:pt x="566579" y="230868"/>
                    </a:lnTo>
                    <a:lnTo>
                      <a:pt x="562963" y="227255"/>
                    </a:lnTo>
                    <a:lnTo>
                      <a:pt x="566579" y="223642"/>
                    </a:lnTo>
                    <a:lnTo>
                      <a:pt x="566579" y="220029"/>
                    </a:lnTo>
                    <a:lnTo>
                      <a:pt x="570189" y="216418"/>
                    </a:lnTo>
                    <a:lnTo>
                      <a:pt x="581030" y="216418"/>
                    </a:lnTo>
                    <a:lnTo>
                      <a:pt x="584641" y="220029"/>
                    </a:lnTo>
                    <a:lnTo>
                      <a:pt x="588252" y="220029"/>
                    </a:lnTo>
                    <a:lnTo>
                      <a:pt x="591867" y="223642"/>
                    </a:lnTo>
                    <a:lnTo>
                      <a:pt x="595478" y="223642"/>
                    </a:lnTo>
                    <a:lnTo>
                      <a:pt x="599093" y="220029"/>
                    </a:lnTo>
                    <a:lnTo>
                      <a:pt x="602704" y="216418"/>
                    </a:lnTo>
                    <a:lnTo>
                      <a:pt x="602704" y="209192"/>
                    </a:lnTo>
                    <a:lnTo>
                      <a:pt x="606319" y="205728"/>
                    </a:lnTo>
                    <a:lnTo>
                      <a:pt x="609930" y="202118"/>
                    </a:lnTo>
                    <a:lnTo>
                      <a:pt x="613540" y="198505"/>
                    </a:lnTo>
                    <a:lnTo>
                      <a:pt x="617156" y="202118"/>
                    </a:lnTo>
                    <a:lnTo>
                      <a:pt x="631607" y="202118"/>
                    </a:lnTo>
                    <a:lnTo>
                      <a:pt x="638829" y="198505"/>
                    </a:lnTo>
                    <a:lnTo>
                      <a:pt x="642444" y="198505"/>
                    </a:lnTo>
                    <a:lnTo>
                      <a:pt x="646055" y="194740"/>
                    </a:lnTo>
                    <a:lnTo>
                      <a:pt x="649670" y="187517"/>
                    </a:lnTo>
                    <a:lnTo>
                      <a:pt x="649670" y="180440"/>
                    </a:lnTo>
                    <a:lnTo>
                      <a:pt x="646055" y="176829"/>
                    </a:lnTo>
                    <a:lnTo>
                      <a:pt x="642444" y="173216"/>
                    </a:lnTo>
                    <a:lnTo>
                      <a:pt x="638829" y="169452"/>
                    </a:lnTo>
                    <a:lnTo>
                      <a:pt x="631607" y="165839"/>
                    </a:lnTo>
                    <a:lnTo>
                      <a:pt x="627992" y="162228"/>
                    </a:lnTo>
                    <a:lnTo>
                      <a:pt x="627992" y="155151"/>
                    </a:lnTo>
                    <a:lnTo>
                      <a:pt x="638829" y="155151"/>
                    </a:lnTo>
                    <a:lnTo>
                      <a:pt x="642444" y="158615"/>
                    </a:lnTo>
                    <a:lnTo>
                      <a:pt x="646055" y="162228"/>
                    </a:lnTo>
                    <a:lnTo>
                      <a:pt x="653281" y="165839"/>
                    </a:lnTo>
                    <a:lnTo>
                      <a:pt x="656896" y="169452"/>
                    </a:lnTo>
                    <a:lnTo>
                      <a:pt x="660507" y="173216"/>
                    </a:lnTo>
                    <a:lnTo>
                      <a:pt x="664117" y="173216"/>
                    </a:lnTo>
                    <a:lnTo>
                      <a:pt x="667733" y="169452"/>
                    </a:lnTo>
                    <a:lnTo>
                      <a:pt x="667733" y="162228"/>
                    </a:lnTo>
                    <a:lnTo>
                      <a:pt x="671343" y="158615"/>
                    </a:lnTo>
                    <a:lnTo>
                      <a:pt x="671343" y="151538"/>
                    </a:lnTo>
                    <a:lnTo>
                      <a:pt x="674959" y="147928"/>
                    </a:lnTo>
                    <a:lnTo>
                      <a:pt x="674959" y="144315"/>
                    </a:lnTo>
                    <a:lnTo>
                      <a:pt x="678569" y="144315"/>
                    </a:lnTo>
                    <a:lnTo>
                      <a:pt x="678569" y="140702"/>
                    </a:lnTo>
                    <a:lnTo>
                      <a:pt x="682184" y="140702"/>
                    </a:lnTo>
                    <a:lnTo>
                      <a:pt x="685795" y="144315"/>
                    </a:lnTo>
                    <a:lnTo>
                      <a:pt x="696632" y="144315"/>
                    </a:lnTo>
                    <a:lnTo>
                      <a:pt x="696632" y="140702"/>
                    </a:lnTo>
                    <a:lnTo>
                      <a:pt x="700247" y="140702"/>
                    </a:lnTo>
                    <a:lnTo>
                      <a:pt x="700247" y="137089"/>
                    </a:lnTo>
                    <a:lnTo>
                      <a:pt x="696632" y="133476"/>
                    </a:lnTo>
                    <a:lnTo>
                      <a:pt x="696632" y="129863"/>
                    </a:lnTo>
                    <a:lnTo>
                      <a:pt x="693021" y="129863"/>
                    </a:lnTo>
                    <a:lnTo>
                      <a:pt x="693021" y="119026"/>
                    </a:lnTo>
                    <a:lnTo>
                      <a:pt x="696632" y="115413"/>
                    </a:lnTo>
                    <a:lnTo>
                      <a:pt x="700247" y="111800"/>
                    </a:lnTo>
                    <a:lnTo>
                      <a:pt x="700247" y="108187"/>
                    </a:lnTo>
                    <a:lnTo>
                      <a:pt x="703858" y="104574"/>
                    </a:lnTo>
                    <a:lnTo>
                      <a:pt x="700247" y="100961"/>
                    </a:lnTo>
                    <a:lnTo>
                      <a:pt x="700247" y="97351"/>
                    </a:lnTo>
                    <a:lnTo>
                      <a:pt x="693021" y="97351"/>
                    </a:lnTo>
                    <a:lnTo>
                      <a:pt x="689410" y="93738"/>
                    </a:lnTo>
                    <a:lnTo>
                      <a:pt x="685795" y="90125"/>
                    </a:lnTo>
                    <a:lnTo>
                      <a:pt x="682184" y="86512"/>
                    </a:lnTo>
                    <a:lnTo>
                      <a:pt x="682184" y="82899"/>
                    </a:lnTo>
                    <a:lnTo>
                      <a:pt x="689410" y="75673"/>
                    </a:lnTo>
                    <a:lnTo>
                      <a:pt x="696632" y="72060"/>
                    </a:lnTo>
                    <a:lnTo>
                      <a:pt x="732761" y="72060"/>
                    </a:lnTo>
                    <a:lnTo>
                      <a:pt x="739987" y="75673"/>
                    </a:lnTo>
                    <a:lnTo>
                      <a:pt x="747209" y="79286"/>
                    </a:lnTo>
                    <a:lnTo>
                      <a:pt x="747209" y="86512"/>
                    </a:lnTo>
                    <a:lnTo>
                      <a:pt x="743598" y="90125"/>
                    </a:lnTo>
                    <a:lnTo>
                      <a:pt x="743598" y="100961"/>
                    </a:lnTo>
                    <a:lnTo>
                      <a:pt x="747209" y="104574"/>
                    </a:lnTo>
                    <a:lnTo>
                      <a:pt x="747209" y="108187"/>
                    </a:lnTo>
                    <a:lnTo>
                      <a:pt x="750824" y="111800"/>
                    </a:lnTo>
                    <a:lnTo>
                      <a:pt x="747209" y="111800"/>
                    </a:lnTo>
                    <a:lnTo>
                      <a:pt x="747209" y="115413"/>
                    </a:lnTo>
                    <a:lnTo>
                      <a:pt x="743598" y="119026"/>
                    </a:lnTo>
                    <a:lnTo>
                      <a:pt x="739987" y="119026"/>
                    </a:lnTo>
                    <a:lnTo>
                      <a:pt x="739987" y="122639"/>
                    </a:lnTo>
                    <a:lnTo>
                      <a:pt x="736372" y="129863"/>
                    </a:lnTo>
                    <a:lnTo>
                      <a:pt x="736372" y="133476"/>
                    </a:lnTo>
                    <a:lnTo>
                      <a:pt x="739987" y="140702"/>
                    </a:lnTo>
                    <a:lnTo>
                      <a:pt x="743598" y="144315"/>
                    </a:lnTo>
                    <a:lnTo>
                      <a:pt x="750824" y="147928"/>
                    </a:lnTo>
                    <a:lnTo>
                      <a:pt x="758050" y="151538"/>
                    </a:lnTo>
                    <a:lnTo>
                      <a:pt x="768887" y="151538"/>
                    </a:lnTo>
                    <a:lnTo>
                      <a:pt x="776113" y="147928"/>
                    </a:lnTo>
                    <a:lnTo>
                      <a:pt x="783338" y="147928"/>
                    </a:lnTo>
                    <a:lnTo>
                      <a:pt x="790564" y="144315"/>
                    </a:lnTo>
                    <a:lnTo>
                      <a:pt x="794175" y="140702"/>
                    </a:lnTo>
                    <a:lnTo>
                      <a:pt x="801401" y="137089"/>
                    </a:lnTo>
                    <a:lnTo>
                      <a:pt x="805012" y="133476"/>
                    </a:lnTo>
                    <a:lnTo>
                      <a:pt x="805012" y="129863"/>
                    </a:lnTo>
                    <a:lnTo>
                      <a:pt x="808627" y="122639"/>
                    </a:lnTo>
                    <a:lnTo>
                      <a:pt x="812238" y="119026"/>
                    </a:lnTo>
                    <a:lnTo>
                      <a:pt x="812238" y="115413"/>
                    </a:lnTo>
                    <a:lnTo>
                      <a:pt x="815853" y="111800"/>
                    </a:lnTo>
                    <a:lnTo>
                      <a:pt x="837526" y="111800"/>
                    </a:lnTo>
                    <a:lnTo>
                      <a:pt x="841141" y="108187"/>
                    </a:lnTo>
                    <a:lnTo>
                      <a:pt x="841141" y="104574"/>
                    </a:lnTo>
                    <a:lnTo>
                      <a:pt x="844752" y="97351"/>
                    </a:lnTo>
                    <a:lnTo>
                      <a:pt x="844752" y="93738"/>
                    </a:lnTo>
                    <a:lnTo>
                      <a:pt x="848367" y="90125"/>
                    </a:lnTo>
                    <a:lnTo>
                      <a:pt x="855589" y="90125"/>
                    </a:lnTo>
                    <a:lnTo>
                      <a:pt x="855589" y="100961"/>
                    </a:lnTo>
                    <a:lnTo>
                      <a:pt x="851978" y="108187"/>
                    </a:lnTo>
                    <a:lnTo>
                      <a:pt x="851978" y="115413"/>
                    </a:lnTo>
                    <a:lnTo>
                      <a:pt x="855589" y="122639"/>
                    </a:lnTo>
                    <a:lnTo>
                      <a:pt x="859204" y="129863"/>
                    </a:lnTo>
                    <a:lnTo>
                      <a:pt x="862815" y="133476"/>
                    </a:lnTo>
                    <a:lnTo>
                      <a:pt x="866430" y="137089"/>
                    </a:lnTo>
                    <a:lnTo>
                      <a:pt x="873656" y="140702"/>
                    </a:lnTo>
                    <a:lnTo>
                      <a:pt x="873656" y="144315"/>
                    </a:lnTo>
                    <a:lnTo>
                      <a:pt x="884492" y="144315"/>
                    </a:lnTo>
                    <a:lnTo>
                      <a:pt x="891718" y="140702"/>
                    </a:lnTo>
                    <a:lnTo>
                      <a:pt x="898944" y="140702"/>
                    </a:lnTo>
                    <a:lnTo>
                      <a:pt x="902555" y="137089"/>
                    </a:lnTo>
                    <a:lnTo>
                      <a:pt x="909781" y="140702"/>
                    </a:lnTo>
                    <a:lnTo>
                      <a:pt x="913392" y="144315"/>
                    </a:lnTo>
                    <a:lnTo>
                      <a:pt x="917007" y="147928"/>
                    </a:lnTo>
                    <a:lnTo>
                      <a:pt x="920618" y="151538"/>
                    </a:lnTo>
                    <a:lnTo>
                      <a:pt x="920618" y="155151"/>
                    </a:lnTo>
                    <a:lnTo>
                      <a:pt x="924233" y="158615"/>
                    </a:lnTo>
                    <a:lnTo>
                      <a:pt x="927844" y="162228"/>
                    </a:lnTo>
                    <a:lnTo>
                      <a:pt x="927844" y="165839"/>
                    </a:lnTo>
                    <a:lnTo>
                      <a:pt x="931454" y="165839"/>
                    </a:lnTo>
                    <a:lnTo>
                      <a:pt x="935069" y="169452"/>
                    </a:lnTo>
                    <a:lnTo>
                      <a:pt x="938680" y="169452"/>
                    </a:lnTo>
                    <a:lnTo>
                      <a:pt x="942295" y="162228"/>
                    </a:lnTo>
                    <a:lnTo>
                      <a:pt x="945906" y="158615"/>
                    </a:lnTo>
                    <a:lnTo>
                      <a:pt x="949521" y="155151"/>
                    </a:lnTo>
                    <a:lnTo>
                      <a:pt x="953132" y="151538"/>
                    </a:lnTo>
                    <a:lnTo>
                      <a:pt x="953132" y="137089"/>
                    </a:lnTo>
                    <a:lnTo>
                      <a:pt x="920618" y="137089"/>
                    </a:lnTo>
                    <a:lnTo>
                      <a:pt x="917007" y="133476"/>
                    </a:lnTo>
                    <a:lnTo>
                      <a:pt x="913392" y="129863"/>
                    </a:lnTo>
                    <a:lnTo>
                      <a:pt x="913392" y="126250"/>
                    </a:lnTo>
                    <a:lnTo>
                      <a:pt x="909781" y="122639"/>
                    </a:lnTo>
                    <a:lnTo>
                      <a:pt x="906166" y="119026"/>
                    </a:lnTo>
                    <a:lnTo>
                      <a:pt x="902555" y="115413"/>
                    </a:lnTo>
                    <a:lnTo>
                      <a:pt x="898944" y="111800"/>
                    </a:lnTo>
                    <a:lnTo>
                      <a:pt x="895329" y="108187"/>
                    </a:lnTo>
                    <a:lnTo>
                      <a:pt x="895329" y="104574"/>
                    </a:lnTo>
                    <a:lnTo>
                      <a:pt x="898944" y="100961"/>
                    </a:lnTo>
                    <a:lnTo>
                      <a:pt x="898944" y="97351"/>
                    </a:lnTo>
                    <a:lnTo>
                      <a:pt x="902555" y="93738"/>
                    </a:lnTo>
                    <a:lnTo>
                      <a:pt x="906166" y="93738"/>
                    </a:lnTo>
                    <a:lnTo>
                      <a:pt x="909781" y="90125"/>
                    </a:lnTo>
                    <a:lnTo>
                      <a:pt x="913392" y="86512"/>
                    </a:lnTo>
                    <a:lnTo>
                      <a:pt x="917007" y="82899"/>
                    </a:lnTo>
                    <a:lnTo>
                      <a:pt x="924233" y="79286"/>
                    </a:lnTo>
                    <a:lnTo>
                      <a:pt x="935069" y="82899"/>
                    </a:lnTo>
                    <a:lnTo>
                      <a:pt x="942295" y="86512"/>
                    </a:lnTo>
                    <a:lnTo>
                      <a:pt x="949521" y="86512"/>
                    </a:lnTo>
                    <a:lnTo>
                      <a:pt x="956743" y="90125"/>
                    </a:lnTo>
                    <a:lnTo>
                      <a:pt x="963969" y="97351"/>
                    </a:lnTo>
                    <a:lnTo>
                      <a:pt x="971195" y="97351"/>
                    </a:lnTo>
                    <a:lnTo>
                      <a:pt x="978421" y="100961"/>
                    </a:lnTo>
                    <a:lnTo>
                      <a:pt x="978421" y="97351"/>
                    </a:lnTo>
                    <a:lnTo>
                      <a:pt x="989257" y="97351"/>
                    </a:lnTo>
                    <a:lnTo>
                      <a:pt x="992872" y="100961"/>
                    </a:lnTo>
                    <a:lnTo>
                      <a:pt x="996483" y="104574"/>
                    </a:lnTo>
                    <a:lnTo>
                      <a:pt x="1000098" y="108187"/>
                    </a:lnTo>
                    <a:lnTo>
                      <a:pt x="1007324" y="108187"/>
                    </a:lnTo>
                    <a:lnTo>
                      <a:pt x="1010935" y="111800"/>
                    </a:lnTo>
                    <a:lnTo>
                      <a:pt x="1010935" y="119026"/>
                    </a:lnTo>
                    <a:lnTo>
                      <a:pt x="1014546" y="122639"/>
                    </a:lnTo>
                    <a:lnTo>
                      <a:pt x="1010935" y="126250"/>
                    </a:lnTo>
                    <a:lnTo>
                      <a:pt x="1010935" y="133476"/>
                    </a:lnTo>
                    <a:lnTo>
                      <a:pt x="1014546" y="137089"/>
                    </a:lnTo>
                    <a:lnTo>
                      <a:pt x="1014546" y="140702"/>
                    </a:lnTo>
                    <a:lnTo>
                      <a:pt x="1036223" y="140702"/>
                    </a:lnTo>
                    <a:lnTo>
                      <a:pt x="1039834" y="144315"/>
                    </a:lnTo>
                    <a:lnTo>
                      <a:pt x="1043449" y="147928"/>
                    </a:lnTo>
                    <a:lnTo>
                      <a:pt x="1050675" y="147928"/>
                    </a:lnTo>
                    <a:lnTo>
                      <a:pt x="1054286" y="151538"/>
                    </a:lnTo>
                    <a:lnTo>
                      <a:pt x="1054286" y="147928"/>
                    </a:lnTo>
                    <a:lnTo>
                      <a:pt x="1061512" y="147928"/>
                    </a:lnTo>
                    <a:lnTo>
                      <a:pt x="1068738" y="144315"/>
                    </a:lnTo>
                    <a:lnTo>
                      <a:pt x="1072349" y="144315"/>
                    </a:lnTo>
                    <a:lnTo>
                      <a:pt x="1075964" y="147928"/>
                    </a:lnTo>
                    <a:lnTo>
                      <a:pt x="1079575" y="147928"/>
                    </a:lnTo>
                    <a:lnTo>
                      <a:pt x="1083038" y="144315"/>
                    </a:lnTo>
                    <a:lnTo>
                      <a:pt x="1083038" y="137089"/>
                    </a:lnTo>
                    <a:lnTo>
                      <a:pt x="1079575" y="129863"/>
                    </a:lnTo>
                    <a:lnTo>
                      <a:pt x="1079575" y="100961"/>
                    </a:lnTo>
                    <a:lnTo>
                      <a:pt x="1083038" y="97351"/>
                    </a:lnTo>
                    <a:lnTo>
                      <a:pt x="1097637" y="97351"/>
                    </a:lnTo>
                    <a:lnTo>
                      <a:pt x="1097637" y="100961"/>
                    </a:lnTo>
                    <a:lnTo>
                      <a:pt x="1104863" y="104574"/>
                    </a:lnTo>
                    <a:lnTo>
                      <a:pt x="1104863" y="108187"/>
                    </a:lnTo>
                    <a:lnTo>
                      <a:pt x="1108327" y="111800"/>
                    </a:lnTo>
                    <a:lnTo>
                      <a:pt x="1104863" y="115413"/>
                    </a:lnTo>
                    <a:lnTo>
                      <a:pt x="1101101" y="119026"/>
                    </a:lnTo>
                    <a:lnTo>
                      <a:pt x="1097637" y="119026"/>
                    </a:lnTo>
                    <a:lnTo>
                      <a:pt x="1094026" y="122639"/>
                    </a:lnTo>
                    <a:lnTo>
                      <a:pt x="1094026" y="126250"/>
                    </a:lnTo>
                    <a:lnTo>
                      <a:pt x="1090411" y="126250"/>
                    </a:lnTo>
                    <a:lnTo>
                      <a:pt x="1090411" y="140702"/>
                    </a:lnTo>
                    <a:lnTo>
                      <a:pt x="1101101" y="140702"/>
                    </a:lnTo>
                    <a:lnTo>
                      <a:pt x="1104863" y="144315"/>
                    </a:lnTo>
                    <a:lnTo>
                      <a:pt x="1122926" y="144315"/>
                    </a:lnTo>
                    <a:lnTo>
                      <a:pt x="1126389" y="147928"/>
                    </a:lnTo>
                    <a:lnTo>
                      <a:pt x="1137377" y="147928"/>
                    </a:lnTo>
                    <a:lnTo>
                      <a:pt x="1140841" y="140702"/>
                    </a:lnTo>
                    <a:lnTo>
                      <a:pt x="1144603" y="137089"/>
                    </a:lnTo>
                    <a:lnTo>
                      <a:pt x="1144603" y="108187"/>
                    </a:lnTo>
                    <a:lnTo>
                      <a:pt x="1140841" y="104574"/>
                    </a:lnTo>
                    <a:lnTo>
                      <a:pt x="1140841" y="100961"/>
                    </a:lnTo>
                    <a:lnTo>
                      <a:pt x="1144603" y="97351"/>
                    </a:lnTo>
                    <a:lnTo>
                      <a:pt x="1144603" y="93738"/>
                    </a:lnTo>
                    <a:lnTo>
                      <a:pt x="1148067" y="93738"/>
                    </a:lnTo>
                    <a:lnTo>
                      <a:pt x="1151678" y="90125"/>
                    </a:lnTo>
                    <a:lnTo>
                      <a:pt x="1158904" y="93738"/>
                    </a:lnTo>
                    <a:lnTo>
                      <a:pt x="1162514" y="93738"/>
                    </a:lnTo>
                    <a:lnTo>
                      <a:pt x="1162514" y="97351"/>
                    </a:lnTo>
                    <a:lnTo>
                      <a:pt x="1166130" y="100961"/>
                    </a:lnTo>
                    <a:lnTo>
                      <a:pt x="1169740" y="104574"/>
                    </a:lnTo>
                    <a:lnTo>
                      <a:pt x="1169740" y="108187"/>
                    </a:lnTo>
                    <a:lnTo>
                      <a:pt x="1173356" y="111800"/>
                    </a:lnTo>
                    <a:lnTo>
                      <a:pt x="1180582" y="111800"/>
                    </a:lnTo>
                    <a:lnTo>
                      <a:pt x="1180582" y="104574"/>
                    </a:lnTo>
                    <a:lnTo>
                      <a:pt x="1184192" y="97351"/>
                    </a:lnTo>
                    <a:lnTo>
                      <a:pt x="1184192" y="86512"/>
                    </a:lnTo>
                    <a:lnTo>
                      <a:pt x="1187803" y="82899"/>
                    </a:lnTo>
                    <a:lnTo>
                      <a:pt x="1191418" y="79286"/>
                    </a:lnTo>
                    <a:lnTo>
                      <a:pt x="1191418" y="75673"/>
                    </a:lnTo>
                    <a:lnTo>
                      <a:pt x="1213091" y="75673"/>
                    </a:lnTo>
                    <a:lnTo>
                      <a:pt x="1216707" y="79286"/>
                    </a:lnTo>
                    <a:lnTo>
                      <a:pt x="1220317" y="82899"/>
                    </a:lnTo>
                    <a:lnTo>
                      <a:pt x="1223933" y="82899"/>
                    </a:lnTo>
                    <a:lnTo>
                      <a:pt x="1227543" y="86512"/>
                    </a:lnTo>
                    <a:lnTo>
                      <a:pt x="1231159" y="82899"/>
                    </a:lnTo>
                    <a:lnTo>
                      <a:pt x="1234769" y="79286"/>
                    </a:lnTo>
                    <a:lnTo>
                      <a:pt x="1234769" y="75673"/>
                    </a:lnTo>
                    <a:lnTo>
                      <a:pt x="1238380" y="75673"/>
                    </a:lnTo>
                    <a:lnTo>
                      <a:pt x="1241995" y="72060"/>
                    </a:lnTo>
                    <a:lnTo>
                      <a:pt x="1245606" y="68449"/>
                    </a:lnTo>
                    <a:lnTo>
                      <a:pt x="1245606" y="64836"/>
                    </a:lnTo>
                    <a:lnTo>
                      <a:pt x="1249221" y="61223"/>
                    </a:lnTo>
                    <a:lnTo>
                      <a:pt x="1249221" y="53997"/>
                    </a:lnTo>
                    <a:lnTo>
                      <a:pt x="1245606" y="50384"/>
                    </a:lnTo>
                    <a:lnTo>
                      <a:pt x="1241995" y="50384"/>
                    </a:lnTo>
                    <a:lnTo>
                      <a:pt x="1241995" y="46771"/>
                    </a:lnTo>
                    <a:lnTo>
                      <a:pt x="1238380" y="43161"/>
                    </a:lnTo>
                    <a:lnTo>
                      <a:pt x="1238380" y="35935"/>
                    </a:lnTo>
                    <a:lnTo>
                      <a:pt x="1241995" y="32322"/>
                    </a:lnTo>
                    <a:lnTo>
                      <a:pt x="1245606" y="32322"/>
                    </a:lnTo>
                    <a:lnTo>
                      <a:pt x="1249221" y="35935"/>
                    </a:lnTo>
                    <a:lnTo>
                      <a:pt x="1249221" y="39548"/>
                    </a:lnTo>
                    <a:lnTo>
                      <a:pt x="1256447" y="39548"/>
                    </a:lnTo>
                    <a:lnTo>
                      <a:pt x="1256447" y="43161"/>
                    </a:lnTo>
                    <a:lnTo>
                      <a:pt x="1260058" y="43161"/>
                    </a:lnTo>
                    <a:lnTo>
                      <a:pt x="1263668" y="39548"/>
                    </a:lnTo>
                    <a:lnTo>
                      <a:pt x="1267284" y="35935"/>
                    </a:lnTo>
                    <a:lnTo>
                      <a:pt x="1267284" y="32322"/>
                    </a:lnTo>
                    <a:lnTo>
                      <a:pt x="1270894" y="25096"/>
                    </a:lnTo>
                    <a:lnTo>
                      <a:pt x="1274510" y="21483"/>
                    </a:lnTo>
                    <a:lnTo>
                      <a:pt x="1274510" y="17872"/>
                    </a:lnTo>
                    <a:lnTo>
                      <a:pt x="1281736" y="17872"/>
                    </a:lnTo>
                    <a:lnTo>
                      <a:pt x="1285346" y="21483"/>
                    </a:lnTo>
                    <a:lnTo>
                      <a:pt x="1285346" y="25096"/>
                    </a:lnTo>
                    <a:lnTo>
                      <a:pt x="1281736" y="32322"/>
                    </a:lnTo>
                    <a:lnTo>
                      <a:pt x="1281736" y="46771"/>
                    </a:lnTo>
                    <a:lnTo>
                      <a:pt x="1285346" y="46771"/>
                    </a:lnTo>
                    <a:lnTo>
                      <a:pt x="1285346" y="50384"/>
                    </a:lnTo>
                    <a:lnTo>
                      <a:pt x="1296183" y="50384"/>
                    </a:lnTo>
                    <a:lnTo>
                      <a:pt x="1296183" y="46771"/>
                    </a:lnTo>
                    <a:lnTo>
                      <a:pt x="1299798" y="43161"/>
                    </a:lnTo>
                    <a:lnTo>
                      <a:pt x="1303409" y="35935"/>
                    </a:lnTo>
                    <a:lnTo>
                      <a:pt x="1307024" y="28709"/>
                    </a:lnTo>
                    <a:lnTo>
                      <a:pt x="1310635" y="21483"/>
                    </a:lnTo>
                    <a:lnTo>
                      <a:pt x="1314245" y="14259"/>
                    </a:lnTo>
                    <a:lnTo>
                      <a:pt x="1317861" y="10646"/>
                    </a:lnTo>
                    <a:lnTo>
                      <a:pt x="1321471" y="3420"/>
                    </a:lnTo>
                    <a:lnTo>
                      <a:pt x="1325087" y="-193"/>
                    </a:lnTo>
                    <a:lnTo>
                      <a:pt x="1332313" y="-193"/>
                    </a:lnTo>
                    <a:lnTo>
                      <a:pt x="1332313" y="3420"/>
                    </a:lnTo>
                    <a:lnTo>
                      <a:pt x="1335923" y="10646"/>
                    </a:lnTo>
                    <a:lnTo>
                      <a:pt x="1339538" y="17872"/>
                    </a:lnTo>
                    <a:lnTo>
                      <a:pt x="1343149" y="25096"/>
                    </a:lnTo>
                    <a:lnTo>
                      <a:pt x="1343149" y="28709"/>
                    </a:lnTo>
                    <a:lnTo>
                      <a:pt x="1346760" y="35935"/>
                    </a:lnTo>
                    <a:lnTo>
                      <a:pt x="1346760" y="61223"/>
                    </a:lnTo>
                    <a:lnTo>
                      <a:pt x="1361212" y="61223"/>
                    </a:lnTo>
                    <a:lnTo>
                      <a:pt x="1368438" y="57610"/>
                    </a:lnTo>
                    <a:lnTo>
                      <a:pt x="1372048" y="61223"/>
                    </a:lnTo>
                    <a:lnTo>
                      <a:pt x="1375664" y="61223"/>
                    </a:lnTo>
                    <a:lnTo>
                      <a:pt x="1379274" y="64836"/>
                    </a:lnTo>
                    <a:lnTo>
                      <a:pt x="1379274" y="75673"/>
                    </a:lnTo>
                    <a:lnTo>
                      <a:pt x="1382890" y="79286"/>
                    </a:lnTo>
                    <a:lnTo>
                      <a:pt x="1386500" y="86512"/>
                    </a:lnTo>
                    <a:lnTo>
                      <a:pt x="1393726" y="90125"/>
                    </a:lnTo>
                    <a:lnTo>
                      <a:pt x="1393726" y="93738"/>
                    </a:lnTo>
                    <a:lnTo>
                      <a:pt x="1400952" y="93738"/>
                    </a:lnTo>
                    <a:lnTo>
                      <a:pt x="1404563" y="90125"/>
                    </a:lnTo>
                    <a:lnTo>
                      <a:pt x="1408178" y="86512"/>
                    </a:lnTo>
                    <a:lnTo>
                      <a:pt x="1408178" y="79286"/>
                    </a:lnTo>
                    <a:lnTo>
                      <a:pt x="1404563" y="79286"/>
                    </a:lnTo>
                    <a:lnTo>
                      <a:pt x="1404563" y="75673"/>
                    </a:lnTo>
                    <a:lnTo>
                      <a:pt x="1400952" y="72060"/>
                    </a:lnTo>
                    <a:lnTo>
                      <a:pt x="1397337" y="68449"/>
                    </a:lnTo>
                    <a:lnTo>
                      <a:pt x="1393726" y="64836"/>
                    </a:lnTo>
                    <a:lnTo>
                      <a:pt x="1390115" y="61223"/>
                    </a:lnTo>
                    <a:lnTo>
                      <a:pt x="1390115" y="57610"/>
                    </a:lnTo>
                    <a:lnTo>
                      <a:pt x="1386500" y="53997"/>
                    </a:lnTo>
                    <a:lnTo>
                      <a:pt x="1386500" y="35935"/>
                    </a:lnTo>
                    <a:lnTo>
                      <a:pt x="1390115" y="35935"/>
                    </a:lnTo>
                    <a:lnTo>
                      <a:pt x="1393726" y="32322"/>
                    </a:lnTo>
                    <a:lnTo>
                      <a:pt x="1400952" y="32322"/>
                    </a:lnTo>
                    <a:lnTo>
                      <a:pt x="1400952" y="35935"/>
                    </a:lnTo>
                    <a:lnTo>
                      <a:pt x="1429851" y="35935"/>
                    </a:lnTo>
                    <a:lnTo>
                      <a:pt x="1429851" y="39548"/>
                    </a:lnTo>
                    <a:lnTo>
                      <a:pt x="1437077" y="39548"/>
                    </a:lnTo>
                    <a:lnTo>
                      <a:pt x="1440692" y="43161"/>
                    </a:lnTo>
                    <a:lnTo>
                      <a:pt x="1447914" y="43161"/>
                    </a:lnTo>
                    <a:lnTo>
                      <a:pt x="1447914" y="46771"/>
                    </a:lnTo>
                    <a:lnTo>
                      <a:pt x="1451529" y="46771"/>
                    </a:lnTo>
                    <a:lnTo>
                      <a:pt x="1455140" y="50384"/>
                    </a:lnTo>
                    <a:lnTo>
                      <a:pt x="1458755" y="53997"/>
                    </a:lnTo>
                    <a:lnTo>
                      <a:pt x="1462366" y="53997"/>
                    </a:lnTo>
                    <a:lnTo>
                      <a:pt x="1462366" y="57610"/>
                    </a:lnTo>
                    <a:lnTo>
                      <a:pt x="1465981" y="57610"/>
                    </a:lnTo>
                    <a:lnTo>
                      <a:pt x="1465981" y="61223"/>
                    </a:lnTo>
                    <a:lnTo>
                      <a:pt x="1469592" y="61223"/>
                    </a:lnTo>
                    <a:lnTo>
                      <a:pt x="1469592" y="68449"/>
                    </a:lnTo>
                    <a:lnTo>
                      <a:pt x="1473202" y="68449"/>
                    </a:lnTo>
                    <a:lnTo>
                      <a:pt x="1473202" y="72060"/>
                    </a:lnTo>
                    <a:lnTo>
                      <a:pt x="1476818" y="75673"/>
                    </a:lnTo>
                    <a:lnTo>
                      <a:pt x="1476818" y="79286"/>
                    </a:lnTo>
                    <a:lnTo>
                      <a:pt x="1480428" y="79286"/>
                    </a:lnTo>
                    <a:lnTo>
                      <a:pt x="1480428" y="82899"/>
                    </a:lnTo>
                    <a:lnTo>
                      <a:pt x="1484043" y="82899"/>
                    </a:lnTo>
                    <a:lnTo>
                      <a:pt x="1484043" y="86512"/>
                    </a:lnTo>
                    <a:lnTo>
                      <a:pt x="1487654" y="86512"/>
                    </a:lnTo>
                    <a:lnTo>
                      <a:pt x="1487654" y="90125"/>
                    </a:lnTo>
                    <a:lnTo>
                      <a:pt x="1491269" y="90125"/>
                    </a:lnTo>
                    <a:lnTo>
                      <a:pt x="1491269" y="93738"/>
                    </a:lnTo>
                    <a:lnTo>
                      <a:pt x="1494880" y="97351"/>
                    </a:lnTo>
                    <a:lnTo>
                      <a:pt x="1494880" y="100961"/>
                    </a:lnTo>
                    <a:lnTo>
                      <a:pt x="1498495" y="100961"/>
                    </a:lnTo>
                    <a:lnTo>
                      <a:pt x="1498495" y="119026"/>
                    </a:lnTo>
                    <a:lnTo>
                      <a:pt x="1494880" y="119026"/>
                    </a:lnTo>
                    <a:lnTo>
                      <a:pt x="1498495" y="122639"/>
                    </a:lnTo>
                    <a:lnTo>
                      <a:pt x="1498495" y="126250"/>
                    </a:lnTo>
                    <a:lnTo>
                      <a:pt x="1505717" y="126250"/>
                    </a:lnTo>
                    <a:lnTo>
                      <a:pt x="1505717" y="122639"/>
                    </a:lnTo>
                    <a:lnTo>
                      <a:pt x="1509332" y="122639"/>
                    </a:lnTo>
                    <a:lnTo>
                      <a:pt x="1509332" y="119026"/>
                    </a:lnTo>
                    <a:lnTo>
                      <a:pt x="1516558" y="119026"/>
                    </a:lnTo>
                    <a:lnTo>
                      <a:pt x="1516558" y="97351"/>
                    </a:lnTo>
                    <a:lnTo>
                      <a:pt x="1520169" y="97351"/>
                    </a:lnTo>
                    <a:lnTo>
                      <a:pt x="1520169" y="82899"/>
                    </a:lnTo>
                    <a:lnTo>
                      <a:pt x="1523784" y="82899"/>
                    </a:lnTo>
                    <a:lnTo>
                      <a:pt x="1523784" y="79286"/>
                    </a:lnTo>
                    <a:lnTo>
                      <a:pt x="1534620" y="79286"/>
                    </a:lnTo>
                    <a:lnTo>
                      <a:pt x="1534620" y="82899"/>
                    </a:lnTo>
                    <a:lnTo>
                      <a:pt x="1538231" y="86512"/>
                    </a:lnTo>
                    <a:lnTo>
                      <a:pt x="1538231" y="104574"/>
                    </a:lnTo>
                    <a:lnTo>
                      <a:pt x="1534620" y="104574"/>
                    </a:lnTo>
                    <a:lnTo>
                      <a:pt x="1534620" y="119026"/>
                    </a:lnTo>
                    <a:lnTo>
                      <a:pt x="1538231" y="119026"/>
                    </a:lnTo>
                    <a:lnTo>
                      <a:pt x="1538231" y="122639"/>
                    </a:lnTo>
                    <a:lnTo>
                      <a:pt x="1541846" y="122639"/>
                    </a:lnTo>
                    <a:lnTo>
                      <a:pt x="1541846" y="126250"/>
                    </a:lnTo>
                    <a:lnTo>
                      <a:pt x="1545457" y="126250"/>
                    </a:lnTo>
                    <a:lnTo>
                      <a:pt x="1545457" y="137089"/>
                    </a:lnTo>
                    <a:lnTo>
                      <a:pt x="1534620" y="137089"/>
                    </a:lnTo>
                    <a:lnTo>
                      <a:pt x="1531005" y="133476"/>
                    </a:lnTo>
                    <a:lnTo>
                      <a:pt x="1523784" y="133476"/>
                    </a:lnTo>
                    <a:lnTo>
                      <a:pt x="1520169" y="137089"/>
                    </a:lnTo>
                    <a:lnTo>
                      <a:pt x="1520169" y="144315"/>
                    </a:lnTo>
                    <a:lnTo>
                      <a:pt x="1523784" y="144315"/>
                    </a:lnTo>
                    <a:lnTo>
                      <a:pt x="1523784" y="147928"/>
                    </a:lnTo>
                    <a:lnTo>
                      <a:pt x="1527395" y="147928"/>
                    </a:lnTo>
                    <a:lnTo>
                      <a:pt x="1527395" y="151538"/>
                    </a:lnTo>
                    <a:lnTo>
                      <a:pt x="1545457" y="151538"/>
                    </a:lnTo>
                    <a:lnTo>
                      <a:pt x="1545457" y="158764"/>
                    </a:lnTo>
                    <a:lnTo>
                      <a:pt x="1541846" y="162377"/>
                    </a:lnTo>
                    <a:lnTo>
                      <a:pt x="1534620" y="162377"/>
                    </a:lnTo>
                    <a:lnTo>
                      <a:pt x="1531005" y="165990"/>
                    </a:lnTo>
                    <a:lnTo>
                      <a:pt x="1520169" y="165990"/>
                    </a:lnTo>
                    <a:lnTo>
                      <a:pt x="1520169" y="169603"/>
                    </a:lnTo>
                    <a:lnTo>
                      <a:pt x="1516558" y="169603"/>
                    </a:lnTo>
                    <a:lnTo>
                      <a:pt x="1516558" y="173216"/>
                    </a:lnTo>
                    <a:lnTo>
                      <a:pt x="1512943" y="173216"/>
                    </a:lnTo>
                    <a:lnTo>
                      <a:pt x="1512943" y="180440"/>
                    </a:lnTo>
                    <a:lnTo>
                      <a:pt x="1509332" y="184053"/>
                    </a:lnTo>
                    <a:lnTo>
                      <a:pt x="1509332" y="194892"/>
                    </a:lnTo>
                    <a:lnTo>
                      <a:pt x="1512943" y="194892"/>
                    </a:lnTo>
                    <a:lnTo>
                      <a:pt x="1512943" y="198505"/>
                    </a:lnTo>
                    <a:lnTo>
                      <a:pt x="1545457" y="198505"/>
                    </a:lnTo>
                    <a:lnTo>
                      <a:pt x="1545457" y="194892"/>
                    </a:lnTo>
                    <a:lnTo>
                      <a:pt x="1556294" y="194892"/>
                    </a:lnTo>
                    <a:lnTo>
                      <a:pt x="1556294" y="205728"/>
                    </a:lnTo>
                    <a:lnTo>
                      <a:pt x="1552683" y="205728"/>
                    </a:lnTo>
                    <a:lnTo>
                      <a:pt x="1552683" y="209341"/>
                    </a:lnTo>
                    <a:lnTo>
                      <a:pt x="1549072" y="209341"/>
                    </a:lnTo>
                    <a:lnTo>
                      <a:pt x="1549072" y="212954"/>
                    </a:lnTo>
                    <a:lnTo>
                      <a:pt x="1541846" y="212954"/>
                    </a:lnTo>
                    <a:lnTo>
                      <a:pt x="1541846" y="216418"/>
                    </a:lnTo>
                    <a:lnTo>
                      <a:pt x="1538231" y="216418"/>
                    </a:lnTo>
                    <a:lnTo>
                      <a:pt x="1534620" y="220029"/>
                    </a:lnTo>
                    <a:lnTo>
                      <a:pt x="1531005" y="220029"/>
                    </a:lnTo>
                    <a:lnTo>
                      <a:pt x="1531005" y="223642"/>
                    </a:lnTo>
                    <a:lnTo>
                      <a:pt x="1527395" y="223642"/>
                    </a:lnTo>
                    <a:lnTo>
                      <a:pt x="1527395" y="231019"/>
                    </a:lnTo>
                    <a:lnTo>
                      <a:pt x="1531005" y="231019"/>
                    </a:lnTo>
                    <a:lnTo>
                      <a:pt x="1531005" y="234630"/>
                    </a:lnTo>
                    <a:lnTo>
                      <a:pt x="1534620" y="234630"/>
                    </a:lnTo>
                    <a:lnTo>
                      <a:pt x="1534620" y="238093"/>
                    </a:lnTo>
                    <a:lnTo>
                      <a:pt x="1559909" y="238093"/>
                    </a:lnTo>
                    <a:lnTo>
                      <a:pt x="1559909" y="241706"/>
                    </a:lnTo>
                    <a:lnTo>
                      <a:pt x="1563520" y="241706"/>
                    </a:lnTo>
                    <a:lnTo>
                      <a:pt x="1563520" y="245317"/>
                    </a:lnTo>
                    <a:lnTo>
                      <a:pt x="1567135" y="245317"/>
                    </a:lnTo>
                    <a:lnTo>
                      <a:pt x="1567135" y="248930"/>
                    </a:lnTo>
                    <a:lnTo>
                      <a:pt x="1570746" y="248930"/>
                    </a:lnTo>
                    <a:lnTo>
                      <a:pt x="1570746" y="252695"/>
                    </a:lnTo>
                    <a:lnTo>
                      <a:pt x="1574361" y="252695"/>
                    </a:lnTo>
                    <a:lnTo>
                      <a:pt x="1577972" y="256308"/>
                    </a:lnTo>
                    <a:lnTo>
                      <a:pt x="1581582" y="256308"/>
                    </a:lnTo>
                    <a:lnTo>
                      <a:pt x="1581582" y="259918"/>
                    </a:lnTo>
                    <a:lnTo>
                      <a:pt x="1585197" y="263531"/>
                    </a:lnTo>
                    <a:lnTo>
                      <a:pt x="1581582" y="263531"/>
                    </a:lnTo>
                    <a:lnTo>
                      <a:pt x="1581582" y="270606"/>
                    </a:lnTo>
                    <a:lnTo>
                      <a:pt x="1570746" y="270606"/>
                    </a:lnTo>
                    <a:lnTo>
                      <a:pt x="1570746" y="266995"/>
                    </a:lnTo>
                    <a:lnTo>
                      <a:pt x="1563520" y="266995"/>
                    </a:lnTo>
                    <a:lnTo>
                      <a:pt x="1563520" y="263531"/>
                    </a:lnTo>
                    <a:lnTo>
                      <a:pt x="1559909" y="263531"/>
                    </a:lnTo>
                    <a:lnTo>
                      <a:pt x="1559909" y="259918"/>
                    </a:lnTo>
                    <a:lnTo>
                      <a:pt x="1556294" y="259918"/>
                    </a:lnTo>
                    <a:lnTo>
                      <a:pt x="1556294" y="256308"/>
                    </a:lnTo>
                    <a:lnTo>
                      <a:pt x="1549072" y="256308"/>
                    </a:lnTo>
                    <a:lnTo>
                      <a:pt x="1549072" y="259918"/>
                    </a:lnTo>
                    <a:lnTo>
                      <a:pt x="1545457" y="263531"/>
                    </a:lnTo>
                    <a:lnTo>
                      <a:pt x="1549072" y="263531"/>
                    </a:lnTo>
                    <a:lnTo>
                      <a:pt x="1549072" y="266995"/>
                    </a:lnTo>
                    <a:lnTo>
                      <a:pt x="1552683" y="266995"/>
                    </a:lnTo>
                    <a:lnTo>
                      <a:pt x="1552683" y="270606"/>
                    </a:lnTo>
                    <a:lnTo>
                      <a:pt x="1556294" y="270606"/>
                    </a:lnTo>
                    <a:lnTo>
                      <a:pt x="1556294" y="274219"/>
                    </a:lnTo>
                    <a:lnTo>
                      <a:pt x="1559909" y="274219"/>
                    </a:lnTo>
                    <a:lnTo>
                      <a:pt x="1559909" y="281445"/>
                    </a:lnTo>
                    <a:lnTo>
                      <a:pt x="1563520" y="285058"/>
                    </a:lnTo>
                    <a:lnTo>
                      <a:pt x="1563520" y="303120"/>
                    </a:lnTo>
                    <a:lnTo>
                      <a:pt x="1567135" y="303120"/>
                    </a:lnTo>
                    <a:lnTo>
                      <a:pt x="1567135" y="306733"/>
                    </a:lnTo>
                    <a:lnTo>
                      <a:pt x="1577972" y="306733"/>
                    </a:lnTo>
                    <a:lnTo>
                      <a:pt x="1577972" y="303120"/>
                    </a:lnTo>
                    <a:lnTo>
                      <a:pt x="1585197" y="303120"/>
                    </a:lnTo>
                    <a:lnTo>
                      <a:pt x="1585197" y="295896"/>
                    </a:lnTo>
                    <a:lnTo>
                      <a:pt x="1588808" y="295896"/>
                    </a:lnTo>
                    <a:lnTo>
                      <a:pt x="1588808" y="288670"/>
                    </a:lnTo>
                    <a:lnTo>
                      <a:pt x="1592423" y="288670"/>
                    </a:lnTo>
                    <a:lnTo>
                      <a:pt x="1592423" y="285058"/>
                    </a:lnTo>
                    <a:lnTo>
                      <a:pt x="1596034" y="285058"/>
                    </a:lnTo>
                    <a:lnTo>
                      <a:pt x="1596034" y="281445"/>
                    </a:lnTo>
                    <a:lnTo>
                      <a:pt x="1599649" y="281445"/>
                    </a:lnTo>
                    <a:lnTo>
                      <a:pt x="1603260" y="277832"/>
                    </a:lnTo>
                    <a:lnTo>
                      <a:pt x="1610486" y="277832"/>
                    </a:lnTo>
                    <a:lnTo>
                      <a:pt x="1614097" y="274219"/>
                    </a:lnTo>
                    <a:lnTo>
                      <a:pt x="1617712" y="274219"/>
                    </a:lnTo>
                    <a:lnTo>
                      <a:pt x="1621323" y="270606"/>
                    </a:lnTo>
                    <a:lnTo>
                      <a:pt x="1624938" y="270606"/>
                    </a:lnTo>
                    <a:lnTo>
                      <a:pt x="1624938" y="263531"/>
                    </a:lnTo>
                    <a:lnTo>
                      <a:pt x="1628549" y="263531"/>
                    </a:lnTo>
                    <a:lnTo>
                      <a:pt x="1628549" y="252695"/>
                    </a:lnTo>
                    <a:lnTo>
                      <a:pt x="1632164" y="252695"/>
                    </a:lnTo>
                    <a:lnTo>
                      <a:pt x="1632164" y="248930"/>
                    </a:lnTo>
                    <a:lnTo>
                      <a:pt x="1639385" y="248930"/>
                    </a:lnTo>
                    <a:lnTo>
                      <a:pt x="1643000" y="252695"/>
                    </a:lnTo>
                    <a:lnTo>
                      <a:pt x="1646611" y="252695"/>
                    </a:lnTo>
                    <a:lnTo>
                      <a:pt x="1646611" y="256308"/>
                    </a:lnTo>
                    <a:lnTo>
                      <a:pt x="1650226" y="256308"/>
                    </a:lnTo>
                    <a:lnTo>
                      <a:pt x="1650226" y="259918"/>
                    </a:lnTo>
                    <a:lnTo>
                      <a:pt x="1653837" y="259918"/>
                    </a:lnTo>
                    <a:lnTo>
                      <a:pt x="1653837" y="256308"/>
                    </a:lnTo>
                    <a:lnTo>
                      <a:pt x="1661063" y="256308"/>
                    </a:lnTo>
                    <a:lnTo>
                      <a:pt x="1661063" y="245317"/>
                    </a:lnTo>
                    <a:lnTo>
                      <a:pt x="1657452" y="245317"/>
                    </a:lnTo>
                    <a:lnTo>
                      <a:pt x="1657452" y="231019"/>
                    </a:lnTo>
                    <a:lnTo>
                      <a:pt x="1661063" y="231019"/>
                    </a:lnTo>
                    <a:lnTo>
                      <a:pt x="1661063" y="227406"/>
                    </a:lnTo>
                    <a:lnTo>
                      <a:pt x="1664674" y="227406"/>
                    </a:lnTo>
                    <a:lnTo>
                      <a:pt x="1664674" y="231019"/>
                    </a:lnTo>
                    <a:lnTo>
                      <a:pt x="1675515" y="231019"/>
                    </a:lnTo>
                    <a:lnTo>
                      <a:pt x="1675515" y="227406"/>
                    </a:lnTo>
                    <a:lnTo>
                      <a:pt x="1679126" y="227406"/>
                    </a:lnTo>
                    <a:lnTo>
                      <a:pt x="1679126" y="216418"/>
                    </a:lnTo>
                    <a:lnTo>
                      <a:pt x="1675515" y="212954"/>
                    </a:lnTo>
                    <a:lnTo>
                      <a:pt x="1675515" y="205728"/>
                    </a:lnTo>
                    <a:lnTo>
                      <a:pt x="1679126" y="205728"/>
                    </a:lnTo>
                    <a:lnTo>
                      <a:pt x="1679126" y="202118"/>
                    </a:lnTo>
                    <a:lnTo>
                      <a:pt x="1682741" y="198505"/>
                    </a:lnTo>
                    <a:lnTo>
                      <a:pt x="1686351" y="194892"/>
                    </a:lnTo>
                    <a:lnTo>
                      <a:pt x="1686351" y="187666"/>
                    </a:lnTo>
                    <a:lnTo>
                      <a:pt x="1689815" y="184053"/>
                    </a:lnTo>
                    <a:lnTo>
                      <a:pt x="1689815" y="180440"/>
                    </a:lnTo>
                    <a:lnTo>
                      <a:pt x="1693426" y="180440"/>
                    </a:lnTo>
                    <a:lnTo>
                      <a:pt x="1693426" y="176829"/>
                    </a:lnTo>
                    <a:lnTo>
                      <a:pt x="1697188" y="176829"/>
                    </a:lnTo>
                    <a:lnTo>
                      <a:pt x="1700652" y="180440"/>
                    </a:lnTo>
                    <a:lnTo>
                      <a:pt x="1700652" y="184053"/>
                    </a:lnTo>
                    <a:lnTo>
                      <a:pt x="1704414" y="184053"/>
                    </a:lnTo>
                    <a:lnTo>
                      <a:pt x="1704414" y="187666"/>
                    </a:lnTo>
                    <a:lnTo>
                      <a:pt x="1707878" y="187666"/>
                    </a:lnTo>
                    <a:lnTo>
                      <a:pt x="1707878" y="191279"/>
                    </a:lnTo>
                    <a:lnTo>
                      <a:pt x="1711640" y="191279"/>
                    </a:lnTo>
                    <a:lnTo>
                      <a:pt x="1715104" y="187666"/>
                    </a:lnTo>
                    <a:lnTo>
                      <a:pt x="1718714" y="187666"/>
                    </a:lnTo>
                    <a:lnTo>
                      <a:pt x="1722477" y="184053"/>
                    </a:lnTo>
                    <a:lnTo>
                      <a:pt x="1729703" y="184053"/>
                    </a:lnTo>
                    <a:lnTo>
                      <a:pt x="1729703" y="180440"/>
                    </a:lnTo>
                    <a:lnTo>
                      <a:pt x="1733166" y="180440"/>
                    </a:lnTo>
                    <a:lnTo>
                      <a:pt x="1733166" y="184053"/>
                    </a:lnTo>
                    <a:lnTo>
                      <a:pt x="1736928" y="184053"/>
                    </a:lnTo>
                    <a:lnTo>
                      <a:pt x="1736928" y="187666"/>
                    </a:lnTo>
                    <a:lnTo>
                      <a:pt x="1740392" y="187666"/>
                    </a:lnTo>
                    <a:lnTo>
                      <a:pt x="1740392" y="191279"/>
                    </a:lnTo>
                    <a:lnTo>
                      <a:pt x="1744154" y="191279"/>
                    </a:lnTo>
                    <a:lnTo>
                      <a:pt x="1744154" y="198505"/>
                    </a:lnTo>
                    <a:lnTo>
                      <a:pt x="1747618" y="198505"/>
                    </a:lnTo>
                    <a:lnTo>
                      <a:pt x="1747618" y="202118"/>
                    </a:lnTo>
                    <a:lnTo>
                      <a:pt x="1751229" y="202118"/>
                    </a:lnTo>
                    <a:lnTo>
                      <a:pt x="1751229" y="205728"/>
                    </a:lnTo>
                    <a:lnTo>
                      <a:pt x="1754991" y="205728"/>
                    </a:lnTo>
                    <a:lnTo>
                      <a:pt x="1754991" y="209341"/>
                    </a:lnTo>
                    <a:lnTo>
                      <a:pt x="1758455" y="212954"/>
                    </a:lnTo>
                    <a:lnTo>
                      <a:pt x="1758455" y="231019"/>
                    </a:lnTo>
                    <a:lnTo>
                      <a:pt x="1762065" y="234630"/>
                    </a:lnTo>
                    <a:lnTo>
                      <a:pt x="1762065" y="241856"/>
                    </a:lnTo>
                    <a:lnTo>
                      <a:pt x="1754991" y="241856"/>
                    </a:lnTo>
                    <a:lnTo>
                      <a:pt x="1754991" y="249082"/>
                    </a:lnTo>
                    <a:lnTo>
                      <a:pt x="1747618" y="249082"/>
                    </a:lnTo>
                    <a:lnTo>
                      <a:pt x="1744154" y="245469"/>
                    </a:lnTo>
                    <a:lnTo>
                      <a:pt x="1740392" y="249082"/>
                    </a:lnTo>
                    <a:lnTo>
                      <a:pt x="1744154" y="252695"/>
                    </a:lnTo>
                    <a:lnTo>
                      <a:pt x="1740392" y="256308"/>
                    </a:lnTo>
                    <a:lnTo>
                      <a:pt x="1736928" y="252695"/>
                    </a:lnTo>
                    <a:lnTo>
                      <a:pt x="1733166" y="256308"/>
                    </a:lnTo>
                    <a:lnTo>
                      <a:pt x="1736928" y="256308"/>
                    </a:lnTo>
                    <a:lnTo>
                      <a:pt x="1736928" y="263531"/>
                    </a:lnTo>
                    <a:lnTo>
                      <a:pt x="1733166" y="263531"/>
                    </a:lnTo>
                    <a:lnTo>
                      <a:pt x="1733166" y="270757"/>
                    </a:lnTo>
                    <a:lnTo>
                      <a:pt x="1736928" y="274370"/>
                    </a:lnTo>
                    <a:lnTo>
                      <a:pt x="1736928" y="285207"/>
                    </a:lnTo>
                    <a:lnTo>
                      <a:pt x="1733166" y="288820"/>
                    </a:lnTo>
                    <a:lnTo>
                      <a:pt x="1733166" y="292283"/>
                    </a:lnTo>
                    <a:lnTo>
                      <a:pt x="1722477" y="292283"/>
                    </a:lnTo>
                    <a:lnTo>
                      <a:pt x="1722477" y="299507"/>
                    </a:lnTo>
                    <a:lnTo>
                      <a:pt x="1725940" y="303120"/>
                    </a:lnTo>
                    <a:lnTo>
                      <a:pt x="1733166" y="303120"/>
                    </a:lnTo>
                    <a:lnTo>
                      <a:pt x="1733166" y="299507"/>
                    </a:lnTo>
                    <a:lnTo>
                      <a:pt x="1740392" y="299507"/>
                    </a:lnTo>
                    <a:lnTo>
                      <a:pt x="1740392" y="328409"/>
                    </a:lnTo>
                    <a:lnTo>
                      <a:pt x="1736928" y="332173"/>
                    </a:lnTo>
                    <a:lnTo>
                      <a:pt x="1733166" y="332173"/>
                    </a:lnTo>
                    <a:lnTo>
                      <a:pt x="1733166" y="335635"/>
                    </a:lnTo>
                    <a:lnTo>
                      <a:pt x="1729703" y="335635"/>
                    </a:lnTo>
                    <a:lnTo>
                      <a:pt x="1729703" y="339247"/>
                    </a:lnTo>
                    <a:lnTo>
                      <a:pt x="1733166" y="339247"/>
                    </a:lnTo>
                    <a:lnTo>
                      <a:pt x="1733166" y="342860"/>
                    </a:lnTo>
                    <a:lnTo>
                      <a:pt x="1736928" y="342860"/>
                    </a:lnTo>
                    <a:lnTo>
                      <a:pt x="1740392" y="346473"/>
                    </a:lnTo>
                    <a:lnTo>
                      <a:pt x="1744154" y="350084"/>
                    </a:lnTo>
                    <a:lnTo>
                      <a:pt x="1744154" y="364536"/>
                    </a:lnTo>
                    <a:lnTo>
                      <a:pt x="1740392" y="368149"/>
                    </a:lnTo>
                    <a:lnTo>
                      <a:pt x="1736928" y="371762"/>
                    </a:lnTo>
                    <a:lnTo>
                      <a:pt x="1733166" y="375375"/>
                    </a:lnTo>
                    <a:lnTo>
                      <a:pt x="1733166" y="378986"/>
                    </a:lnTo>
                    <a:lnTo>
                      <a:pt x="1729703" y="378986"/>
                    </a:lnTo>
                    <a:lnTo>
                      <a:pt x="1725940" y="382599"/>
                    </a:lnTo>
                    <a:lnTo>
                      <a:pt x="1725940" y="386212"/>
                    </a:lnTo>
                    <a:lnTo>
                      <a:pt x="1722477" y="389824"/>
                    </a:lnTo>
                    <a:lnTo>
                      <a:pt x="1725940" y="393437"/>
                    </a:lnTo>
                    <a:lnTo>
                      <a:pt x="1722477" y="397050"/>
                    </a:lnTo>
                    <a:lnTo>
                      <a:pt x="1718714" y="400663"/>
                    </a:lnTo>
                    <a:lnTo>
                      <a:pt x="1718714" y="411500"/>
                    </a:lnTo>
                    <a:lnTo>
                      <a:pt x="1715104" y="415113"/>
                    </a:lnTo>
                    <a:lnTo>
                      <a:pt x="1718714" y="415113"/>
                    </a:lnTo>
                    <a:lnTo>
                      <a:pt x="1718714" y="425952"/>
                    </a:lnTo>
                    <a:lnTo>
                      <a:pt x="1715104" y="429563"/>
                    </a:lnTo>
                    <a:lnTo>
                      <a:pt x="1711640" y="429563"/>
                    </a:lnTo>
                    <a:lnTo>
                      <a:pt x="1711640" y="440401"/>
                    </a:lnTo>
                    <a:lnTo>
                      <a:pt x="1707878" y="440401"/>
                    </a:lnTo>
                    <a:lnTo>
                      <a:pt x="1707878" y="444014"/>
                    </a:lnTo>
                    <a:lnTo>
                      <a:pt x="1711640" y="444014"/>
                    </a:lnTo>
                    <a:lnTo>
                      <a:pt x="1711640" y="447627"/>
                    </a:lnTo>
                    <a:lnTo>
                      <a:pt x="1715104" y="447627"/>
                    </a:lnTo>
                    <a:lnTo>
                      <a:pt x="1715104" y="454853"/>
                    </a:lnTo>
                    <a:lnTo>
                      <a:pt x="1711640" y="458464"/>
                    </a:lnTo>
                    <a:lnTo>
                      <a:pt x="1707878" y="462077"/>
                    </a:lnTo>
                    <a:lnTo>
                      <a:pt x="1707878" y="483753"/>
                    </a:lnTo>
                    <a:lnTo>
                      <a:pt x="1704414" y="487365"/>
                    </a:lnTo>
                    <a:lnTo>
                      <a:pt x="1704414" y="490978"/>
                    </a:lnTo>
                    <a:lnTo>
                      <a:pt x="1700652" y="494591"/>
                    </a:lnTo>
                    <a:lnTo>
                      <a:pt x="1697188" y="498204"/>
                    </a:lnTo>
                    <a:lnTo>
                      <a:pt x="1697188" y="501817"/>
                    </a:lnTo>
                    <a:lnTo>
                      <a:pt x="1693426" y="498204"/>
                    </a:lnTo>
                    <a:lnTo>
                      <a:pt x="1689815" y="498204"/>
                    </a:lnTo>
                    <a:lnTo>
                      <a:pt x="1686351" y="501817"/>
                    </a:lnTo>
                    <a:lnTo>
                      <a:pt x="1682741" y="501817"/>
                    </a:lnTo>
                    <a:lnTo>
                      <a:pt x="1679126" y="498204"/>
                    </a:lnTo>
                    <a:lnTo>
                      <a:pt x="1675515" y="498204"/>
                    </a:lnTo>
                    <a:lnTo>
                      <a:pt x="1675515" y="501817"/>
                    </a:lnTo>
                    <a:lnTo>
                      <a:pt x="1671900" y="505430"/>
                    </a:lnTo>
                    <a:lnTo>
                      <a:pt x="1671900" y="509041"/>
                    </a:lnTo>
                    <a:lnTo>
                      <a:pt x="1668289" y="509041"/>
                    </a:lnTo>
                    <a:lnTo>
                      <a:pt x="1668289" y="530719"/>
                    </a:lnTo>
                    <a:lnTo>
                      <a:pt x="1664674" y="534332"/>
                    </a:lnTo>
                    <a:lnTo>
                      <a:pt x="1664674" y="545168"/>
                    </a:lnTo>
                    <a:lnTo>
                      <a:pt x="1661063" y="545168"/>
                    </a:lnTo>
                    <a:lnTo>
                      <a:pt x="1657452" y="541555"/>
                    </a:lnTo>
                    <a:lnTo>
                      <a:pt x="1646611" y="541555"/>
                    </a:lnTo>
                    <a:lnTo>
                      <a:pt x="1643000" y="545168"/>
                    </a:lnTo>
                    <a:lnTo>
                      <a:pt x="1643000" y="563231"/>
                    </a:lnTo>
                    <a:lnTo>
                      <a:pt x="1639385" y="566844"/>
                    </a:lnTo>
                    <a:lnTo>
                      <a:pt x="1635774" y="570457"/>
                    </a:lnTo>
                    <a:lnTo>
                      <a:pt x="1632164" y="570457"/>
                    </a:lnTo>
                    <a:lnTo>
                      <a:pt x="1628549" y="574070"/>
                    </a:lnTo>
                    <a:lnTo>
                      <a:pt x="1624938" y="574070"/>
                    </a:lnTo>
                    <a:lnTo>
                      <a:pt x="1621323" y="577683"/>
                    </a:lnTo>
                    <a:lnTo>
                      <a:pt x="1621323" y="581296"/>
                    </a:lnTo>
                    <a:lnTo>
                      <a:pt x="1624938" y="581296"/>
                    </a:lnTo>
                    <a:lnTo>
                      <a:pt x="1624938" y="584909"/>
                    </a:lnTo>
                    <a:lnTo>
                      <a:pt x="1614097" y="584909"/>
                    </a:lnTo>
                    <a:lnTo>
                      <a:pt x="1614097" y="588522"/>
                    </a:lnTo>
                    <a:lnTo>
                      <a:pt x="1610486" y="588522"/>
                    </a:lnTo>
                    <a:lnTo>
                      <a:pt x="1610486" y="595745"/>
                    </a:lnTo>
                    <a:lnTo>
                      <a:pt x="1606871" y="599358"/>
                    </a:lnTo>
                    <a:lnTo>
                      <a:pt x="1606871" y="602971"/>
                    </a:lnTo>
                    <a:lnTo>
                      <a:pt x="1603260" y="602971"/>
                    </a:lnTo>
                    <a:lnTo>
                      <a:pt x="1599649" y="606584"/>
                    </a:lnTo>
                    <a:lnTo>
                      <a:pt x="1599649" y="613810"/>
                    </a:lnTo>
                    <a:lnTo>
                      <a:pt x="1603260" y="617421"/>
                    </a:lnTo>
                    <a:lnTo>
                      <a:pt x="1603260" y="621034"/>
                    </a:lnTo>
                    <a:lnTo>
                      <a:pt x="1599649" y="624647"/>
                    </a:lnTo>
                    <a:lnTo>
                      <a:pt x="1592423" y="631873"/>
                    </a:lnTo>
                    <a:lnTo>
                      <a:pt x="1588808" y="631873"/>
                    </a:lnTo>
                    <a:lnTo>
                      <a:pt x="1588808" y="642709"/>
                    </a:lnTo>
                    <a:lnTo>
                      <a:pt x="1585197" y="649935"/>
                    </a:lnTo>
                    <a:lnTo>
                      <a:pt x="1588808" y="657161"/>
                    </a:lnTo>
                    <a:lnTo>
                      <a:pt x="1592423" y="664387"/>
                    </a:lnTo>
                    <a:lnTo>
                      <a:pt x="1545457" y="664387"/>
                    </a:lnTo>
                    <a:lnTo>
                      <a:pt x="1541846" y="660774"/>
                    </a:lnTo>
                    <a:lnTo>
                      <a:pt x="1531005" y="660774"/>
                    </a:lnTo>
                    <a:lnTo>
                      <a:pt x="1523784" y="664387"/>
                    </a:lnTo>
                    <a:lnTo>
                      <a:pt x="1516558" y="668000"/>
                    </a:lnTo>
                    <a:lnTo>
                      <a:pt x="1509332" y="668000"/>
                    </a:lnTo>
                    <a:lnTo>
                      <a:pt x="1502106" y="671611"/>
                    </a:lnTo>
                    <a:lnTo>
                      <a:pt x="1498495" y="675224"/>
                    </a:lnTo>
                    <a:lnTo>
                      <a:pt x="1491269" y="675224"/>
                    </a:lnTo>
                    <a:lnTo>
                      <a:pt x="1484043" y="678837"/>
                    </a:lnTo>
                    <a:lnTo>
                      <a:pt x="1469592" y="678837"/>
                    </a:lnTo>
                    <a:lnTo>
                      <a:pt x="1465981" y="675224"/>
                    </a:lnTo>
                    <a:lnTo>
                      <a:pt x="1462366" y="675224"/>
                    </a:lnTo>
                    <a:lnTo>
                      <a:pt x="1462366" y="671611"/>
                    </a:lnTo>
                    <a:lnTo>
                      <a:pt x="1455140" y="668000"/>
                    </a:lnTo>
                    <a:lnTo>
                      <a:pt x="1455140" y="664387"/>
                    </a:lnTo>
                    <a:lnTo>
                      <a:pt x="1447914" y="668000"/>
                    </a:lnTo>
                    <a:lnTo>
                      <a:pt x="1433466" y="668000"/>
                    </a:lnTo>
                    <a:lnTo>
                      <a:pt x="1426241" y="664387"/>
                    </a:lnTo>
                    <a:lnTo>
                      <a:pt x="1419015" y="660774"/>
                    </a:lnTo>
                    <a:lnTo>
                      <a:pt x="1411789" y="657161"/>
                    </a:lnTo>
                    <a:lnTo>
                      <a:pt x="1404563" y="653548"/>
                    </a:lnTo>
                    <a:lnTo>
                      <a:pt x="1400952" y="653548"/>
                    </a:lnTo>
                    <a:lnTo>
                      <a:pt x="1397337" y="649935"/>
                    </a:lnTo>
                    <a:lnTo>
                      <a:pt x="1393726" y="646322"/>
                    </a:lnTo>
                    <a:lnTo>
                      <a:pt x="1386500" y="642709"/>
                    </a:lnTo>
                    <a:lnTo>
                      <a:pt x="1375664" y="635486"/>
                    </a:lnTo>
                    <a:lnTo>
                      <a:pt x="1368438" y="631873"/>
                    </a:lnTo>
                    <a:lnTo>
                      <a:pt x="1361212" y="628260"/>
                    </a:lnTo>
                    <a:lnTo>
                      <a:pt x="1350375" y="628260"/>
                    </a:lnTo>
                    <a:lnTo>
                      <a:pt x="1343149" y="624647"/>
                    </a:lnTo>
                    <a:lnTo>
                      <a:pt x="1335923" y="621034"/>
                    </a:lnTo>
                    <a:lnTo>
                      <a:pt x="1299798" y="621034"/>
                    </a:lnTo>
                    <a:lnTo>
                      <a:pt x="1285346" y="624647"/>
                    </a:lnTo>
                    <a:lnTo>
                      <a:pt x="1274510" y="624647"/>
                    </a:lnTo>
                    <a:lnTo>
                      <a:pt x="1263820" y="628260"/>
                    </a:lnTo>
                    <a:lnTo>
                      <a:pt x="1224080" y="628260"/>
                    </a:lnTo>
                    <a:lnTo>
                      <a:pt x="1206017" y="631873"/>
                    </a:lnTo>
                    <a:lnTo>
                      <a:pt x="1195180" y="635486"/>
                    </a:lnTo>
                    <a:lnTo>
                      <a:pt x="1191570" y="635486"/>
                    </a:lnTo>
                    <a:lnTo>
                      <a:pt x="1184344" y="631873"/>
                    </a:lnTo>
                    <a:lnTo>
                      <a:pt x="1166281" y="631873"/>
                    </a:lnTo>
                    <a:lnTo>
                      <a:pt x="1159055" y="635486"/>
                    </a:lnTo>
                    <a:lnTo>
                      <a:pt x="1151829" y="635486"/>
                    </a:lnTo>
                    <a:lnTo>
                      <a:pt x="1148214" y="639099"/>
                    </a:lnTo>
                    <a:lnTo>
                      <a:pt x="1140993" y="642709"/>
                    </a:lnTo>
                    <a:lnTo>
                      <a:pt x="1133767" y="649935"/>
                    </a:lnTo>
                    <a:lnTo>
                      <a:pt x="1126541" y="660774"/>
                    </a:lnTo>
                    <a:lnTo>
                      <a:pt x="1119315" y="668000"/>
                    </a:lnTo>
                    <a:lnTo>
                      <a:pt x="1112089" y="671611"/>
                    </a:lnTo>
                    <a:lnTo>
                      <a:pt x="1108478" y="678837"/>
                    </a:lnTo>
                    <a:lnTo>
                      <a:pt x="1101252" y="682450"/>
                    </a:lnTo>
                    <a:lnTo>
                      <a:pt x="1094026" y="686063"/>
                    </a:lnTo>
                    <a:lnTo>
                      <a:pt x="1090411" y="689676"/>
                    </a:lnTo>
                    <a:lnTo>
                      <a:pt x="1086800" y="696899"/>
                    </a:lnTo>
                    <a:lnTo>
                      <a:pt x="1086800" y="700512"/>
                    </a:lnTo>
                    <a:lnTo>
                      <a:pt x="1090411" y="704125"/>
                    </a:lnTo>
                    <a:lnTo>
                      <a:pt x="1090411" y="707738"/>
                    </a:lnTo>
                    <a:lnTo>
                      <a:pt x="1094026" y="711351"/>
                    </a:lnTo>
                    <a:lnTo>
                      <a:pt x="1094026" y="714964"/>
                    </a:lnTo>
                    <a:lnTo>
                      <a:pt x="1097637" y="718577"/>
                    </a:lnTo>
                    <a:lnTo>
                      <a:pt x="1101252" y="722188"/>
                    </a:lnTo>
                    <a:lnTo>
                      <a:pt x="1101252" y="725801"/>
                    </a:lnTo>
                    <a:lnTo>
                      <a:pt x="1104863" y="733027"/>
                    </a:lnTo>
                    <a:lnTo>
                      <a:pt x="1101252" y="736640"/>
                    </a:lnTo>
                    <a:lnTo>
                      <a:pt x="1101252" y="743866"/>
                    </a:lnTo>
                    <a:lnTo>
                      <a:pt x="1097637" y="751089"/>
                    </a:lnTo>
                    <a:lnTo>
                      <a:pt x="1094026" y="754702"/>
                    </a:lnTo>
                    <a:lnTo>
                      <a:pt x="1086800" y="761928"/>
                    </a:lnTo>
                    <a:lnTo>
                      <a:pt x="1079575" y="765541"/>
                    </a:lnTo>
                    <a:lnTo>
                      <a:pt x="1068738" y="769154"/>
                    </a:lnTo>
                    <a:lnTo>
                      <a:pt x="1061512" y="772767"/>
                    </a:lnTo>
                    <a:lnTo>
                      <a:pt x="1050675" y="776378"/>
                    </a:lnTo>
                    <a:lnTo>
                      <a:pt x="1043449" y="779991"/>
                    </a:lnTo>
                    <a:lnTo>
                      <a:pt x="1039834" y="779991"/>
                    </a:lnTo>
                    <a:lnTo>
                      <a:pt x="1028998" y="783604"/>
                    </a:lnTo>
                    <a:lnTo>
                      <a:pt x="1021772" y="787217"/>
                    </a:lnTo>
                    <a:lnTo>
                      <a:pt x="1014546" y="790830"/>
                    </a:lnTo>
                    <a:lnTo>
                      <a:pt x="1007324" y="794443"/>
                    </a:lnTo>
                    <a:lnTo>
                      <a:pt x="1003709" y="798056"/>
                    </a:lnTo>
                    <a:lnTo>
                      <a:pt x="1003709" y="816118"/>
                    </a:lnTo>
                    <a:lnTo>
                      <a:pt x="1007324" y="823344"/>
                    </a:lnTo>
                    <a:lnTo>
                      <a:pt x="1010935" y="830568"/>
                    </a:lnTo>
                    <a:lnTo>
                      <a:pt x="1014546" y="837794"/>
                    </a:lnTo>
                    <a:lnTo>
                      <a:pt x="1018161" y="845020"/>
                    </a:lnTo>
                    <a:lnTo>
                      <a:pt x="1021772" y="852246"/>
                    </a:lnTo>
                    <a:lnTo>
                      <a:pt x="1028998" y="859469"/>
                    </a:lnTo>
                    <a:lnTo>
                      <a:pt x="1036223" y="873921"/>
                    </a:lnTo>
                    <a:lnTo>
                      <a:pt x="1043449" y="881145"/>
                    </a:lnTo>
                    <a:lnTo>
                      <a:pt x="1050675" y="884758"/>
                    </a:lnTo>
                    <a:lnTo>
                      <a:pt x="1054286" y="895445"/>
                    </a:lnTo>
                    <a:lnTo>
                      <a:pt x="1061512" y="906436"/>
                    </a:lnTo>
                    <a:lnTo>
                      <a:pt x="1061512" y="913510"/>
                    </a:lnTo>
                    <a:lnTo>
                      <a:pt x="1057901" y="920734"/>
                    </a:lnTo>
                    <a:lnTo>
                      <a:pt x="1054286" y="924347"/>
                    </a:lnTo>
                    <a:lnTo>
                      <a:pt x="1050675" y="928111"/>
                    </a:lnTo>
                    <a:lnTo>
                      <a:pt x="1043449" y="931573"/>
                    </a:lnTo>
                    <a:lnTo>
                      <a:pt x="1036223" y="931573"/>
                    </a:lnTo>
                    <a:lnTo>
                      <a:pt x="1032613" y="935185"/>
                    </a:lnTo>
                    <a:lnTo>
                      <a:pt x="1028998" y="935185"/>
                    </a:lnTo>
                    <a:lnTo>
                      <a:pt x="1025387" y="938798"/>
                    </a:lnTo>
                    <a:lnTo>
                      <a:pt x="1025387" y="942411"/>
                    </a:lnTo>
                    <a:lnTo>
                      <a:pt x="1021772" y="949635"/>
                    </a:lnTo>
                    <a:lnTo>
                      <a:pt x="1018161" y="956861"/>
                    </a:lnTo>
                    <a:lnTo>
                      <a:pt x="1010935" y="964087"/>
                    </a:lnTo>
                    <a:lnTo>
                      <a:pt x="1007324" y="967700"/>
                    </a:lnTo>
                    <a:lnTo>
                      <a:pt x="1000098" y="971313"/>
                    </a:lnTo>
                    <a:lnTo>
                      <a:pt x="1000098" y="989375"/>
                    </a:lnTo>
                    <a:lnTo>
                      <a:pt x="996483" y="1000212"/>
                    </a:lnTo>
                    <a:lnTo>
                      <a:pt x="996483" y="1036339"/>
                    </a:lnTo>
                    <a:lnTo>
                      <a:pt x="1000098" y="1050791"/>
                    </a:lnTo>
                    <a:lnTo>
                      <a:pt x="1000098" y="1061628"/>
                    </a:lnTo>
                    <a:lnTo>
                      <a:pt x="1003709" y="1076080"/>
                    </a:lnTo>
                    <a:lnTo>
                      <a:pt x="1007324" y="1086916"/>
                    </a:lnTo>
                    <a:lnTo>
                      <a:pt x="1014546" y="1086916"/>
                    </a:lnTo>
                    <a:lnTo>
                      <a:pt x="1014546" y="1083304"/>
                    </a:lnTo>
                    <a:lnTo>
                      <a:pt x="1018161" y="1083304"/>
                    </a:lnTo>
                    <a:lnTo>
                      <a:pt x="1018161" y="1079691"/>
                    </a:lnTo>
                    <a:lnTo>
                      <a:pt x="1028998" y="1079691"/>
                    </a:lnTo>
                    <a:lnTo>
                      <a:pt x="1032613" y="1083304"/>
                    </a:lnTo>
                    <a:lnTo>
                      <a:pt x="1039834" y="1094142"/>
                    </a:lnTo>
                    <a:lnTo>
                      <a:pt x="1043449" y="1104981"/>
                    </a:lnTo>
                    <a:lnTo>
                      <a:pt x="1050675" y="1115818"/>
                    </a:lnTo>
                    <a:lnTo>
                      <a:pt x="1054286" y="1126657"/>
                    </a:lnTo>
                    <a:lnTo>
                      <a:pt x="1057901" y="1130270"/>
                    </a:lnTo>
                    <a:lnTo>
                      <a:pt x="1065123" y="1144719"/>
                    </a:lnTo>
                    <a:lnTo>
                      <a:pt x="1068738" y="1155558"/>
                    </a:lnTo>
                    <a:lnTo>
                      <a:pt x="1068738" y="1180847"/>
                    </a:lnTo>
                    <a:lnTo>
                      <a:pt x="1061512" y="1188070"/>
                    </a:lnTo>
                    <a:lnTo>
                      <a:pt x="1050675" y="1195296"/>
                    </a:lnTo>
                    <a:lnTo>
                      <a:pt x="1047060" y="1198909"/>
                    </a:lnTo>
                    <a:lnTo>
                      <a:pt x="1047060" y="1202522"/>
                    </a:lnTo>
                    <a:lnTo>
                      <a:pt x="1043449" y="1209748"/>
                    </a:lnTo>
                    <a:lnTo>
                      <a:pt x="1043449" y="1227811"/>
                    </a:lnTo>
                    <a:lnTo>
                      <a:pt x="1039834" y="1231424"/>
                    </a:lnTo>
                    <a:lnTo>
                      <a:pt x="1039834" y="1235037"/>
                    </a:lnTo>
                    <a:lnTo>
                      <a:pt x="1036223" y="1238647"/>
                    </a:lnTo>
                    <a:lnTo>
                      <a:pt x="1036223" y="1249486"/>
                    </a:lnTo>
                    <a:lnTo>
                      <a:pt x="1032613" y="1256712"/>
                    </a:lnTo>
                    <a:lnTo>
                      <a:pt x="1028998" y="1260325"/>
                    </a:lnTo>
                    <a:lnTo>
                      <a:pt x="1028998" y="1263938"/>
                    </a:lnTo>
                    <a:lnTo>
                      <a:pt x="1025387" y="1263938"/>
                    </a:lnTo>
                    <a:lnTo>
                      <a:pt x="1021772" y="1267549"/>
                    </a:lnTo>
                    <a:lnTo>
                      <a:pt x="1021772" y="1285614"/>
                    </a:lnTo>
                    <a:lnTo>
                      <a:pt x="1014546" y="1289227"/>
                    </a:lnTo>
                    <a:lnTo>
                      <a:pt x="1003709" y="1289227"/>
                    </a:lnTo>
                    <a:lnTo>
                      <a:pt x="1000098" y="1292837"/>
                    </a:lnTo>
                    <a:lnTo>
                      <a:pt x="982036" y="1292837"/>
                    </a:lnTo>
                    <a:lnTo>
                      <a:pt x="978421" y="1296450"/>
                    </a:lnTo>
                    <a:lnTo>
                      <a:pt x="971195" y="1300063"/>
                    </a:lnTo>
                    <a:lnTo>
                      <a:pt x="967584" y="1303676"/>
                    </a:lnTo>
                    <a:lnTo>
                      <a:pt x="956743" y="1307289"/>
                    </a:lnTo>
                    <a:lnTo>
                      <a:pt x="942295" y="1307289"/>
                    </a:lnTo>
                    <a:lnTo>
                      <a:pt x="938680" y="1303676"/>
                    </a:lnTo>
                    <a:lnTo>
                      <a:pt x="927844" y="1303676"/>
                    </a:lnTo>
                    <a:lnTo>
                      <a:pt x="924233" y="1307289"/>
                    </a:lnTo>
                    <a:lnTo>
                      <a:pt x="920618" y="1310902"/>
                    </a:lnTo>
                    <a:lnTo>
                      <a:pt x="920618" y="1314515"/>
                    </a:lnTo>
                    <a:lnTo>
                      <a:pt x="917007" y="1318126"/>
                    </a:lnTo>
                    <a:lnTo>
                      <a:pt x="913392" y="1321739"/>
                    </a:lnTo>
                    <a:lnTo>
                      <a:pt x="906166" y="1325352"/>
                    </a:lnTo>
                    <a:lnTo>
                      <a:pt x="884492" y="1325352"/>
                    </a:lnTo>
                    <a:lnTo>
                      <a:pt x="880877" y="1328965"/>
                    </a:lnTo>
                    <a:lnTo>
                      <a:pt x="877267" y="1328965"/>
                    </a:lnTo>
                    <a:lnTo>
                      <a:pt x="870041" y="1336191"/>
                    </a:lnTo>
                    <a:lnTo>
                      <a:pt x="866430" y="1339804"/>
                    </a:lnTo>
                    <a:lnTo>
                      <a:pt x="862815" y="1343417"/>
                    </a:lnTo>
                    <a:lnTo>
                      <a:pt x="855589" y="1347027"/>
                    </a:lnTo>
                    <a:lnTo>
                      <a:pt x="851978" y="1350640"/>
                    </a:lnTo>
                    <a:lnTo>
                      <a:pt x="844752" y="1354253"/>
                    </a:lnTo>
                    <a:lnTo>
                      <a:pt x="837526" y="1354253"/>
                    </a:lnTo>
                    <a:lnTo>
                      <a:pt x="830300" y="1357866"/>
                    </a:lnTo>
                    <a:lnTo>
                      <a:pt x="823079" y="1357866"/>
                    </a:lnTo>
                    <a:lnTo>
                      <a:pt x="815853" y="1361479"/>
                    </a:lnTo>
                    <a:lnTo>
                      <a:pt x="808627" y="1365092"/>
                    </a:lnTo>
                    <a:lnTo>
                      <a:pt x="805012" y="1365092"/>
                    </a:lnTo>
                    <a:lnTo>
                      <a:pt x="797786" y="1372316"/>
                    </a:lnTo>
                    <a:lnTo>
                      <a:pt x="790564" y="1375929"/>
                    </a:lnTo>
                    <a:lnTo>
                      <a:pt x="783338" y="1375929"/>
                    </a:lnTo>
                    <a:lnTo>
                      <a:pt x="776113" y="1372316"/>
                    </a:lnTo>
                    <a:lnTo>
                      <a:pt x="765276" y="1368705"/>
                    </a:lnTo>
                    <a:lnTo>
                      <a:pt x="750824" y="1368705"/>
                    </a:lnTo>
                    <a:lnTo>
                      <a:pt x="743598" y="1365092"/>
                    </a:lnTo>
                    <a:lnTo>
                      <a:pt x="736372" y="1361479"/>
                    </a:lnTo>
                    <a:lnTo>
                      <a:pt x="729298" y="1357866"/>
                    </a:lnTo>
                    <a:lnTo>
                      <a:pt x="721920" y="1350640"/>
                    </a:lnTo>
                    <a:lnTo>
                      <a:pt x="714846" y="1339804"/>
                    </a:lnTo>
                    <a:lnTo>
                      <a:pt x="711084" y="1332578"/>
                    </a:lnTo>
                    <a:lnTo>
                      <a:pt x="707473" y="1328965"/>
                    </a:lnTo>
                    <a:lnTo>
                      <a:pt x="704009" y="1325352"/>
                    </a:lnTo>
                    <a:lnTo>
                      <a:pt x="700247" y="1321739"/>
                    </a:lnTo>
                    <a:lnTo>
                      <a:pt x="693021" y="1318126"/>
                    </a:lnTo>
                    <a:lnTo>
                      <a:pt x="685795" y="1321739"/>
                    </a:lnTo>
                    <a:lnTo>
                      <a:pt x="678721" y="1325352"/>
                    </a:lnTo>
                    <a:lnTo>
                      <a:pt x="678721" y="1328965"/>
                    </a:lnTo>
                    <a:lnTo>
                      <a:pt x="674959" y="1332578"/>
                    </a:lnTo>
                    <a:lnTo>
                      <a:pt x="671495" y="1336191"/>
                    </a:lnTo>
                    <a:lnTo>
                      <a:pt x="667733" y="1336191"/>
                    </a:lnTo>
                    <a:lnTo>
                      <a:pt x="660658" y="1339804"/>
                    </a:lnTo>
                    <a:lnTo>
                      <a:pt x="653432" y="1339804"/>
                    </a:lnTo>
                    <a:lnTo>
                      <a:pt x="646206" y="1336191"/>
                    </a:lnTo>
                    <a:lnTo>
                      <a:pt x="642596" y="1336191"/>
                    </a:lnTo>
                    <a:lnTo>
                      <a:pt x="635370" y="1328965"/>
                    </a:lnTo>
                    <a:lnTo>
                      <a:pt x="631754" y="1325352"/>
                    </a:lnTo>
                    <a:lnTo>
                      <a:pt x="628144" y="1321739"/>
                    </a:lnTo>
                    <a:lnTo>
                      <a:pt x="624533" y="1318126"/>
                    </a:lnTo>
                    <a:lnTo>
                      <a:pt x="617307" y="1314515"/>
                    </a:lnTo>
                    <a:lnTo>
                      <a:pt x="610081" y="1310902"/>
                    </a:lnTo>
                    <a:lnTo>
                      <a:pt x="610081" y="1307289"/>
                    </a:lnTo>
                    <a:lnTo>
                      <a:pt x="606466" y="1303676"/>
                    </a:lnTo>
                    <a:lnTo>
                      <a:pt x="599240" y="1296450"/>
                    </a:lnTo>
                    <a:lnTo>
                      <a:pt x="595629" y="1292837"/>
                    </a:lnTo>
                    <a:lnTo>
                      <a:pt x="588403" y="1285614"/>
                    </a:lnTo>
                    <a:lnTo>
                      <a:pt x="584793" y="1278388"/>
                    </a:lnTo>
                    <a:lnTo>
                      <a:pt x="577567" y="1278388"/>
                    </a:lnTo>
                    <a:lnTo>
                      <a:pt x="570341" y="1274775"/>
                    </a:lnTo>
                    <a:lnTo>
                      <a:pt x="563115" y="1274775"/>
                    </a:lnTo>
                    <a:lnTo>
                      <a:pt x="559504" y="1271162"/>
                    </a:lnTo>
                    <a:lnTo>
                      <a:pt x="548663" y="1267549"/>
                    </a:lnTo>
                    <a:lnTo>
                      <a:pt x="537826" y="1263938"/>
                    </a:lnTo>
                    <a:lnTo>
                      <a:pt x="534216" y="1260325"/>
                    </a:lnTo>
                    <a:lnTo>
                      <a:pt x="523375" y="1253099"/>
                    </a:lnTo>
                    <a:lnTo>
                      <a:pt x="512538" y="1249486"/>
                    </a:lnTo>
                    <a:lnTo>
                      <a:pt x="505312" y="1245873"/>
                    </a:lnTo>
                    <a:lnTo>
                      <a:pt x="498086" y="1242260"/>
                    </a:lnTo>
                    <a:lnTo>
                      <a:pt x="494475" y="1235037"/>
                    </a:lnTo>
                    <a:lnTo>
                      <a:pt x="494475" y="1231424"/>
                    </a:lnTo>
                    <a:lnTo>
                      <a:pt x="490865" y="1227811"/>
                    </a:lnTo>
                    <a:lnTo>
                      <a:pt x="490865" y="1216972"/>
                    </a:lnTo>
                    <a:lnTo>
                      <a:pt x="494475" y="1209748"/>
                    </a:lnTo>
                    <a:lnTo>
                      <a:pt x="494475" y="1206135"/>
                    </a:lnTo>
                    <a:lnTo>
                      <a:pt x="483639" y="1191683"/>
                    </a:lnTo>
                    <a:lnTo>
                      <a:pt x="480023" y="1188070"/>
                    </a:lnTo>
                    <a:lnTo>
                      <a:pt x="476413" y="1188070"/>
                    </a:lnTo>
                    <a:lnTo>
                      <a:pt x="469187" y="1184460"/>
                    </a:lnTo>
                    <a:lnTo>
                      <a:pt x="461961" y="1184460"/>
                    </a:lnTo>
                    <a:lnTo>
                      <a:pt x="454735" y="1180847"/>
                    </a:lnTo>
                    <a:lnTo>
                      <a:pt x="451124" y="1173621"/>
                    </a:lnTo>
                    <a:lnTo>
                      <a:pt x="443898" y="1166395"/>
                    </a:lnTo>
                    <a:lnTo>
                      <a:pt x="440283" y="1159169"/>
                    </a:lnTo>
                    <a:lnTo>
                      <a:pt x="436672" y="1151945"/>
                    </a:lnTo>
                    <a:lnTo>
                      <a:pt x="436672" y="1148332"/>
                    </a:lnTo>
                    <a:lnTo>
                      <a:pt x="433062" y="1144719"/>
                    </a:lnTo>
                    <a:lnTo>
                      <a:pt x="429446" y="1141106"/>
                    </a:lnTo>
                    <a:lnTo>
                      <a:pt x="429446" y="1126657"/>
                    </a:lnTo>
                    <a:lnTo>
                      <a:pt x="433062" y="1123044"/>
                    </a:lnTo>
                    <a:lnTo>
                      <a:pt x="436672" y="1119431"/>
                    </a:lnTo>
                    <a:lnTo>
                      <a:pt x="436672" y="1115818"/>
                    </a:lnTo>
                    <a:lnTo>
                      <a:pt x="433062" y="1112205"/>
                    </a:lnTo>
                    <a:lnTo>
                      <a:pt x="433062" y="1104981"/>
                    </a:lnTo>
                    <a:lnTo>
                      <a:pt x="436672" y="1097755"/>
                    </a:lnTo>
                    <a:lnTo>
                      <a:pt x="440283" y="1090529"/>
                    </a:lnTo>
                    <a:lnTo>
                      <a:pt x="436672" y="1086916"/>
                    </a:lnTo>
                    <a:lnTo>
                      <a:pt x="433062" y="1083304"/>
                    </a:lnTo>
                    <a:lnTo>
                      <a:pt x="433062" y="1076080"/>
                    </a:lnTo>
                    <a:lnTo>
                      <a:pt x="436672" y="1072467"/>
                    </a:lnTo>
                    <a:lnTo>
                      <a:pt x="440283" y="1065241"/>
                    </a:lnTo>
                    <a:lnTo>
                      <a:pt x="443898" y="1058015"/>
                    </a:lnTo>
                    <a:lnTo>
                      <a:pt x="443898" y="1054402"/>
                    </a:lnTo>
                    <a:lnTo>
                      <a:pt x="447509" y="1043565"/>
                    </a:lnTo>
                    <a:lnTo>
                      <a:pt x="447509" y="1036339"/>
                    </a:lnTo>
                    <a:lnTo>
                      <a:pt x="451124" y="1025503"/>
                    </a:lnTo>
                    <a:lnTo>
                      <a:pt x="451124" y="1021890"/>
                    </a:lnTo>
                    <a:lnTo>
                      <a:pt x="454735" y="1018277"/>
                    </a:lnTo>
                    <a:lnTo>
                      <a:pt x="454735" y="1011051"/>
                    </a:lnTo>
                    <a:lnTo>
                      <a:pt x="451124" y="1007438"/>
                    </a:lnTo>
                    <a:lnTo>
                      <a:pt x="454735" y="1003825"/>
                    </a:lnTo>
                    <a:lnTo>
                      <a:pt x="454735" y="1000212"/>
                    </a:lnTo>
                    <a:lnTo>
                      <a:pt x="461961" y="996601"/>
                    </a:lnTo>
                    <a:lnTo>
                      <a:pt x="469187" y="992988"/>
                    </a:lnTo>
                    <a:lnTo>
                      <a:pt x="472798" y="992988"/>
                    </a:lnTo>
                    <a:lnTo>
                      <a:pt x="480023" y="989375"/>
                    </a:lnTo>
                    <a:lnTo>
                      <a:pt x="483639" y="985762"/>
                    </a:lnTo>
                    <a:lnTo>
                      <a:pt x="490865" y="982149"/>
                    </a:lnTo>
                    <a:lnTo>
                      <a:pt x="498086" y="974924"/>
                    </a:lnTo>
                    <a:lnTo>
                      <a:pt x="501701" y="971313"/>
                    </a:lnTo>
                    <a:lnTo>
                      <a:pt x="505312" y="967700"/>
                    </a:lnTo>
                    <a:lnTo>
                      <a:pt x="505312" y="956861"/>
                    </a:lnTo>
                    <a:lnTo>
                      <a:pt x="508927" y="946024"/>
                    </a:lnTo>
                    <a:lnTo>
                      <a:pt x="512538" y="938798"/>
                    </a:lnTo>
                    <a:lnTo>
                      <a:pt x="519764" y="935185"/>
                    </a:lnTo>
                    <a:lnTo>
                      <a:pt x="534216" y="935185"/>
                    </a:lnTo>
                    <a:lnTo>
                      <a:pt x="541442" y="931573"/>
                    </a:lnTo>
                    <a:lnTo>
                      <a:pt x="545052" y="928111"/>
                    </a:lnTo>
                    <a:lnTo>
                      <a:pt x="552278" y="920734"/>
                    </a:lnTo>
                    <a:lnTo>
                      <a:pt x="559504" y="913510"/>
                    </a:lnTo>
                    <a:lnTo>
                      <a:pt x="566730" y="906436"/>
                    </a:lnTo>
                    <a:lnTo>
                      <a:pt x="573952" y="899058"/>
                    </a:lnTo>
                    <a:lnTo>
                      <a:pt x="584793" y="895445"/>
                    </a:lnTo>
                    <a:lnTo>
                      <a:pt x="595629" y="888221"/>
                    </a:lnTo>
                    <a:lnTo>
                      <a:pt x="617307" y="888221"/>
                    </a:lnTo>
                    <a:lnTo>
                      <a:pt x="620918" y="884758"/>
                    </a:lnTo>
                    <a:lnTo>
                      <a:pt x="646206" y="884758"/>
                    </a:lnTo>
                    <a:lnTo>
                      <a:pt x="646206" y="881145"/>
                    </a:lnTo>
                    <a:lnTo>
                      <a:pt x="649822" y="877534"/>
                    </a:lnTo>
                    <a:lnTo>
                      <a:pt x="649822" y="873921"/>
                    </a:lnTo>
                    <a:lnTo>
                      <a:pt x="646206" y="870308"/>
                    </a:lnTo>
                    <a:lnTo>
                      <a:pt x="642596" y="866695"/>
                    </a:lnTo>
                    <a:lnTo>
                      <a:pt x="638980" y="863082"/>
                    </a:lnTo>
                    <a:lnTo>
                      <a:pt x="638980" y="845020"/>
                    </a:lnTo>
                    <a:lnTo>
                      <a:pt x="635370" y="841407"/>
                    </a:lnTo>
                    <a:lnTo>
                      <a:pt x="635370" y="834181"/>
                    </a:lnTo>
                    <a:lnTo>
                      <a:pt x="631754" y="830568"/>
                    </a:lnTo>
                    <a:lnTo>
                      <a:pt x="628144" y="826957"/>
                    </a:lnTo>
                    <a:lnTo>
                      <a:pt x="624533" y="819731"/>
                    </a:lnTo>
                    <a:lnTo>
                      <a:pt x="620918" y="816118"/>
                    </a:lnTo>
                    <a:lnTo>
                      <a:pt x="617307" y="816118"/>
                    </a:lnTo>
                    <a:lnTo>
                      <a:pt x="581177" y="765541"/>
                    </a:lnTo>
                    <a:lnTo>
                      <a:pt x="570341" y="758315"/>
                    </a:lnTo>
                    <a:lnTo>
                      <a:pt x="563115" y="754702"/>
                    </a:lnTo>
                    <a:lnTo>
                      <a:pt x="555889" y="758315"/>
                    </a:lnTo>
                    <a:lnTo>
                      <a:pt x="552278" y="758315"/>
                    </a:lnTo>
                    <a:lnTo>
                      <a:pt x="545052" y="769154"/>
                    </a:lnTo>
                    <a:lnTo>
                      <a:pt x="537826" y="772767"/>
                    </a:lnTo>
                    <a:lnTo>
                      <a:pt x="534216" y="776378"/>
                    </a:lnTo>
                    <a:lnTo>
                      <a:pt x="523375" y="776378"/>
                    </a:lnTo>
                    <a:lnTo>
                      <a:pt x="519764" y="772767"/>
                    </a:lnTo>
                    <a:lnTo>
                      <a:pt x="512538" y="772767"/>
                    </a:lnTo>
                    <a:lnTo>
                      <a:pt x="508927" y="776378"/>
                    </a:lnTo>
                    <a:lnTo>
                      <a:pt x="505312" y="779991"/>
                    </a:lnTo>
                    <a:lnTo>
                      <a:pt x="498086" y="787217"/>
                    </a:lnTo>
                    <a:lnTo>
                      <a:pt x="494475" y="790830"/>
                    </a:lnTo>
                    <a:lnTo>
                      <a:pt x="490865" y="798056"/>
                    </a:lnTo>
                    <a:lnTo>
                      <a:pt x="480023" y="805279"/>
                    </a:lnTo>
                    <a:lnTo>
                      <a:pt x="472798" y="808892"/>
                    </a:lnTo>
                    <a:lnTo>
                      <a:pt x="458350" y="808892"/>
                    </a:lnTo>
                    <a:lnTo>
                      <a:pt x="454735" y="805279"/>
                    </a:lnTo>
                    <a:lnTo>
                      <a:pt x="447509" y="801666"/>
                    </a:lnTo>
                    <a:lnTo>
                      <a:pt x="440283" y="794443"/>
                    </a:lnTo>
                    <a:lnTo>
                      <a:pt x="436672" y="794443"/>
                    </a:lnTo>
                    <a:lnTo>
                      <a:pt x="433062" y="787217"/>
                    </a:lnTo>
                    <a:lnTo>
                      <a:pt x="429446" y="787217"/>
                    </a:lnTo>
                    <a:lnTo>
                      <a:pt x="425836" y="783604"/>
                    </a:lnTo>
                    <a:lnTo>
                      <a:pt x="425836" y="779991"/>
                    </a:lnTo>
                    <a:lnTo>
                      <a:pt x="429446" y="776378"/>
                    </a:lnTo>
                    <a:lnTo>
                      <a:pt x="433062" y="772767"/>
                    </a:lnTo>
                    <a:lnTo>
                      <a:pt x="436672" y="769154"/>
                    </a:lnTo>
                    <a:lnTo>
                      <a:pt x="440283" y="765541"/>
                    </a:lnTo>
                    <a:lnTo>
                      <a:pt x="443898" y="761928"/>
                    </a:lnTo>
                    <a:lnTo>
                      <a:pt x="443898" y="758315"/>
                    </a:lnTo>
                    <a:lnTo>
                      <a:pt x="447509" y="754702"/>
                    </a:lnTo>
                    <a:lnTo>
                      <a:pt x="451124" y="751089"/>
                    </a:lnTo>
                    <a:lnTo>
                      <a:pt x="454735" y="743866"/>
                    </a:lnTo>
                    <a:lnTo>
                      <a:pt x="458350" y="736640"/>
                    </a:lnTo>
                    <a:lnTo>
                      <a:pt x="458350" y="733027"/>
                    </a:lnTo>
                    <a:lnTo>
                      <a:pt x="461961" y="725801"/>
                    </a:lnTo>
                    <a:lnTo>
                      <a:pt x="458350" y="722188"/>
                    </a:lnTo>
                    <a:lnTo>
                      <a:pt x="458350" y="718577"/>
                    </a:lnTo>
                    <a:lnTo>
                      <a:pt x="454735" y="714964"/>
                    </a:lnTo>
                    <a:lnTo>
                      <a:pt x="454735" y="696899"/>
                    </a:lnTo>
                    <a:lnTo>
                      <a:pt x="458350" y="689676"/>
                    </a:lnTo>
                    <a:lnTo>
                      <a:pt x="461961" y="686063"/>
                    </a:lnTo>
                    <a:lnTo>
                      <a:pt x="465576" y="682450"/>
                    </a:lnTo>
                    <a:lnTo>
                      <a:pt x="469187" y="678837"/>
                    </a:lnTo>
                    <a:lnTo>
                      <a:pt x="476413" y="675224"/>
                    </a:lnTo>
                    <a:lnTo>
                      <a:pt x="483639" y="671611"/>
                    </a:lnTo>
                    <a:lnTo>
                      <a:pt x="487249" y="668000"/>
                    </a:lnTo>
                    <a:lnTo>
                      <a:pt x="487249" y="664387"/>
                    </a:lnTo>
                    <a:lnTo>
                      <a:pt x="490865" y="664387"/>
                    </a:lnTo>
                    <a:lnTo>
                      <a:pt x="494475" y="657161"/>
                    </a:lnTo>
                    <a:lnTo>
                      <a:pt x="498086" y="653548"/>
                    </a:lnTo>
                    <a:lnTo>
                      <a:pt x="498086" y="628260"/>
                    </a:lnTo>
                    <a:lnTo>
                      <a:pt x="501701" y="624647"/>
                    </a:lnTo>
                    <a:lnTo>
                      <a:pt x="501701" y="621034"/>
                    </a:lnTo>
                    <a:lnTo>
                      <a:pt x="505312" y="613810"/>
                    </a:lnTo>
                    <a:lnTo>
                      <a:pt x="505312" y="610197"/>
                    </a:lnTo>
                    <a:lnTo>
                      <a:pt x="501701" y="602971"/>
                    </a:lnTo>
                    <a:lnTo>
                      <a:pt x="501701" y="595745"/>
                    </a:lnTo>
                    <a:lnTo>
                      <a:pt x="498086" y="592132"/>
                    </a:lnTo>
                    <a:lnTo>
                      <a:pt x="494475" y="588522"/>
                    </a:lnTo>
                    <a:lnTo>
                      <a:pt x="490865" y="584909"/>
                    </a:lnTo>
                    <a:lnTo>
                      <a:pt x="487249" y="577683"/>
                    </a:lnTo>
                    <a:lnTo>
                      <a:pt x="480023" y="574070"/>
                    </a:lnTo>
                    <a:lnTo>
                      <a:pt x="476413" y="566844"/>
                    </a:lnTo>
                    <a:lnTo>
                      <a:pt x="472798" y="559620"/>
                    </a:lnTo>
                    <a:lnTo>
                      <a:pt x="469187" y="556007"/>
                    </a:lnTo>
                    <a:lnTo>
                      <a:pt x="465576" y="548781"/>
                    </a:lnTo>
                    <a:lnTo>
                      <a:pt x="458350" y="545168"/>
                    </a:lnTo>
                    <a:lnTo>
                      <a:pt x="451124" y="541555"/>
                    </a:lnTo>
                    <a:lnTo>
                      <a:pt x="436672" y="541555"/>
                    </a:lnTo>
                    <a:lnTo>
                      <a:pt x="425836" y="537942"/>
                    </a:lnTo>
                    <a:lnTo>
                      <a:pt x="418610" y="537942"/>
                    </a:lnTo>
                    <a:lnTo>
                      <a:pt x="414995" y="534332"/>
                    </a:lnTo>
                    <a:lnTo>
                      <a:pt x="414995" y="534332"/>
                    </a:lnTo>
                  </a:path>
                </a:pathLst>
              </a:custGeom>
              <a:solidFill>
                <a:schemeClr val="accent5"/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D96DF893-ACEC-AF18-15FD-45CCC856728E}"/>
                  </a:ext>
                </a:extLst>
              </p:cNvPr>
              <p:cNvSpPr/>
              <p:nvPr/>
            </p:nvSpPr>
            <p:spPr>
              <a:xfrm>
                <a:off x="6273809" y="3292644"/>
                <a:ext cx="671805" cy="679029"/>
              </a:xfrm>
              <a:custGeom>
                <a:avLst/>
                <a:gdLst>
                  <a:gd name="connsiteX0" fmla="*/ 46508 w 671805"/>
                  <a:gd name="connsiteY0" fmla="*/ 158764 h 679029"/>
                  <a:gd name="connsiteX1" fmla="*/ 53734 w 671805"/>
                  <a:gd name="connsiteY1" fmla="*/ 155151 h 679029"/>
                  <a:gd name="connsiteX2" fmla="*/ 64571 w 671805"/>
                  <a:gd name="connsiteY2" fmla="*/ 151541 h 679029"/>
                  <a:gd name="connsiteX3" fmla="*/ 71797 w 671805"/>
                  <a:gd name="connsiteY3" fmla="*/ 147928 h 679029"/>
                  <a:gd name="connsiteX4" fmla="*/ 82633 w 671805"/>
                  <a:gd name="connsiteY4" fmla="*/ 144163 h 679029"/>
                  <a:gd name="connsiteX5" fmla="*/ 89859 w 671805"/>
                  <a:gd name="connsiteY5" fmla="*/ 140550 h 679029"/>
                  <a:gd name="connsiteX6" fmla="*/ 97085 w 671805"/>
                  <a:gd name="connsiteY6" fmla="*/ 133476 h 679029"/>
                  <a:gd name="connsiteX7" fmla="*/ 100696 w 671805"/>
                  <a:gd name="connsiteY7" fmla="*/ 129863 h 679029"/>
                  <a:gd name="connsiteX8" fmla="*/ 104311 w 671805"/>
                  <a:gd name="connsiteY8" fmla="*/ 122639 h 679029"/>
                  <a:gd name="connsiteX9" fmla="*/ 104311 w 671805"/>
                  <a:gd name="connsiteY9" fmla="*/ 115413 h 679029"/>
                  <a:gd name="connsiteX10" fmla="*/ 107922 w 671805"/>
                  <a:gd name="connsiteY10" fmla="*/ 111800 h 679029"/>
                  <a:gd name="connsiteX11" fmla="*/ 104311 w 671805"/>
                  <a:gd name="connsiteY11" fmla="*/ 104574 h 679029"/>
                  <a:gd name="connsiteX12" fmla="*/ 104311 w 671805"/>
                  <a:gd name="connsiteY12" fmla="*/ 100961 h 679029"/>
                  <a:gd name="connsiteX13" fmla="*/ 100696 w 671805"/>
                  <a:gd name="connsiteY13" fmla="*/ 97351 h 679029"/>
                  <a:gd name="connsiteX14" fmla="*/ 97085 w 671805"/>
                  <a:gd name="connsiteY14" fmla="*/ 93738 h 679029"/>
                  <a:gd name="connsiteX15" fmla="*/ 97085 w 671805"/>
                  <a:gd name="connsiteY15" fmla="*/ 90125 h 679029"/>
                  <a:gd name="connsiteX16" fmla="*/ 93470 w 671805"/>
                  <a:gd name="connsiteY16" fmla="*/ 86512 h 679029"/>
                  <a:gd name="connsiteX17" fmla="*/ 93470 w 671805"/>
                  <a:gd name="connsiteY17" fmla="*/ 82899 h 679029"/>
                  <a:gd name="connsiteX18" fmla="*/ 89859 w 671805"/>
                  <a:gd name="connsiteY18" fmla="*/ 79286 h 679029"/>
                  <a:gd name="connsiteX19" fmla="*/ 89859 w 671805"/>
                  <a:gd name="connsiteY19" fmla="*/ 75673 h 679029"/>
                  <a:gd name="connsiteX20" fmla="*/ 93470 w 671805"/>
                  <a:gd name="connsiteY20" fmla="*/ 68449 h 679029"/>
                  <a:gd name="connsiteX21" fmla="*/ 97085 w 671805"/>
                  <a:gd name="connsiteY21" fmla="*/ 64836 h 679029"/>
                  <a:gd name="connsiteX22" fmla="*/ 104311 w 671805"/>
                  <a:gd name="connsiteY22" fmla="*/ 61223 h 679029"/>
                  <a:gd name="connsiteX23" fmla="*/ 111537 w 671805"/>
                  <a:gd name="connsiteY23" fmla="*/ 57610 h 679029"/>
                  <a:gd name="connsiteX24" fmla="*/ 115148 w 671805"/>
                  <a:gd name="connsiteY24" fmla="*/ 50384 h 679029"/>
                  <a:gd name="connsiteX25" fmla="*/ 122374 w 671805"/>
                  <a:gd name="connsiteY25" fmla="*/ 46774 h 679029"/>
                  <a:gd name="connsiteX26" fmla="*/ 129600 w 671805"/>
                  <a:gd name="connsiteY26" fmla="*/ 39548 h 679029"/>
                  <a:gd name="connsiteX27" fmla="*/ 136826 w 671805"/>
                  <a:gd name="connsiteY27" fmla="*/ 28709 h 679029"/>
                  <a:gd name="connsiteX28" fmla="*/ 144052 w 671805"/>
                  <a:gd name="connsiteY28" fmla="*/ 21483 h 679029"/>
                  <a:gd name="connsiteX29" fmla="*/ 151273 w 671805"/>
                  <a:gd name="connsiteY29" fmla="*/ 17872 h 679029"/>
                  <a:gd name="connsiteX30" fmla="*/ 154737 w 671805"/>
                  <a:gd name="connsiteY30" fmla="*/ 14259 h 679029"/>
                  <a:gd name="connsiteX31" fmla="*/ 161963 w 671805"/>
                  <a:gd name="connsiteY31" fmla="*/ 14259 h 679029"/>
                  <a:gd name="connsiteX32" fmla="*/ 169189 w 671805"/>
                  <a:gd name="connsiteY32" fmla="*/ 10646 h 679029"/>
                  <a:gd name="connsiteX33" fmla="*/ 187251 w 671805"/>
                  <a:gd name="connsiteY33" fmla="*/ 10646 h 679029"/>
                  <a:gd name="connsiteX34" fmla="*/ 194477 w 671805"/>
                  <a:gd name="connsiteY34" fmla="*/ 14259 h 679029"/>
                  <a:gd name="connsiteX35" fmla="*/ 198239 w 671805"/>
                  <a:gd name="connsiteY35" fmla="*/ 14259 h 679029"/>
                  <a:gd name="connsiteX36" fmla="*/ 208929 w 671805"/>
                  <a:gd name="connsiteY36" fmla="*/ 10646 h 679029"/>
                  <a:gd name="connsiteX37" fmla="*/ 226991 w 671805"/>
                  <a:gd name="connsiteY37" fmla="*/ 7033 h 679029"/>
                  <a:gd name="connsiteX38" fmla="*/ 266727 w 671805"/>
                  <a:gd name="connsiteY38" fmla="*/ 7033 h 679029"/>
                  <a:gd name="connsiteX39" fmla="*/ 277568 w 671805"/>
                  <a:gd name="connsiteY39" fmla="*/ 3420 h 679029"/>
                  <a:gd name="connsiteX40" fmla="*/ 288405 w 671805"/>
                  <a:gd name="connsiteY40" fmla="*/ 3420 h 679029"/>
                  <a:gd name="connsiteX41" fmla="*/ 302857 w 671805"/>
                  <a:gd name="connsiteY41" fmla="*/ -193 h 679029"/>
                  <a:gd name="connsiteX42" fmla="*/ 338982 w 671805"/>
                  <a:gd name="connsiteY42" fmla="*/ -193 h 679029"/>
                  <a:gd name="connsiteX43" fmla="*/ 346208 w 671805"/>
                  <a:gd name="connsiteY43" fmla="*/ 3420 h 679029"/>
                  <a:gd name="connsiteX44" fmla="*/ 353434 w 671805"/>
                  <a:gd name="connsiteY44" fmla="*/ 7033 h 679029"/>
                  <a:gd name="connsiteX45" fmla="*/ 364271 w 671805"/>
                  <a:gd name="connsiteY45" fmla="*/ 7033 h 679029"/>
                  <a:gd name="connsiteX46" fmla="*/ 371497 w 671805"/>
                  <a:gd name="connsiteY46" fmla="*/ 10646 h 679029"/>
                  <a:gd name="connsiteX47" fmla="*/ 378722 w 671805"/>
                  <a:gd name="connsiteY47" fmla="*/ 14259 h 679029"/>
                  <a:gd name="connsiteX48" fmla="*/ 389559 w 671805"/>
                  <a:gd name="connsiteY48" fmla="*/ 21483 h 679029"/>
                  <a:gd name="connsiteX49" fmla="*/ 396785 w 671805"/>
                  <a:gd name="connsiteY49" fmla="*/ 25096 h 679029"/>
                  <a:gd name="connsiteX50" fmla="*/ 400396 w 671805"/>
                  <a:gd name="connsiteY50" fmla="*/ 28709 h 679029"/>
                  <a:gd name="connsiteX51" fmla="*/ 404011 w 671805"/>
                  <a:gd name="connsiteY51" fmla="*/ 32322 h 679029"/>
                  <a:gd name="connsiteX52" fmla="*/ 407622 w 671805"/>
                  <a:gd name="connsiteY52" fmla="*/ 32322 h 679029"/>
                  <a:gd name="connsiteX53" fmla="*/ 414848 w 671805"/>
                  <a:gd name="connsiteY53" fmla="*/ 35935 h 679029"/>
                  <a:gd name="connsiteX54" fmla="*/ 422074 w 671805"/>
                  <a:gd name="connsiteY54" fmla="*/ 39548 h 679029"/>
                  <a:gd name="connsiteX55" fmla="*/ 429299 w 671805"/>
                  <a:gd name="connsiteY55" fmla="*/ 43161 h 679029"/>
                  <a:gd name="connsiteX56" fmla="*/ 436525 w 671805"/>
                  <a:gd name="connsiteY56" fmla="*/ 46774 h 679029"/>
                  <a:gd name="connsiteX57" fmla="*/ 450973 w 671805"/>
                  <a:gd name="connsiteY57" fmla="*/ 46774 h 679029"/>
                  <a:gd name="connsiteX58" fmla="*/ 458199 w 671805"/>
                  <a:gd name="connsiteY58" fmla="*/ 43161 h 679029"/>
                  <a:gd name="connsiteX59" fmla="*/ 458199 w 671805"/>
                  <a:gd name="connsiteY59" fmla="*/ 46774 h 679029"/>
                  <a:gd name="connsiteX60" fmla="*/ 465425 w 671805"/>
                  <a:gd name="connsiteY60" fmla="*/ 50384 h 679029"/>
                  <a:gd name="connsiteX61" fmla="*/ 465425 w 671805"/>
                  <a:gd name="connsiteY61" fmla="*/ 53997 h 679029"/>
                  <a:gd name="connsiteX62" fmla="*/ 469040 w 671805"/>
                  <a:gd name="connsiteY62" fmla="*/ 53997 h 679029"/>
                  <a:gd name="connsiteX63" fmla="*/ 472651 w 671805"/>
                  <a:gd name="connsiteY63" fmla="*/ 57610 h 679029"/>
                  <a:gd name="connsiteX64" fmla="*/ 487102 w 671805"/>
                  <a:gd name="connsiteY64" fmla="*/ 57610 h 679029"/>
                  <a:gd name="connsiteX65" fmla="*/ 494328 w 671805"/>
                  <a:gd name="connsiteY65" fmla="*/ 53997 h 679029"/>
                  <a:gd name="connsiteX66" fmla="*/ 501554 w 671805"/>
                  <a:gd name="connsiteY66" fmla="*/ 53997 h 679029"/>
                  <a:gd name="connsiteX67" fmla="*/ 505165 w 671805"/>
                  <a:gd name="connsiteY67" fmla="*/ 50384 h 679029"/>
                  <a:gd name="connsiteX68" fmla="*/ 512391 w 671805"/>
                  <a:gd name="connsiteY68" fmla="*/ 46774 h 679029"/>
                  <a:gd name="connsiteX69" fmla="*/ 519617 w 671805"/>
                  <a:gd name="connsiteY69" fmla="*/ 46774 h 679029"/>
                  <a:gd name="connsiteX70" fmla="*/ 526843 w 671805"/>
                  <a:gd name="connsiteY70" fmla="*/ 43161 h 679029"/>
                  <a:gd name="connsiteX71" fmla="*/ 534064 w 671805"/>
                  <a:gd name="connsiteY71" fmla="*/ 39548 h 679029"/>
                  <a:gd name="connsiteX72" fmla="*/ 544905 w 671805"/>
                  <a:gd name="connsiteY72" fmla="*/ 39548 h 679029"/>
                  <a:gd name="connsiteX73" fmla="*/ 548516 w 671805"/>
                  <a:gd name="connsiteY73" fmla="*/ 43161 h 679029"/>
                  <a:gd name="connsiteX74" fmla="*/ 595482 w 671805"/>
                  <a:gd name="connsiteY74" fmla="*/ 43161 h 679029"/>
                  <a:gd name="connsiteX75" fmla="*/ 599093 w 671805"/>
                  <a:gd name="connsiteY75" fmla="*/ 50384 h 679029"/>
                  <a:gd name="connsiteX76" fmla="*/ 602708 w 671805"/>
                  <a:gd name="connsiteY76" fmla="*/ 57610 h 679029"/>
                  <a:gd name="connsiteX77" fmla="*/ 602708 w 671805"/>
                  <a:gd name="connsiteY77" fmla="*/ 79286 h 679029"/>
                  <a:gd name="connsiteX78" fmla="*/ 599093 w 671805"/>
                  <a:gd name="connsiteY78" fmla="*/ 86512 h 679029"/>
                  <a:gd name="connsiteX79" fmla="*/ 599093 w 671805"/>
                  <a:gd name="connsiteY79" fmla="*/ 90125 h 679029"/>
                  <a:gd name="connsiteX80" fmla="*/ 595482 w 671805"/>
                  <a:gd name="connsiteY80" fmla="*/ 97351 h 679029"/>
                  <a:gd name="connsiteX81" fmla="*/ 595482 w 671805"/>
                  <a:gd name="connsiteY81" fmla="*/ 119026 h 679029"/>
                  <a:gd name="connsiteX82" fmla="*/ 599093 w 671805"/>
                  <a:gd name="connsiteY82" fmla="*/ 126252 h 679029"/>
                  <a:gd name="connsiteX83" fmla="*/ 595482 w 671805"/>
                  <a:gd name="connsiteY83" fmla="*/ 129863 h 679029"/>
                  <a:gd name="connsiteX84" fmla="*/ 595482 w 671805"/>
                  <a:gd name="connsiteY84" fmla="*/ 151541 h 679029"/>
                  <a:gd name="connsiteX85" fmla="*/ 591867 w 671805"/>
                  <a:gd name="connsiteY85" fmla="*/ 155151 h 679029"/>
                  <a:gd name="connsiteX86" fmla="*/ 591867 w 671805"/>
                  <a:gd name="connsiteY86" fmla="*/ 162228 h 679029"/>
                  <a:gd name="connsiteX87" fmla="*/ 588256 w 671805"/>
                  <a:gd name="connsiteY87" fmla="*/ 169452 h 679029"/>
                  <a:gd name="connsiteX88" fmla="*/ 588256 w 671805"/>
                  <a:gd name="connsiteY88" fmla="*/ 173216 h 679029"/>
                  <a:gd name="connsiteX89" fmla="*/ 584641 w 671805"/>
                  <a:gd name="connsiteY89" fmla="*/ 184053 h 679029"/>
                  <a:gd name="connsiteX90" fmla="*/ 584641 w 671805"/>
                  <a:gd name="connsiteY90" fmla="*/ 198353 h 679029"/>
                  <a:gd name="connsiteX91" fmla="*/ 588256 w 671805"/>
                  <a:gd name="connsiteY91" fmla="*/ 205579 h 679029"/>
                  <a:gd name="connsiteX92" fmla="*/ 595482 w 671805"/>
                  <a:gd name="connsiteY92" fmla="*/ 212805 h 679029"/>
                  <a:gd name="connsiteX93" fmla="*/ 599093 w 671805"/>
                  <a:gd name="connsiteY93" fmla="*/ 216418 h 679029"/>
                  <a:gd name="connsiteX94" fmla="*/ 602708 w 671805"/>
                  <a:gd name="connsiteY94" fmla="*/ 223642 h 679029"/>
                  <a:gd name="connsiteX95" fmla="*/ 606319 w 671805"/>
                  <a:gd name="connsiteY95" fmla="*/ 230868 h 679029"/>
                  <a:gd name="connsiteX96" fmla="*/ 609930 w 671805"/>
                  <a:gd name="connsiteY96" fmla="*/ 234481 h 679029"/>
                  <a:gd name="connsiteX97" fmla="*/ 613545 w 671805"/>
                  <a:gd name="connsiteY97" fmla="*/ 241706 h 679029"/>
                  <a:gd name="connsiteX98" fmla="*/ 617156 w 671805"/>
                  <a:gd name="connsiteY98" fmla="*/ 245317 h 679029"/>
                  <a:gd name="connsiteX99" fmla="*/ 620771 w 671805"/>
                  <a:gd name="connsiteY99" fmla="*/ 248930 h 679029"/>
                  <a:gd name="connsiteX100" fmla="*/ 624382 w 671805"/>
                  <a:gd name="connsiteY100" fmla="*/ 252543 h 679029"/>
                  <a:gd name="connsiteX101" fmla="*/ 627997 w 671805"/>
                  <a:gd name="connsiteY101" fmla="*/ 256156 h 679029"/>
                  <a:gd name="connsiteX102" fmla="*/ 631607 w 671805"/>
                  <a:gd name="connsiteY102" fmla="*/ 259769 h 679029"/>
                  <a:gd name="connsiteX103" fmla="*/ 635223 w 671805"/>
                  <a:gd name="connsiteY103" fmla="*/ 263382 h 679029"/>
                  <a:gd name="connsiteX104" fmla="*/ 638833 w 671805"/>
                  <a:gd name="connsiteY104" fmla="*/ 266995 h 679029"/>
                  <a:gd name="connsiteX105" fmla="*/ 642444 w 671805"/>
                  <a:gd name="connsiteY105" fmla="*/ 270608 h 679029"/>
                  <a:gd name="connsiteX106" fmla="*/ 642444 w 671805"/>
                  <a:gd name="connsiteY106" fmla="*/ 277832 h 679029"/>
                  <a:gd name="connsiteX107" fmla="*/ 638833 w 671805"/>
                  <a:gd name="connsiteY107" fmla="*/ 277832 h 679029"/>
                  <a:gd name="connsiteX108" fmla="*/ 635223 w 671805"/>
                  <a:gd name="connsiteY108" fmla="*/ 281445 h 679029"/>
                  <a:gd name="connsiteX109" fmla="*/ 635223 w 671805"/>
                  <a:gd name="connsiteY109" fmla="*/ 288670 h 679029"/>
                  <a:gd name="connsiteX110" fmla="*/ 638833 w 671805"/>
                  <a:gd name="connsiteY110" fmla="*/ 292283 h 679029"/>
                  <a:gd name="connsiteX111" fmla="*/ 635223 w 671805"/>
                  <a:gd name="connsiteY111" fmla="*/ 295896 h 679029"/>
                  <a:gd name="connsiteX112" fmla="*/ 638833 w 671805"/>
                  <a:gd name="connsiteY112" fmla="*/ 295896 h 679029"/>
                  <a:gd name="connsiteX113" fmla="*/ 642444 w 671805"/>
                  <a:gd name="connsiteY113" fmla="*/ 299507 h 679029"/>
                  <a:gd name="connsiteX114" fmla="*/ 638833 w 671805"/>
                  <a:gd name="connsiteY114" fmla="*/ 303120 h 679029"/>
                  <a:gd name="connsiteX115" fmla="*/ 642444 w 671805"/>
                  <a:gd name="connsiteY115" fmla="*/ 306733 h 679029"/>
                  <a:gd name="connsiteX116" fmla="*/ 646059 w 671805"/>
                  <a:gd name="connsiteY116" fmla="*/ 306733 h 679029"/>
                  <a:gd name="connsiteX117" fmla="*/ 646059 w 671805"/>
                  <a:gd name="connsiteY117" fmla="*/ 313959 h 679029"/>
                  <a:gd name="connsiteX118" fmla="*/ 649670 w 671805"/>
                  <a:gd name="connsiteY118" fmla="*/ 317572 h 679029"/>
                  <a:gd name="connsiteX119" fmla="*/ 653285 w 671805"/>
                  <a:gd name="connsiteY119" fmla="*/ 317572 h 679029"/>
                  <a:gd name="connsiteX120" fmla="*/ 653285 w 671805"/>
                  <a:gd name="connsiteY120" fmla="*/ 342860 h 679029"/>
                  <a:gd name="connsiteX121" fmla="*/ 656896 w 671805"/>
                  <a:gd name="connsiteY121" fmla="*/ 346473 h 679029"/>
                  <a:gd name="connsiteX122" fmla="*/ 660511 w 671805"/>
                  <a:gd name="connsiteY122" fmla="*/ 346473 h 679029"/>
                  <a:gd name="connsiteX123" fmla="*/ 660511 w 671805"/>
                  <a:gd name="connsiteY123" fmla="*/ 357310 h 679029"/>
                  <a:gd name="connsiteX124" fmla="*/ 664122 w 671805"/>
                  <a:gd name="connsiteY124" fmla="*/ 357310 h 679029"/>
                  <a:gd name="connsiteX125" fmla="*/ 667733 w 671805"/>
                  <a:gd name="connsiteY125" fmla="*/ 360923 h 679029"/>
                  <a:gd name="connsiteX126" fmla="*/ 667733 w 671805"/>
                  <a:gd name="connsiteY126" fmla="*/ 364536 h 679029"/>
                  <a:gd name="connsiteX127" fmla="*/ 671348 w 671805"/>
                  <a:gd name="connsiteY127" fmla="*/ 368149 h 679029"/>
                  <a:gd name="connsiteX128" fmla="*/ 671348 w 671805"/>
                  <a:gd name="connsiteY128" fmla="*/ 382599 h 679029"/>
                  <a:gd name="connsiteX129" fmla="*/ 667733 w 671805"/>
                  <a:gd name="connsiteY129" fmla="*/ 386212 h 679029"/>
                  <a:gd name="connsiteX130" fmla="*/ 667733 w 671805"/>
                  <a:gd name="connsiteY130" fmla="*/ 389824 h 679029"/>
                  <a:gd name="connsiteX131" fmla="*/ 664122 w 671805"/>
                  <a:gd name="connsiteY131" fmla="*/ 389824 h 679029"/>
                  <a:gd name="connsiteX132" fmla="*/ 667733 w 671805"/>
                  <a:gd name="connsiteY132" fmla="*/ 393437 h 679029"/>
                  <a:gd name="connsiteX133" fmla="*/ 667733 w 671805"/>
                  <a:gd name="connsiteY133" fmla="*/ 404276 h 679029"/>
                  <a:gd name="connsiteX134" fmla="*/ 664122 w 671805"/>
                  <a:gd name="connsiteY134" fmla="*/ 407887 h 679029"/>
                  <a:gd name="connsiteX135" fmla="*/ 664122 w 671805"/>
                  <a:gd name="connsiteY135" fmla="*/ 411500 h 679029"/>
                  <a:gd name="connsiteX136" fmla="*/ 660511 w 671805"/>
                  <a:gd name="connsiteY136" fmla="*/ 415113 h 679029"/>
                  <a:gd name="connsiteX137" fmla="*/ 660511 w 671805"/>
                  <a:gd name="connsiteY137" fmla="*/ 436788 h 679029"/>
                  <a:gd name="connsiteX138" fmla="*/ 656896 w 671805"/>
                  <a:gd name="connsiteY138" fmla="*/ 440401 h 679029"/>
                  <a:gd name="connsiteX139" fmla="*/ 653285 w 671805"/>
                  <a:gd name="connsiteY139" fmla="*/ 444014 h 679029"/>
                  <a:gd name="connsiteX140" fmla="*/ 649670 w 671805"/>
                  <a:gd name="connsiteY140" fmla="*/ 444014 h 679029"/>
                  <a:gd name="connsiteX141" fmla="*/ 649670 w 671805"/>
                  <a:gd name="connsiteY141" fmla="*/ 447627 h 679029"/>
                  <a:gd name="connsiteX142" fmla="*/ 646059 w 671805"/>
                  <a:gd name="connsiteY142" fmla="*/ 451240 h 679029"/>
                  <a:gd name="connsiteX143" fmla="*/ 646059 w 671805"/>
                  <a:gd name="connsiteY143" fmla="*/ 462077 h 679029"/>
                  <a:gd name="connsiteX144" fmla="*/ 642444 w 671805"/>
                  <a:gd name="connsiteY144" fmla="*/ 465690 h 679029"/>
                  <a:gd name="connsiteX145" fmla="*/ 638833 w 671805"/>
                  <a:gd name="connsiteY145" fmla="*/ 465690 h 679029"/>
                  <a:gd name="connsiteX146" fmla="*/ 638833 w 671805"/>
                  <a:gd name="connsiteY146" fmla="*/ 476529 h 679029"/>
                  <a:gd name="connsiteX147" fmla="*/ 635223 w 671805"/>
                  <a:gd name="connsiteY147" fmla="*/ 476529 h 679029"/>
                  <a:gd name="connsiteX148" fmla="*/ 635223 w 671805"/>
                  <a:gd name="connsiteY148" fmla="*/ 480142 h 679029"/>
                  <a:gd name="connsiteX149" fmla="*/ 631607 w 671805"/>
                  <a:gd name="connsiteY149" fmla="*/ 480142 h 679029"/>
                  <a:gd name="connsiteX150" fmla="*/ 627997 w 671805"/>
                  <a:gd name="connsiteY150" fmla="*/ 483755 h 679029"/>
                  <a:gd name="connsiteX151" fmla="*/ 627997 w 671805"/>
                  <a:gd name="connsiteY151" fmla="*/ 487365 h 679029"/>
                  <a:gd name="connsiteX152" fmla="*/ 624382 w 671805"/>
                  <a:gd name="connsiteY152" fmla="*/ 490978 h 679029"/>
                  <a:gd name="connsiteX153" fmla="*/ 624382 w 671805"/>
                  <a:gd name="connsiteY153" fmla="*/ 498204 h 679029"/>
                  <a:gd name="connsiteX154" fmla="*/ 627997 w 671805"/>
                  <a:gd name="connsiteY154" fmla="*/ 505430 h 679029"/>
                  <a:gd name="connsiteX155" fmla="*/ 631607 w 671805"/>
                  <a:gd name="connsiteY155" fmla="*/ 512654 h 679029"/>
                  <a:gd name="connsiteX156" fmla="*/ 635223 w 671805"/>
                  <a:gd name="connsiteY156" fmla="*/ 516267 h 679029"/>
                  <a:gd name="connsiteX157" fmla="*/ 635223 w 671805"/>
                  <a:gd name="connsiteY157" fmla="*/ 519880 h 679029"/>
                  <a:gd name="connsiteX158" fmla="*/ 638833 w 671805"/>
                  <a:gd name="connsiteY158" fmla="*/ 527106 h 679029"/>
                  <a:gd name="connsiteX159" fmla="*/ 638833 w 671805"/>
                  <a:gd name="connsiteY159" fmla="*/ 530719 h 679029"/>
                  <a:gd name="connsiteX160" fmla="*/ 642444 w 671805"/>
                  <a:gd name="connsiteY160" fmla="*/ 534332 h 679029"/>
                  <a:gd name="connsiteX161" fmla="*/ 642444 w 671805"/>
                  <a:gd name="connsiteY161" fmla="*/ 563233 h 679029"/>
                  <a:gd name="connsiteX162" fmla="*/ 635223 w 671805"/>
                  <a:gd name="connsiteY162" fmla="*/ 566844 h 679029"/>
                  <a:gd name="connsiteX163" fmla="*/ 627997 w 671805"/>
                  <a:gd name="connsiteY163" fmla="*/ 570457 h 679029"/>
                  <a:gd name="connsiteX164" fmla="*/ 617156 w 671805"/>
                  <a:gd name="connsiteY164" fmla="*/ 577683 h 679029"/>
                  <a:gd name="connsiteX165" fmla="*/ 606319 w 671805"/>
                  <a:gd name="connsiteY165" fmla="*/ 581296 h 679029"/>
                  <a:gd name="connsiteX166" fmla="*/ 591867 w 671805"/>
                  <a:gd name="connsiteY166" fmla="*/ 584909 h 679029"/>
                  <a:gd name="connsiteX167" fmla="*/ 577420 w 671805"/>
                  <a:gd name="connsiteY167" fmla="*/ 588522 h 679029"/>
                  <a:gd name="connsiteX168" fmla="*/ 548516 w 671805"/>
                  <a:gd name="connsiteY168" fmla="*/ 588522 h 679029"/>
                  <a:gd name="connsiteX169" fmla="*/ 541290 w 671805"/>
                  <a:gd name="connsiteY169" fmla="*/ 584909 h 679029"/>
                  <a:gd name="connsiteX170" fmla="*/ 530453 w 671805"/>
                  <a:gd name="connsiteY170" fmla="*/ 577683 h 679029"/>
                  <a:gd name="connsiteX171" fmla="*/ 519617 w 671805"/>
                  <a:gd name="connsiteY171" fmla="*/ 574070 h 679029"/>
                  <a:gd name="connsiteX172" fmla="*/ 512391 w 671805"/>
                  <a:gd name="connsiteY172" fmla="*/ 566844 h 679029"/>
                  <a:gd name="connsiteX173" fmla="*/ 497939 w 671805"/>
                  <a:gd name="connsiteY173" fmla="*/ 566844 h 679029"/>
                  <a:gd name="connsiteX174" fmla="*/ 494328 w 671805"/>
                  <a:gd name="connsiteY174" fmla="*/ 563233 h 679029"/>
                  <a:gd name="connsiteX175" fmla="*/ 432910 w 671805"/>
                  <a:gd name="connsiteY175" fmla="*/ 530719 h 679029"/>
                  <a:gd name="connsiteX176" fmla="*/ 429299 w 671805"/>
                  <a:gd name="connsiteY176" fmla="*/ 530719 h 679029"/>
                  <a:gd name="connsiteX177" fmla="*/ 422074 w 671805"/>
                  <a:gd name="connsiteY177" fmla="*/ 527106 h 679029"/>
                  <a:gd name="connsiteX178" fmla="*/ 418463 w 671805"/>
                  <a:gd name="connsiteY178" fmla="*/ 523493 h 679029"/>
                  <a:gd name="connsiteX179" fmla="*/ 407622 w 671805"/>
                  <a:gd name="connsiteY179" fmla="*/ 523493 h 679029"/>
                  <a:gd name="connsiteX180" fmla="*/ 404011 w 671805"/>
                  <a:gd name="connsiteY180" fmla="*/ 527106 h 679029"/>
                  <a:gd name="connsiteX181" fmla="*/ 367886 w 671805"/>
                  <a:gd name="connsiteY181" fmla="*/ 545168 h 679029"/>
                  <a:gd name="connsiteX182" fmla="*/ 317304 w 671805"/>
                  <a:gd name="connsiteY182" fmla="*/ 566844 h 679029"/>
                  <a:gd name="connsiteX183" fmla="*/ 313694 w 671805"/>
                  <a:gd name="connsiteY183" fmla="*/ 570457 h 679029"/>
                  <a:gd name="connsiteX184" fmla="*/ 306468 w 671805"/>
                  <a:gd name="connsiteY184" fmla="*/ 570457 h 679029"/>
                  <a:gd name="connsiteX185" fmla="*/ 302857 w 671805"/>
                  <a:gd name="connsiteY185" fmla="*/ 574070 h 679029"/>
                  <a:gd name="connsiteX186" fmla="*/ 299242 w 671805"/>
                  <a:gd name="connsiteY186" fmla="*/ 574070 h 679029"/>
                  <a:gd name="connsiteX187" fmla="*/ 299242 w 671805"/>
                  <a:gd name="connsiteY187" fmla="*/ 577683 h 679029"/>
                  <a:gd name="connsiteX188" fmla="*/ 295631 w 671805"/>
                  <a:gd name="connsiteY188" fmla="*/ 584909 h 679029"/>
                  <a:gd name="connsiteX189" fmla="*/ 299242 w 671805"/>
                  <a:gd name="connsiteY189" fmla="*/ 592132 h 679029"/>
                  <a:gd name="connsiteX190" fmla="*/ 299242 w 671805"/>
                  <a:gd name="connsiteY190" fmla="*/ 606584 h 679029"/>
                  <a:gd name="connsiteX191" fmla="*/ 295631 w 671805"/>
                  <a:gd name="connsiteY191" fmla="*/ 613810 h 679029"/>
                  <a:gd name="connsiteX192" fmla="*/ 292016 w 671805"/>
                  <a:gd name="connsiteY192" fmla="*/ 621034 h 679029"/>
                  <a:gd name="connsiteX193" fmla="*/ 288405 w 671805"/>
                  <a:gd name="connsiteY193" fmla="*/ 624647 h 679029"/>
                  <a:gd name="connsiteX194" fmla="*/ 281179 w 671805"/>
                  <a:gd name="connsiteY194" fmla="*/ 631873 h 679029"/>
                  <a:gd name="connsiteX195" fmla="*/ 277568 w 671805"/>
                  <a:gd name="connsiteY195" fmla="*/ 635486 h 679029"/>
                  <a:gd name="connsiteX196" fmla="*/ 273953 w 671805"/>
                  <a:gd name="connsiteY196" fmla="*/ 639099 h 679029"/>
                  <a:gd name="connsiteX197" fmla="*/ 263117 w 671805"/>
                  <a:gd name="connsiteY197" fmla="*/ 642712 h 679029"/>
                  <a:gd name="connsiteX198" fmla="*/ 259506 w 671805"/>
                  <a:gd name="connsiteY198" fmla="*/ 642712 h 679029"/>
                  <a:gd name="connsiteX199" fmla="*/ 252280 w 671805"/>
                  <a:gd name="connsiteY199" fmla="*/ 646322 h 679029"/>
                  <a:gd name="connsiteX200" fmla="*/ 245054 w 671805"/>
                  <a:gd name="connsiteY200" fmla="*/ 649935 h 679029"/>
                  <a:gd name="connsiteX201" fmla="*/ 237828 w 671805"/>
                  <a:gd name="connsiteY201" fmla="*/ 653548 h 679029"/>
                  <a:gd name="connsiteX202" fmla="*/ 230602 w 671805"/>
                  <a:gd name="connsiteY202" fmla="*/ 657161 h 679029"/>
                  <a:gd name="connsiteX203" fmla="*/ 219766 w 671805"/>
                  <a:gd name="connsiteY203" fmla="*/ 660774 h 679029"/>
                  <a:gd name="connsiteX204" fmla="*/ 201703 w 671805"/>
                  <a:gd name="connsiteY204" fmla="*/ 660774 h 679029"/>
                  <a:gd name="connsiteX205" fmla="*/ 194477 w 671805"/>
                  <a:gd name="connsiteY205" fmla="*/ 664387 h 679029"/>
                  <a:gd name="connsiteX206" fmla="*/ 187251 w 671805"/>
                  <a:gd name="connsiteY206" fmla="*/ 664387 h 679029"/>
                  <a:gd name="connsiteX207" fmla="*/ 180025 w 671805"/>
                  <a:gd name="connsiteY207" fmla="*/ 668000 h 679029"/>
                  <a:gd name="connsiteX208" fmla="*/ 172799 w 671805"/>
                  <a:gd name="connsiteY208" fmla="*/ 671611 h 679029"/>
                  <a:gd name="connsiteX209" fmla="*/ 165573 w 671805"/>
                  <a:gd name="connsiteY209" fmla="*/ 675224 h 679029"/>
                  <a:gd name="connsiteX210" fmla="*/ 158347 w 671805"/>
                  <a:gd name="connsiteY210" fmla="*/ 678837 h 679029"/>
                  <a:gd name="connsiteX211" fmla="*/ 136674 w 671805"/>
                  <a:gd name="connsiteY211" fmla="*/ 678837 h 679029"/>
                  <a:gd name="connsiteX212" fmla="*/ 129448 w 671805"/>
                  <a:gd name="connsiteY212" fmla="*/ 675224 h 679029"/>
                  <a:gd name="connsiteX213" fmla="*/ 122374 w 671805"/>
                  <a:gd name="connsiteY213" fmla="*/ 675224 h 679029"/>
                  <a:gd name="connsiteX214" fmla="*/ 115148 w 671805"/>
                  <a:gd name="connsiteY214" fmla="*/ 671611 h 679029"/>
                  <a:gd name="connsiteX215" fmla="*/ 82633 w 671805"/>
                  <a:gd name="connsiteY215" fmla="*/ 671611 h 679029"/>
                  <a:gd name="connsiteX216" fmla="*/ 75407 w 671805"/>
                  <a:gd name="connsiteY216" fmla="*/ 668000 h 679029"/>
                  <a:gd name="connsiteX217" fmla="*/ 71797 w 671805"/>
                  <a:gd name="connsiteY217" fmla="*/ 664387 h 679029"/>
                  <a:gd name="connsiteX218" fmla="*/ 68182 w 671805"/>
                  <a:gd name="connsiteY218" fmla="*/ 660774 h 679029"/>
                  <a:gd name="connsiteX219" fmla="*/ 60960 w 671805"/>
                  <a:gd name="connsiteY219" fmla="*/ 657161 h 679029"/>
                  <a:gd name="connsiteX220" fmla="*/ 46508 w 671805"/>
                  <a:gd name="connsiteY220" fmla="*/ 657161 h 679029"/>
                  <a:gd name="connsiteX221" fmla="*/ 39282 w 671805"/>
                  <a:gd name="connsiteY221" fmla="*/ 660774 h 679029"/>
                  <a:gd name="connsiteX222" fmla="*/ 35672 w 671805"/>
                  <a:gd name="connsiteY222" fmla="*/ 660774 h 679029"/>
                  <a:gd name="connsiteX223" fmla="*/ 24831 w 671805"/>
                  <a:gd name="connsiteY223" fmla="*/ 664387 h 679029"/>
                  <a:gd name="connsiteX224" fmla="*/ 24831 w 671805"/>
                  <a:gd name="connsiteY224" fmla="*/ 646322 h 679029"/>
                  <a:gd name="connsiteX225" fmla="*/ 28446 w 671805"/>
                  <a:gd name="connsiteY225" fmla="*/ 642712 h 679029"/>
                  <a:gd name="connsiteX226" fmla="*/ 32056 w 671805"/>
                  <a:gd name="connsiteY226" fmla="*/ 642712 h 679029"/>
                  <a:gd name="connsiteX227" fmla="*/ 32056 w 671805"/>
                  <a:gd name="connsiteY227" fmla="*/ 639099 h 679029"/>
                  <a:gd name="connsiteX228" fmla="*/ 35672 w 671805"/>
                  <a:gd name="connsiteY228" fmla="*/ 635486 h 679029"/>
                  <a:gd name="connsiteX229" fmla="*/ 39282 w 671805"/>
                  <a:gd name="connsiteY229" fmla="*/ 628260 h 679029"/>
                  <a:gd name="connsiteX230" fmla="*/ 39282 w 671805"/>
                  <a:gd name="connsiteY230" fmla="*/ 617421 h 679029"/>
                  <a:gd name="connsiteX231" fmla="*/ 42893 w 671805"/>
                  <a:gd name="connsiteY231" fmla="*/ 613810 h 679029"/>
                  <a:gd name="connsiteX232" fmla="*/ 42893 w 671805"/>
                  <a:gd name="connsiteY232" fmla="*/ 610197 h 679029"/>
                  <a:gd name="connsiteX233" fmla="*/ 46508 w 671805"/>
                  <a:gd name="connsiteY233" fmla="*/ 606584 h 679029"/>
                  <a:gd name="connsiteX234" fmla="*/ 46508 w 671805"/>
                  <a:gd name="connsiteY234" fmla="*/ 588522 h 679029"/>
                  <a:gd name="connsiteX235" fmla="*/ 50119 w 671805"/>
                  <a:gd name="connsiteY235" fmla="*/ 581296 h 679029"/>
                  <a:gd name="connsiteX236" fmla="*/ 50119 w 671805"/>
                  <a:gd name="connsiteY236" fmla="*/ 577683 h 679029"/>
                  <a:gd name="connsiteX237" fmla="*/ 53734 w 671805"/>
                  <a:gd name="connsiteY237" fmla="*/ 574070 h 679029"/>
                  <a:gd name="connsiteX238" fmla="*/ 64571 w 671805"/>
                  <a:gd name="connsiteY238" fmla="*/ 566844 h 679029"/>
                  <a:gd name="connsiteX239" fmla="*/ 71797 w 671805"/>
                  <a:gd name="connsiteY239" fmla="*/ 559620 h 679029"/>
                  <a:gd name="connsiteX240" fmla="*/ 71797 w 671805"/>
                  <a:gd name="connsiteY240" fmla="*/ 534332 h 679029"/>
                  <a:gd name="connsiteX241" fmla="*/ 68182 w 671805"/>
                  <a:gd name="connsiteY241" fmla="*/ 523493 h 679029"/>
                  <a:gd name="connsiteX242" fmla="*/ 60960 w 671805"/>
                  <a:gd name="connsiteY242" fmla="*/ 509043 h 679029"/>
                  <a:gd name="connsiteX243" fmla="*/ 57345 w 671805"/>
                  <a:gd name="connsiteY243" fmla="*/ 505430 h 679029"/>
                  <a:gd name="connsiteX244" fmla="*/ 53734 w 671805"/>
                  <a:gd name="connsiteY244" fmla="*/ 494591 h 679029"/>
                  <a:gd name="connsiteX245" fmla="*/ 46508 w 671805"/>
                  <a:gd name="connsiteY245" fmla="*/ 483755 h 679029"/>
                  <a:gd name="connsiteX246" fmla="*/ 42893 w 671805"/>
                  <a:gd name="connsiteY246" fmla="*/ 472916 h 679029"/>
                  <a:gd name="connsiteX247" fmla="*/ 35672 w 671805"/>
                  <a:gd name="connsiteY247" fmla="*/ 462077 h 679029"/>
                  <a:gd name="connsiteX248" fmla="*/ 32056 w 671805"/>
                  <a:gd name="connsiteY248" fmla="*/ 458464 h 679029"/>
                  <a:gd name="connsiteX249" fmla="*/ 21220 w 671805"/>
                  <a:gd name="connsiteY249" fmla="*/ 458464 h 679029"/>
                  <a:gd name="connsiteX250" fmla="*/ 21220 w 671805"/>
                  <a:gd name="connsiteY250" fmla="*/ 462077 h 679029"/>
                  <a:gd name="connsiteX251" fmla="*/ 17605 w 671805"/>
                  <a:gd name="connsiteY251" fmla="*/ 462077 h 679029"/>
                  <a:gd name="connsiteX252" fmla="*/ 17605 w 671805"/>
                  <a:gd name="connsiteY252" fmla="*/ 465690 h 679029"/>
                  <a:gd name="connsiteX253" fmla="*/ 10383 w 671805"/>
                  <a:gd name="connsiteY253" fmla="*/ 465690 h 679029"/>
                  <a:gd name="connsiteX254" fmla="*/ 6768 w 671805"/>
                  <a:gd name="connsiteY254" fmla="*/ 454853 h 679029"/>
                  <a:gd name="connsiteX255" fmla="*/ 3157 w 671805"/>
                  <a:gd name="connsiteY255" fmla="*/ 440401 h 679029"/>
                  <a:gd name="connsiteX256" fmla="*/ 3157 w 671805"/>
                  <a:gd name="connsiteY256" fmla="*/ 429565 h 679029"/>
                  <a:gd name="connsiteX257" fmla="*/ -458 w 671805"/>
                  <a:gd name="connsiteY257" fmla="*/ 415113 h 679029"/>
                  <a:gd name="connsiteX258" fmla="*/ -458 w 671805"/>
                  <a:gd name="connsiteY258" fmla="*/ 378986 h 679029"/>
                  <a:gd name="connsiteX259" fmla="*/ 3157 w 671805"/>
                  <a:gd name="connsiteY259" fmla="*/ 368149 h 679029"/>
                  <a:gd name="connsiteX260" fmla="*/ 3157 w 671805"/>
                  <a:gd name="connsiteY260" fmla="*/ 350086 h 679029"/>
                  <a:gd name="connsiteX261" fmla="*/ 10383 w 671805"/>
                  <a:gd name="connsiteY261" fmla="*/ 346473 h 679029"/>
                  <a:gd name="connsiteX262" fmla="*/ 13994 w 671805"/>
                  <a:gd name="connsiteY262" fmla="*/ 342860 h 679029"/>
                  <a:gd name="connsiteX263" fmla="*/ 21220 w 671805"/>
                  <a:gd name="connsiteY263" fmla="*/ 335635 h 679029"/>
                  <a:gd name="connsiteX264" fmla="*/ 24831 w 671805"/>
                  <a:gd name="connsiteY264" fmla="*/ 328409 h 679029"/>
                  <a:gd name="connsiteX265" fmla="*/ 28446 w 671805"/>
                  <a:gd name="connsiteY265" fmla="*/ 321185 h 679029"/>
                  <a:gd name="connsiteX266" fmla="*/ 28446 w 671805"/>
                  <a:gd name="connsiteY266" fmla="*/ 317572 h 679029"/>
                  <a:gd name="connsiteX267" fmla="*/ 32056 w 671805"/>
                  <a:gd name="connsiteY267" fmla="*/ 313959 h 679029"/>
                  <a:gd name="connsiteX268" fmla="*/ 35672 w 671805"/>
                  <a:gd name="connsiteY268" fmla="*/ 313959 h 679029"/>
                  <a:gd name="connsiteX269" fmla="*/ 39282 w 671805"/>
                  <a:gd name="connsiteY269" fmla="*/ 310346 h 679029"/>
                  <a:gd name="connsiteX270" fmla="*/ 46508 w 671805"/>
                  <a:gd name="connsiteY270" fmla="*/ 310346 h 679029"/>
                  <a:gd name="connsiteX271" fmla="*/ 53734 w 671805"/>
                  <a:gd name="connsiteY271" fmla="*/ 306733 h 679029"/>
                  <a:gd name="connsiteX272" fmla="*/ 57345 w 671805"/>
                  <a:gd name="connsiteY272" fmla="*/ 303120 h 679029"/>
                  <a:gd name="connsiteX273" fmla="*/ 60960 w 671805"/>
                  <a:gd name="connsiteY273" fmla="*/ 299507 h 679029"/>
                  <a:gd name="connsiteX274" fmla="*/ 64571 w 671805"/>
                  <a:gd name="connsiteY274" fmla="*/ 292283 h 679029"/>
                  <a:gd name="connsiteX275" fmla="*/ 64571 w 671805"/>
                  <a:gd name="connsiteY275" fmla="*/ 285058 h 679029"/>
                  <a:gd name="connsiteX276" fmla="*/ 57345 w 671805"/>
                  <a:gd name="connsiteY276" fmla="*/ 274219 h 679029"/>
                  <a:gd name="connsiteX277" fmla="*/ 53734 w 671805"/>
                  <a:gd name="connsiteY277" fmla="*/ 263382 h 679029"/>
                  <a:gd name="connsiteX278" fmla="*/ 46508 w 671805"/>
                  <a:gd name="connsiteY278" fmla="*/ 259769 h 679029"/>
                  <a:gd name="connsiteX279" fmla="*/ 39282 w 671805"/>
                  <a:gd name="connsiteY279" fmla="*/ 252543 h 679029"/>
                  <a:gd name="connsiteX280" fmla="*/ 32056 w 671805"/>
                  <a:gd name="connsiteY280" fmla="*/ 238093 h 679029"/>
                  <a:gd name="connsiteX281" fmla="*/ 24831 w 671805"/>
                  <a:gd name="connsiteY281" fmla="*/ 230868 h 679029"/>
                  <a:gd name="connsiteX282" fmla="*/ 21220 w 671805"/>
                  <a:gd name="connsiteY282" fmla="*/ 223642 h 679029"/>
                  <a:gd name="connsiteX283" fmla="*/ 17605 w 671805"/>
                  <a:gd name="connsiteY283" fmla="*/ 216418 h 679029"/>
                  <a:gd name="connsiteX284" fmla="*/ 13994 w 671805"/>
                  <a:gd name="connsiteY284" fmla="*/ 209192 h 679029"/>
                  <a:gd name="connsiteX285" fmla="*/ 10383 w 671805"/>
                  <a:gd name="connsiteY285" fmla="*/ 201966 h 679029"/>
                  <a:gd name="connsiteX286" fmla="*/ 6768 w 671805"/>
                  <a:gd name="connsiteY286" fmla="*/ 194740 h 679029"/>
                  <a:gd name="connsiteX287" fmla="*/ 6768 w 671805"/>
                  <a:gd name="connsiteY287" fmla="*/ 176829 h 679029"/>
                  <a:gd name="connsiteX288" fmla="*/ 10383 w 671805"/>
                  <a:gd name="connsiteY288" fmla="*/ 173216 h 679029"/>
                  <a:gd name="connsiteX289" fmla="*/ 17605 w 671805"/>
                  <a:gd name="connsiteY289" fmla="*/ 169452 h 679029"/>
                  <a:gd name="connsiteX290" fmla="*/ 24831 w 671805"/>
                  <a:gd name="connsiteY290" fmla="*/ 165839 h 679029"/>
                  <a:gd name="connsiteX291" fmla="*/ 32056 w 671805"/>
                  <a:gd name="connsiteY291" fmla="*/ 162228 h 679029"/>
                  <a:gd name="connsiteX292" fmla="*/ 42893 w 671805"/>
                  <a:gd name="connsiteY292" fmla="*/ 158764 h 679029"/>
                  <a:gd name="connsiteX293" fmla="*/ 46508 w 671805"/>
                  <a:gd name="connsiteY293" fmla="*/ 158764 h 679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</a:cxnLst>
                <a:rect l="l" t="t" r="r" b="b"/>
                <a:pathLst>
                  <a:path w="671805" h="679029">
                    <a:moveTo>
                      <a:pt x="46508" y="158764"/>
                    </a:moveTo>
                    <a:lnTo>
                      <a:pt x="53734" y="155151"/>
                    </a:lnTo>
                    <a:lnTo>
                      <a:pt x="64571" y="151541"/>
                    </a:lnTo>
                    <a:lnTo>
                      <a:pt x="71797" y="147928"/>
                    </a:lnTo>
                    <a:lnTo>
                      <a:pt x="82633" y="144163"/>
                    </a:lnTo>
                    <a:lnTo>
                      <a:pt x="89859" y="140550"/>
                    </a:lnTo>
                    <a:lnTo>
                      <a:pt x="97085" y="133476"/>
                    </a:lnTo>
                    <a:lnTo>
                      <a:pt x="100696" y="129863"/>
                    </a:lnTo>
                    <a:lnTo>
                      <a:pt x="104311" y="122639"/>
                    </a:lnTo>
                    <a:lnTo>
                      <a:pt x="104311" y="115413"/>
                    </a:lnTo>
                    <a:lnTo>
                      <a:pt x="107922" y="111800"/>
                    </a:lnTo>
                    <a:lnTo>
                      <a:pt x="104311" y="104574"/>
                    </a:lnTo>
                    <a:lnTo>
                      <a:pt x="104311" y="100961"/>
                    </a:lnTo>
                    <a:lnTo>
                      <a:pt x="100696" y="97351"/>
                    </a:lnTo>
                    <a:lnTo>
                      <a:pt x="97085" y="93738"/>
                    </a:lnTo>
                    <a:lnTo>
                      <a:pt x="97085" y="90125"/>
                    </a:lnTo>
                    <a:lnTo>
                      <a:pt x="93470" y="86512"/>
                    </a:lnTo>
                    <a:lnTo>
                      <a:pt x="93470" y="82899"/>
                    </a:lnTo>
                    <a:lnTo>
                      <a:pt x="89859" y="79286"/>
                    </a:lnTo>
                    <a:lnTo>
                      <a:pt x="89859" y="75673"/>
                    </a:lnTo>
                    <a:lnTo>
                      <a:pt x="93470" y="68449"/>
                    </a:lnTo>
                    <a:lnTo>
                      <a:pt x="97085" y="64836"/>
                    </a:lnTo>
                    <a:lnTo>
                      <a:pt x="104311" y="61223"/>
                    </a:lnTo>
                    <a:lnTo>
                      <a:pt x="111537" y="57610"/>
                    </a:lnTo>
                    <a:lnTo>
                      <a:pt x="115148" y="50384"/>
                    </a:lnTo>
                    <a:lnTo>
                      <a:pt x="122374" y="46774"/>
                    </a:lnTo>
                    <a:lnTo>
                      <a:pt x="129600" y="39548"/>
                    </a:lnTo>
                    <a:lnTo>
                      <a:pt x="136826" y="28709"/>
                    </a:lnTo>
                    <a:lnTo>
                      <a:pt x="144052" y="21483"/>
                    </a:lnTo>
                    <a:lnTo>
                      <a:pt x="151273" y="17872"/>
                    </a:lnTo>
                    <a:lnTo>
                      <a:pt x="154737" y="14259"/>
                    </a:lnTo>
                    <a:lnTo>
                      <a:pt x="161963" y="14259"/>
                    </a:lnTo>
                    <a:lnTo>
                      <a:pt x="169189" y="10646"/>
                    </a:lnTo>
                    <a:lnTo>
                      <a:pt x="187251" y="10646"/>
                    </a:lnTo>
                    <a:lnTo>
                      <a:pt x="194477" y="14259"/>
                    </a:lnTo>
                    <a:lnTo>
                      <a:pt x="198239" y="14259"/>
                    </a:lnTo>
                    <a:lnTo>
                      <a:pt x="208929" y="10646"/>
                    </a:lnTo>
                    <a:lnTo>
                      <a:pt x="226991" y="7033"/>
                    </a:lnTo>
                    <a:lnTo>
                      <a:pt x="266727" y="7033"/>
                    </a:lnTo>
                    <a:lnTo>
                      <a:pt x="277568" y="3420"/>
                    </a:lnTo>
                    <a:lnTo>
                      <a:pt x="288405" y="3420"/>
                    </a:lnTo>
                    <a:lnTo>
                      <a:pt x="302857" y="-193"/>
                    </a:lnTo>
                    <a:lnTo>
                      <a:pt x="338982" y="-193"/>
                    </a:lnTo>
                    <a:lnTo>
                      <a:pt x="346208" y="3420"/>
                    </a:lnTo>
                    <a:lnTo>
                      <a:pt x="353434" y="7033"/>
                    </a:lnTo>
                    <a:lnTo>
                      <a:pt x="364271" y="7033"/>
                    </a:lnTo>
                    <a:lnTo>
                      <a:pt x="371497" y="10646"/>
                    </a:lnTo>
                    <a:lnTo>
                      <a:pt x="378722" y="14259"/>
                    </a:lnTo>
                    <a:lnTo>
                      <a:pt x="389559" y="21483"/>
                    </a:lnTo>
                    <a:lnTo>
                      <a:pt x="396785" y="25096"/>
                    </a:lnTo>
                    <a:lnTo>
                      <a:pt x="400396" y="28709"/>
                    </a:lnTo>
                    <a:lnTo>
                      <a:pt x="404011" y="32322"/>
                    </a:lnTo>
                    <a:lnTo>
                      <a:pt x="407622" y="32322"/>
                    </a:lnTo>
                    <a:lnTo>
                      <a:pt x="414848" y="35935"/>
                    </a:lnTo>
                    <a:lnTo>
                      <a:pt x="422074" y="39548"/>
                    </a:lnTo>
                    <a:lnTo>
                      <a:pt x="429299" y="43161"/>
                    </a:lnTo>
                    <a:lnTo>
                      <a:pt x="436525" y="46774"/>
                    </a:lnTo>
                    <a:lnTo>
                      <a:pt x="450973" y="46774"/>
                    </a:lnTo>
                    <a:lnTo>
                      <a:pt x="458199" y="43161"/>
                    </a:lnTo>
                    <a:lnTo>
                      <a:pt x="458199" y="46774"/>
                    </a:lnTo>
                    <a:lnTo>
                      <a:pt x="465425" y="50384"/>
                    </a:lnTo>
                    <a:lnTo>
                      <a:pt x="465425" y="53997"/>
                    </a:lnTo>
                    <a:lnTo>
                      <a:pt x="469040" y="53997"/>
                    </a:lnTo>
                    <a:lnTo>
                      <a:pt x="472651" y="57610"/>
                    </a:lnTo>
                    <a:lnTo>
                      <a:pt x="487102" y="57610"/>
                    </a:lnTo>
                    <a:lnTo>
                      <a:pt x="494328" y="53997"/>
                    </a:lnTo>
                    <a:lnTo>
                      <a:pt x="501554" y="53997"/>
                    </a:lnTo>
                    <a:lnTo>
                      <a:pt x="505165" y="50384"/>
                    </a:lnTo>
                    <a:lnTo>
                      <a:pt x="512391" y="46774"/>
                    </a:lnTo>
                    <a:lnTo>
                      <a:pt x="519617" y="46774"/>
                    </a:lnTo>
                    <a:lnTo>
                      <a:pt x="526843" y="43161"/>
                    </a:lnTo>
                    <a:lnTo>
                      <a:pt x="534064" y="39548"/>
                    </a:lnTo>
                    <a:lnTo>
                      <a:pt x="544905" y="39548"/>
                    </a:lnTo>
                    <a:lnTo>
                      <a:pt x="548516" y="43161"/>
                    </a:lnTo>
                    <a:lnTo>
                      <a:pt x="595482" y="43161"/>
                    </a:lnTo>
                    <a:lnTo>
                      <a:pt x="599093" y="50384"/>
                    </a:lnTo>
                    <a:lnTo>
                      <a:pt x="602708" y="57610"/>
                    </a:lnTo>
                    <a:lnTo>
                      <a:pt x="602708" y="79286"/>
                    </a:lnTo>
                    <a:lnTo>
                      <a:pt x="599093" y="86512"/>
                    </a:lnTo>
                    <a:lnTo>
                      <a:pt x="599093" y="90125"/>
                    </a:lnTo>
                    <a:lnTo>
                      <a:pt x="595482" y="97351"/>
                    </a:lnTo>
                    <a:lnTo>
                      <a:pt x="595482" y="119026"/>
                    </a:lnTo>
                    <a:lnTo>
                      <a:pt x="599093" y="126252"/>
                    </a:lnTo>
                    <a:lnTo>
                      <a:pt x="595482" y="129863"/>
                    </a:lnTo>
                    <a:lnTo>
                      <a:pt x="595482" y="151541"/>
                    </a:lnTo>
                    <a:lnTo>
                      <a:pt x="591867" y="155151"/>
                    </a:lnTo>
                    <a:lnTo>
                      <a:pt x="591867" y="162228"/>
                    </a:lnTo>
                    <a:lnTo>
                      <a:pt x="588256" y="169452"/>
                    </a:lnTo>
                    <a:lnTo>
                      <a:pt x="588256" y="173216"/>
                    </a:lnTo>
                    <a:lnTo>
                      <a:pt x="584641" y="184053"/>
                    </a:lnTo>
                    <a:lnTo>
                      <a:pt x="584641" y="198353"/>
                    </a:lnTo>
                    <a:lnTo>
                      <a:pt x="588256" y="205579"/>
                    </a:lnTo>
                    <a:lnTo>
                      <a:pt x="595482" y="212805"/>
                    </a:lnTo>
                    <a:lnTo>
                      <a:pt x="599093" y="216418"/>
                    </a:lnTo>
                    <a:lnTo>
                      <a:pt x="602708" y="223642"/>
                    </a:lnTo>
                    <a:lnTo>
                      <a:pt x="606319" y="230868"/>
                    </a:lnTo>
                    <a:lnTo>
                      <a:pt x="609930" y="234481"/>
                    </a:lnTo>
                    <a:lnTo>
                      <a:pt x="613545" y="241706"/>
                    </a:lnTo>
                    <a:lnTo>
                      <a:pt x="617156" y="245317"/>
                    </a:lnTo>
                    <a:lnTo>
                      <a:pt x="620771" y="248930"/>
                    </a:lnTo>
                    <a:lnTo>
                      <a:pt x="624382" y="252543"/>
                    </a:lnTo>
                    <a:lnTo>
                      <a:pt x="627997" y="256156"/>
                    </a:lnTo>
                    <a:lnTo>
                      <a:pt x="631607" y="259769"/>
                    </a:lnTo>
                    <a:lnTo>
                      <a:pt x="635223" y="263382"/>
                    </a:lnTo>
                    <a:lnTo>
                      <a:pt x="638833" y="266995"/>
                    </a:lnTo>
                    <a:lnTo>
                      <a:pt x="642444" y="270608"/>
                    </a:lnTo>
                    <a:lnTo>
                      <a:pt x="642444" y="277832"/>
                    </a:lnTo>
                    <a:lnTo>
                      <a:pt x="638833" y="277832"/>
                    </a:lnTo>
                    <a:lnTo>
                      <a:pt x="635223" y="281445"/>
                    </a:lnTo>
                    <a:lnTo>
                      <a:pt x="635223" y="288670"/>
                    </a:lnTo>
                    <a:lnTo>
                      <a:pt x="638833" y="292283"/>
                    </a:lnTo>
                    <a:lnTo>
                      <a:pt x="635223" y="295896"/>
                    </a:lnTo>
                    <a:lnTo>
                      <a:pt x="638833" y="295896"/>
                    </a:lnTo>
                    <a:lnTo>
                      <a:pt x="642444" y="299507"/>
                    </a:lnTo>
                    <a:lnTo>
                      <a:pt x="638833" y="303120"/>
                    </a:lnTo>
                    <a:lnTo>
                      <a:pt x="642444" y="306733"/>
                    </a:lnTo>
                    <a:lnTo>
                      <a:pt x="646059" y="306733"/>
                    </a:lnTo>
                    <a:lnTo>
                      <a:pt x="646059" y="313959"/>
                    </a:lnTo>
                    <a:lnTo>
                      <a:pt x="649670" y="317572"/>
                    </a:lnTo>
                    <a:lnTo>
                      <a:pt x="653285" y="317572"/>
                    </a:lnTo>
                    <a:lnTo>
                      <a:pt x="653285" y="342860"/>
                    </a:lnTo>
                    <a:lnTo>
                      <a:pt x="656896" y="346473"/>
                    </a:lnTo>
                    <a:lnTo>
                      <a:pt x="660511" y="346473"/>
                    </a:lnTo>
                    <a:lnTo>
                      <a:pt x="660511" y="357310"/>
                    </a:lnTo>
                    <a:lnTo>
                      <a:pt x="664122" y="357310"/>
                    </a:lnTo>
                    <a:lnTo>
                      <a:pt x="667733" y="360923"/>
                    </a:lnTo>
                    <a:lnTo>
                      <a:pt x="667733" y="364536"/>
                    </a:lnTo>
                    <a:lnTo>
                      <a:pt x="671348" y="368149"/>
                    </a:lnTo>
                    <a:lnTo>
                      <a:pt x="671348" y="382599"/>
                    </a:lnTo>
                    <a:lnTo>
                      <a:pt x="667733" y="386212"/>
                    </a:lnTo>
                    <a:lnTo>
                      <a:pt x="667733" y="389824"/>
                    </a:lnTo>
                    <a:lnTo>
                      <a:pt x="664122" y="389824"/>
                    </a:lnTo>
                    <a:lnTo>
                      <a:pt x="667733" y="393437"/>
                    </a:lnTo>
                    <a:lnTo>
                      <a:pt x="667733" y="404276"/>
                    </a:lnTo>
                    <a:lnTo>
                      <a:pt x="664122" y="407887"/>
                    </a:lnTo>
                    <a:lnTo>
                      <a:pt x="664122" y="411500"/>
                    </a:lnTo>
                    <a:lnTo>
                      <a:pt x="660511" y="415113"/>
                    </a:lnTo>
                    <a:lnTo>
                      <a:pt x="660511" y="436788"/>
                    </a:lnTo>
                    <a:lnTo>
                      <a:pt x="656896" y="440401"/>
                    </a:lnTo>
                    <a:lnTo>
                      <a:pt x="653285" y="444014"/>
                    </a:lnTo>
                    <a:lnTo>
                      <a:pt x="649670" y="444014"/>
                    </a:lnTo>
                    <a:lnTo>
                      <a:pt x="649670" y="447627"/>
                    </a:lnTo>
                    <a:lnTo>
                      <a:pt x="646059" y="451240"/>
                    </a:lnTo>
                    <a:lnTo>
                      <a:pt x="646059" y="462077"/>
                    </a:lnTo>
                    <a:lnTo>
                      <a:pt x="642444" y="465690"/>
                    </a:lnTo>
                    <a:lnTo>
                      <a:pt x="638833" y="465690"/>
                    </a:lnTo>
                    <a:lnTo>
                      <a:pt x="638833" y="476529"/>
                    </a:lnTo>
                    <a:lnTo>
                      <a:pt x="635223" y="476529"/>
                    </a:lnTo>
                    <a:lnTo>
                      <a:pt x="635223" y="480142"/>
                    </a:lnTo>
                    <a:lnTo>
                      <a:pt x="631607" y="480142"/>
                    </a:lnTo>
                    <a:lnTo>
                      <a:pt x="627997" y="483755"/>
                    </a:lnTo>
                    <a:lnTo>
                      <a:pt x="627997" y="487365"/>
                    </a:lnTo>
                    <a:lnTo>
                      <a:pt x="624382" y="490978"/>
                    </a:lnTo>
                    <a:lnTo>
                      <a:pt x="624382" y="498204"/>
                    </a:lnTo>
                    <a:lnTo>
                      <a:pt x="627997" y="505430"/>
                    </a:lnTo>
                    <a:lnTo>
                      <a:pt x="631607" y="512654"/>
                    </a:lnTo>
                    <a:lnTo>
                      <a:pt x="635223" y="516267"/>
                    </a:lnTo>
                    <a:lnTo>
                      <a:pt x="635223" y="519880"/>
                    </a:lnTo>
                    <a:lnTo>
                      <a:pt x="638833" y="527106"/>
                    </a:lnTo>
                    <a:lnTo>
                      <a:pt x="638833" y="530719"/>
                    </a:lnTo>
                    <a:lnTo>
                      <a:pt x="642444" y="534332"/>
                    </a:lnTo>
                    <a:lnTo>
                      <a:pt x="642444" y="563233"/>
                    </a:lnTo>
                    <a:lnTo>
                      <a:pt x="635223" y="566844"/>
                    </a:lnTo>
                    <a:lnTo>
                      <a:pt x="627997" y="570457"/>
                    </a:lnTo>
                    <a:lnTo>
                      <a:pt x="617156" y="577683"/>
                    </a:lnTo>
                    <a:lnTo>
                      <a:pt x="606319" y="581296"/>
                    </a:lnTo>
                    <a:lnTo>
                      <a:pt x="591867" y="584909"/>
                    </a:lnTo>
                    <a:lnTo>
                      <a:pt x="577420" y="588522"/>
                    </a:lnTo>
                    <a:lnTo>
                      <a:pt x="548516" y="588522"/>
                    </a:lnTo>
                    <a:lnTo>
                      <a:pt x="541290" y="584909"/>
                    </a:lnTo>
                    <a:lnTo>
                      <a:pt x="530453" y="577683"/>
                    </a:lnTo>
                    <a:lnTo>
                      <a:pt x="519617" y="574070"/>
                    </a:lnTo>
                    <a:lnTo>
                      <a:pt x="512391" y="566844"/>
                    </a:lnTo>
                    <a:lnTo>
                      <a:pt x="497939" y="566844"/>
                    </a:lnTo>
                    <a:lnTo>
                      <a:pt x="494328" y="563233"/>
                    </a:lnTo>
                    <a:lnTo>
                      <a:pt x="432910" y="530719"/>
                    </a:lnTo>
                    <a:lnTo>
                      <a:pt x="429299" y="530719"/>
                    </a:lnTo>
                    <a:lnTo>
                      <a:pt x="422074" y="527106"/>
                    </a:lnTo>
                    <a:lnTo>
                      <a:pt x="418463" y="523493"/>
                    </a:lnTo>
                    <a:lnTo>
                      <a:pt x="407622" y="523493"/>
                    </a:lnTo>
                    <a:lnTo>
                      <a:pt x="404011" y="527106"/>
                    </a:lnTo>
                    <a:lnTo>
                      <a:pt x="367886" y="545168"/>
                    </a:lnTo>
                    <a:lnTo>
                      <a:pt x="317304" y="566844"/>
                    </a:lnTo>
                    <a:lnTo>
                      <a:pt x="313694" y="570457"/>
                    </a:lnTo>
                    <a:lnTo>
                      <a:pt x="306468" y="570457"/>
                    </a:lnTo>
                    <a:lnTo>
                      <a:pt x="302857" y="574070"/>
                    </a:lnTo>
                    <a:lnTo>
                      <a:pt x="299242" y="574070"/>
                    </a:lnTo>
                    <a:lnTo>
                      <a:pt x="299242" y="577683"/>
                    </a:lnTo>
                    <a:lnTo>
                      <a:pt x="295631" y="584909"/>
                    </a:lnTo>
                    <a:lnTo>
                      <a:pt x="299242" y="592132"/>
                    </a:lnTo>
                    <a:lnTo>
                      <a:pt x="299242" y="606584"/>
                    </a:lnTo>
                    <a:lnTo>
                      <a:pt x="295631" y="613810"/>
                    </a:lnTo>
                    <a:lnTo>
                      <a:pt x="292016" y="621034"/>
                    </a:lnTo>
                    <a:lnTo>
                      <a:pt x="288405" y="624647"/>
                    </a:lnTo>
                    <a:lnTo>
                      <a:pt x="281179" y="631873"/>
                    </a:lnTo>
                    <a:lnTo>
                      <a:pt x="277568" y="635486"/>
                    </a:lnTo>
                    <a:lnTo>
                      <a:pt x="273953" y="639099"/>
                    </a:lnTo>
                    <a:lnTo>
                      <a:pt x="263117" y="642712"/>
                    </a:lnTo>
                    <a:lnTo>
                      <a:pt x="259506" y="642712"/>
                    </a:lnTo>
                    <a:lnTo>
                      <a:pt x="252280" y="646322"/>
                    </a:lnTo>
                    <a:lnTo>
                      <a:pt x="245054" y="649935"/>
                    </a:lnTo>
                    <a:lnTo>
                      <a:pt x="237828" y="653548"/>
                    </a:lnTo>
                    <a:lnTo>
                      <a:pt x="230602" y="657161"/>
                    </a:lnTo>
                    <a:lnTo>
                      <a:pt x="219766" y="660774"/>
                    </a:lnTo>
                    <a:lnTo>
                      <a:pt x="201703" y="660774"/>
                    </a:lnTo>
                    <a:lnTo>
                      <a:pt x="194477" y="664387"/>
                    </a:lnTo>
                    <a:lnTo>
                      <a:pt x="187251" y="664387"/>
                    </a:lnTo>
                    <a:lnTo>
                      <a:pt x="180025" y="668000"/>
                    </a:lnTo>
                    <a:lnTo>
                      <a:pt x="172799" y="671611"/>
                    </a:lnTo>
                    <a:lnTo>
                      <a:pt x="165573" y="675224"/>
                    </a:lnTo>
                    <a:lnTo>
                      <a:pt x="158347" y="678837"/>
                    </a:lnTo>
                    <a:lnTo>
                      <a:pt x="136674" y="678837"/>
                    </a:lnTo>
                    <a:lnTo>
                      <a:pt x="129448" y="675224"/>
                    </a:lnTo>
                    <a:lnTo>
                      <a:pt x="122374" y="675224"/>
                    </a:lnTo>
                    <a:lnTo>
                      <a:pt x="115148" y="671611"/>
                    </a:lnTo>
                    <a:lnTo>
                      <a:pt x="82633" y="671611"/>
                    </a:lnTo>
                    <a:lnTo>
                      <a:pt x="75407" y="668000"/>
                    </a:lnTo>
                    <a:lnTo>
                      <a:pt x="71797" y="664387"/>
                    </a:lnTo>
                    <a:lnTo>
                      <a:pt x="68182" y="660774"/>
                    </a:lnTo>
                    <a:lnTo>
                      <a:pt x="60960" y="657161"/>
                    </a:lnTo>
                    <a:lnTo>
                      <a:pt x="46508" y="657161"/>
                    </a:lnTo>
                    <a:lnTo>
                      <a:pt x="39282" y="660774"/>
                    </a:lnTo>
                    <a:lnTo>
                      <a:pt x="35672" y="660774"/>
                    </a:lnTo>
                    <a:lnTo>
                      <a:pt x="24831" y="664387"/>
                    </a:lnTo>
                    <a:lnTo>
                      <a:pt x="24831" y="646322"/>
                    </a:lnTo>
                    <a:lnTo>
                      <a:pt x="28446" y="642712"/>
                    </a:lnTo>
                    <a:lnTo>
                      <a:pt x="32056" y="642712"/>
                    </a:lnTo>
                    <a:lnTo>
                      <a:pt x="32056" y="639099"/>
                    </a:lnTo>
                    <a:lnTo>
                      <a:pt x="35672" y="635486"/>
                    </a:lnTo>
                    <a:lnTo>
                      <a:pt x="39282" y="628260"/>
                    </a:lnTo>
                    <a:lnTo>
                      <a:pt x="39282" y="617421"/>
                    </a:lnTo>
                    <a:lnTo>
                      <a:pt x="42893" y="613810"/>
                    </a:lnTo>
                    <a:lnTo>
                      <a:pt x="42893" y="610197"/>
                    </a:lnTo>
                    <a:lnTo>
                      <a:pt x="46508" y="606584"/>
                    </a:lnTo>
                    <a:lnTo>
                      <a:pt x="46508" y="588522"/>
                    </a:lnTo>
                    <a:lnTo>
                      <a:pt x="50119" y="581296"/>
                    </a:lnTo>
                    <a:lnTo>
                      <a:pt x="50119" y="577683"/>
                    </a:lnTo>
                    <a:lnTo>
                      <a:pt x="53734" y="574070"/>
                    </a:lnTo>
                    <a:lnTo>
                      <a:pt x="64571" y="566844"/>
                    </a:lnTo>
                    <a:lnTo>
                      <a:pt x="71797" y="559620"/>
                    </a:lnTo>
                    <a:lnTo>
                      <a:pt x="71797" y="534332"/>
                    </a:lnTo>
                    <a:lnTo>
                      <a:pt x="68182" y="523493"/>
                    </a:lnTo>
                    <a:lnTo>
                      <a:pt x="60960" y="509043"/>
                    </a:lnTo>
                    <a:lnTo>
                      <a:pt x="57345" y="505430"/>
                    </a:lnTo>
                    <a:lnTo>
                      <a:pt x="53734" y="494591"/>
                    </a:lnTo>
                    <a:lnTo>
                      <a:pt x="46508" y="483755"/>
                    </a:lnTo>
                    <a:lnTo>
                      <a:pt x="42893" y="472916"/>
                    </a:lnTo>
                    <a:lnTo>
                      <a:pt x="35672" y="462077"/>
                    </a:lnTo>
                    <a:lnTo>
                      <a:pt x="32056" y="458464"/>
                    </a:lnTo>
                    <a:lnTo>
                      <a:pt x="21220" y="458464"/>
                    </a:lnTo>
                    <a:lnTo>
                      <a:pt x="21220" y="462077"/>
                    </a:lnTo>
                    <a:lnTo>
                      <a:pt x="17605" y="462077"/>
                    </a:lnTo>
                    <a:lnTo>
                      <a:pt x="17605" y="465690"/>
                    </a:lnTo>
                    <a:lnTo>
                      <a:pt x="10383" y="465690"/>
                    </a:lnTo>
                    <a:lnTo>
                      <a:pt x="6768" y="454853"/>
                    </a:lnTo>
                    <a:lnTo>
                      <a:pt x="3157" y="440401"/>
                    </a:lnTo>
                    <a:lnTo>
                      <a:pt x="3157" y="429565"/>
                    </a:lnTo>
                    <a:lnTo>
                      <a:pt x="-458" y="415113"/>
                    </a:lnTo>
                    <a:lnTo>
                      <a:pt x="-458" y="378986"/>
                    </a:lnTo>
                    <a:lnTo>
                      <a:pt x="3157" y="368149"/>
                    </a:lnTo>
                    <a:lnTo>
                      <a:pt x="3157" y="350086"/>
                    </a:lnTo>
                    <a:lnTo>
                      <a:pt x="10383" y="346473"/>
                    </a:lnTo>
                    <a:lnTo>
                      <a:pt x="13994" y="342860"/>
                    </a:lnTo>
                    <a:lnTo>
                      <a:pt x="21220" y="335635"/>
                    </a:lnTo>
                    <a:lnTo>
                      <a:pt x="24831" y="328409"/>
                    </a:lnTo>
                    <a:lnTo>
                      <a:pt x="28446" y="321185"/>
                    </a:lnTo>
                    <a:lnTo>
                      <a:pt x="28446" y="317572"/>
                    </a:lnTo>
                    <a:lnTo>
                      <a:pt x="32056" y="313959"/>
                    </a:lnTo>
                    <a:lnTo>
                      <a:pt x="35672" y="313959"/>
                    </a:lnTo>
                    <a:lnTo>
                      <a:pt x="39282" y="310346"/>
                    </a:lnTo>
                    <a:lnTo>
                      <a:pt x="46508" y="310346"/>
                    </a:lnTo>
                    <a:lnTo>
                      <a:pt x="53734" y="306733"/>
                    </a:lnTo>
                    <a:lnTo>
                      <a:pt x="57345" y="303120"/>
                    </a:lnTo>
                    <a:lnTo>
                      <a:pt x="60960" y="299507"/>
                    </a:lnTo>
                    <a:lnTo>
                      <a:pt x="64571" y="292283"/>
                    </a:lnTo>
                    <a:lnTo>
                      <a:pt x="64571" y="285058"/>
                    </a:lnTo>
                    <a:lnTo>
                      <a:pt x="57345" y="274219"/>
                    </a:lnTo>
                    <a:lnTo>
                      <a:pt x="53734" y="263382"/>
                    </a:lnTo>
                    <a:lnTo>
                      <a:pt x="46508" y="259769"/>
                    </a:lnTo>
                    <a:lnTo>
                      <a:pt x="39282" y="252543"/>
                    </a:lnTo>
                    <a:lnTo>
                      <a:pt x="32056" y="238093"/>
                    </a:lnTo>
                    <a:lnTo>
                      <a:pt x="24831" y="230868"/>
                    </a:lnTo>
                    <a:lnTo>
                      <a:pt x="21220" y="223642"/>
                    </a:lnTo>
                    <a:lnTo>
                      <a:pt x="17605" y="216418"/>
                    </a:lnTo>
                    <a:lnTo>
                      <a:pt x="13994" y="209192"/>
                    </a:lnTo>
                    <a:lnTo>
                      <a:pt x="10383" y="201966"/>
                    </a:lnTo>
                    <a:lnTo>
                      <a:pt x="6768" y="194740"/>
                    </a:lnTo>
                    <a:lnTo>
                      <a:pt x="6768" y="176829"/>
                    </a:lnTo>
                    <a:lnTo>
                      <a:pt x="10383" y="173216"/>
                    </a:lnTo>
                    <a:lnTo>
                      <a:pt x="17605" y="169452"/>
                    </a:lnTo>
                    <a:lnTo>
                      <a:pt x="24831" y="165839"/>
                    </a:lnTo>
                    <a:lnTo>
                      <a:pt x="32056" y="162228"/>
                    </a:lnTo>
                    <a:lnTo>
                      <a:pt x="42893" y="158764"/>
                    </a:lnTo>
                    <a:lnTo>
                      <a:pt x="46508" y="158764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A9F80523-06E3-24BE-AEA8-3D99DB6DEFB2}"/>
                  </a:ext>
                </a:extLst>
              </p:cNvPr>
              <p:cNvSpPr/>
              <p:nvPr/>
            </p:nvSpPr>
            <p:spPr>
              <a:xfrm>
                <a:off x="3987600" y="1844270"/>
                <a:ext cx="1545763" cy="1571205"/>
              </a:xfrm>
              <a:custGeom>
                <a:avLst/>
                <a:gdLst>
                  <a:gd name="connsiteX0" fmla="*/ 17605 w 1545763"/>
                  <a:gd name="connsiteY0" fmla="*/ 1170008 h 1571205"/>
                  <a:gd name="connsiteX1" fmla="*/ 17605 w 1545763"/>
                  <a:gd name="connsiteY1" fmla="*/ 1166395 h 1571205"/>
                  <a:gd name="connsiteX2" fmla="*/ 13994 w 1545763"/>
                  <a:gd name="connsiteY2" fmla="*/ 1159169 h 1571205"/>
                  <a:gd name="connsiteX3" fmla="*/ 13994 w 1545763"/>
                  <a:gd name="connsiteY3" fmla="*/ 1137493 h 1571205"/>
                  <a:gd name="connsiteX4" fmla="*/ 17605 w 1545763"/>
                  <a:gd name="connsiteY4" fmla="*/ 1130268 h 1571205"/>
                  <a:gd name="connsiteX5" fmla="*/ 17605 w 1545763"/>
                  <a:gd name="connsiteY5" fmla="*/ 1126655 h 1571205"/>
                  <a:gd name="connsiteX6" fmla="*/ 21215 w 1545763"/>
                  <a:gd name="connsiteY6" fmla="*/ 1119431 h 1571205"/>
                  <a:gd name="connsiteX7" fmla="*/ 24831 w 1545763"/>
                  <a:gd name="connsiteY7" fmla="*/ 1112205 h 1571205"/>
                  <a:gd name="connsiteX8" fmla="*/ 24831 w 1545763"/>
                  <a:gd name="connsiteY8" fmla="*/ 1094142 h 1571205"/>
                  <a:gd name="connsiteX9" fmla="*/ 21215 w 1545763"/>
                  <a:gd name="connsiteY9" fmla="*/ 1086916 h 1571205"/>
                  <a:gd name="connsiteX10" fmla="*/ 21215 w 1545763"/>
                  <a:gd name="connsiteY10" fmla="*/ 1083304 h 1571205"/>
                  <a:gd name="connsiteX11" fmla="*/ 17605 w 1545763"/>
                  <a:gd name="connsiteY11" fmla="*/ 1079691 h 1571205"/>
                  <a:gd name="connsiteX12" fmla="*/ 10379 w 1545763"/>
                  <a:gd name="connsiteY12" fmla="*/ 1072465 h 1571205"/>
                  <a:gd name="connsiteX13" fmla="*/ 6768 w 1545763"/>
                  <a:gd name="connsiteY13" fmla="*/ 1068854 h 1571205"/>
                  <a:gd name="connsiteX14" fmla="*/ 6768 w 1545763"/>
                  <a:gd name="connsiteY14" fmla="*/ 1065241 h 1571205"/>
                  <a:gd name="connsiteX15" fmla="*/ 3153 w 1545763"/>
                  <a:gd name="connsiteY15" fmla="*/ 1061628 h 1571205"/>
                  <a:gd name="connsiteX16" fmla="*/ -458 w 1545763"/>
                  <a:gd name="connsiteY16" fmla="*/ 1054402 h 1571205"/>
                  <a:gd name="connsiteX17" fmla="*/ -458 w 1545763"/>
                  <a:gd name="connsiteY17" fmla="*/ 1043565 h 1571205"/>
                  <a:gd name="connsiteX18" fmla="*/ 3153 w 1545763"/>
                  <a:gd name="connsiteY18" fmla="*/ 1039952 h 1571205"/>
                  <a:gd name="connsiteX19" fmla="*/ 6768 w 1545763"/>
                  <a:gd name="connsiteY19" fmla="*/ 1036339 h 1571205"/>
                  <a:gd name="connsiteX20" fmla="*/ 6768 w 1545763"/>
                  <a:gd name="connsiteY20" fmla="*/ 1032726 h 1571205"/>
                  <a:gd name="connsiteX21" fmla="*/ 10379 w 1545763"/>
                  <a:gd name="connsiteY21" fmla="*/ 1029114 h 1571205"/>
                  <a:gd name="connsiteX22" fmla="*/ 10379 w 1545763"/>
                  <a:gd name="connsiteY22" fmla="*/ 1018275 h 1571205"/>
                  <a:gd name="connsiteX23" fmla="*/ 13994 w 1545763"/>
                  <a:gd name="connsiteY23" fmla="*/ 1014664 h 1571205"/>
                  <a:gd name="connsiteX24" fmla="*/ 13994 w 1545763"/>
                  <a:gd name="connsiteY24" fmla="*/ 1011051 h 1571205"/>
                  <a:gd name="connsiteX25" fmla="*/ 17605 w 1545763"/>
                  <a:gd name="connsiteY25" fmla="*/ 1007438 h 1571205"/>
                  <a:gd name="connsiteX26" fmla="*/ 21215 w 1545763"/>
                  <a:gd name="connsiteY26" fmla="*/ 1007438 h 1571205"/>
                  <a:gd name="connsiteX27" fmla="*/ 24831 w 1545763"/>
                  <a:gd name="connsiteY27" fmla="*/ 1003825 h 1571205"/>
                  <a:gd name="connsiteX28" fmla="*/ 28441 w 1545763"/>
                  <a:gd name="connsiteY28" fmla="*/ 1003825 h 1571205"/>
                  <a:gd name="connsiteX29" fmla="*/ 28441 w 1545763"/>
                  <a:gd name="connsiteY29" fmla="*/ 1000212 h 1571205"/>
                  <a:gd name="connsiteX30" fmla="*/ 32056 w 1545763"/>
                  <a:gd name="connsiteY30" fmla="*/ 996599 h 1571205"/>
                  <a:gd name="connsiteX31" fmla="*/ 32056 w 1545763"/>
                  <a:gd name="connsiteY31" fmla="*/ 989375 h 1571205"/>
                  <a:gd name="connsiteX32" fmla="*/ 28441 w 1545763"/>
                  <a:gd name="connsiteY32" fmla="*/ 982149 h 1571205"/>
                  <a:gd name="connsiteX33" fmla="*/ 28441 w 1545763"/>
                  <a:gd name="connsiteY33" fmla="*/ 978686 h 1571205"/>
                  <a:gd name="connsiteX34" fmla="*/ 24831 w 1545763"/>
                  <a:gd name="connsiteY34" fmla="*/ 971311 h 1571205"/>
                  <a:gd name="connsiteX35" fmla="*/ 21215 w 1545763"/>
                  <a:gd name="connsiteY35" fmla="*/ 964087 h 1571205"/>
                  <a:gd name="connsiteX36" fmla="*/ 17605 w 1545763"/>
                  <a:gd name="connsiteY36" fmla="*/ 957010 h 1571205"/>
                  <a:gd name="connsiteX37" fmla="*/ 10379 w 1545763"/>
                  <a:gd name="connsiteY37" fmla="*/ 949787 h 1571205"/>
                  <a:gd name="connsiteX38" fmla="*/ 6768 w 1545763"/>
                  <a:gd name="connsiteY38" fmla="*/ 942409 h 1571205"/>
                  <a:gd name="connsiteX39" fmla="*/ 3153 w 1545763"/>
                  <a:gd name="connsiteY39" fmla="*/ 935185 h 1571205"/>
                  <a:gd name="connsiteX40" fmla="*/ 3153 w 1545763"/>
                  <a:gd name="connsiteY40" fmla="*/ 931573 h 1571205"/>
                  <a:gd name="connsiteX41" fmla="*/ 6768 w 1545763"/>
                  <a:gd name="connsiteY41" fmla="*/ 931573 h 1571205"/>
                  <a:gd name="connsiteX42" fmla="*/ 6768 w 1545763"/>
                  <a:gd name="connsiteY42" fmla="*/ 928109 h 1571205"/>
                  <a:gd name="connsiteX43" fmla="*/ 10379 w 1545763"/>
                  <a:gd name="connsiteY43" fmla="*/ 924498 h 1571205"/>
                  <a:gd name="connsiteX44" fmla="*/ 10379 w 1545763"/>
                  <a:gd name="connsiteY44" fmla="*/ 917272 h 1571205"/>
                  <a:gd name="connsiteX45" fmla="*/ 6768 w 1545763"/>
                  <a:gd name="connsiteY45" fmla="*/ 913659 h 1571205"/>
                  <a:gd name="connsiteX46" fmla="*/ 3153 w 1545763"/>
                  <a:gd name="connsiteY46" fmla="*/ 910046 h 1571205"/>
                  <a:gd name="connsiteX47" fmla="*/ 3153 w 1545763"/>
                  <a:gd name="connsiteY47" fmla="*/ 891984 h 1571205"/>
                  <a:gd name="connsiteX48" fmla="*/ 6768 w 1545763"/>
                  <a:gd name="connsiteY48" fmla="*/ 884758 h 1571205"/>
                  <a:gd name="connsiteX49" fmla="*/ 10379 w 1545763"/>
                  <a:gd name="connsiteY49" fmla="*/ 873919 h 1571205"/>
                  <a:gd name="connsiteX50" fmla="*/ 13994 w 1545763"/>
                  <a:gd name="connsiteY50" fmla="*/ 870308 h 1571205"/>
                  <a:gd name="connsiteX51" fmla="*/ 17605 w 1545763"/>
                  <a:gd name="connsiteY51" fmla="*/ 863082 h 1571205"/>
                  <a:gd name="connsiteX52" fmla="*/ 17605 w 1545763"/>
                  <a:gd name="connsiteY52" fmla="*/ 837794 h 1571205"/>
                  <a:gd name="connsiteX53" fmla="*/ 13994 w 1545763"/>
                  <a:gd name="connsiteY53" fmla="*/ 834181 h 1571205"/>
                  <a:gd name="connsiteX54" fmla="*/ 10379 w 1545763"/>
                  <a:gd name="connsiteY54" fmla="*/ 826955 h 1571205"/>
                  <a:gd name="connsiteX55" fmla="*/ 3153 w 1545763"/>
                  <a:gd name="connsiteY55" fmla="*/ 816118 h 1571205"/>
                  <a:gd name="connsiteX56" fmla="*/ -458 w 1545763"/>
                  <a:gd name="connsiteY56" fmla="*/ 808892 h 1571205"/>
                  <a:gd name="connsiteX57" fmla="*/ -458 w 1545763"/>
                  <a:gd name="connsiteY57" fmla="*/ 776378 h 1571205"/>
                  <a:gd name="connsiteX58" fmla="*/ 3153 w 1545763"/>
                  <a:gd name="connsiteY58" fmla="*/ 769152 h 1571205"/>
                  <a:gd name="connsiteX59" fmla="*/ 6768 w 1545763"/>
                  <a:gd name="connsiteY59" fmla="*/ 754702 h 1571205"/>
                  <a:gd name="connsiteX60" fmla="*/ 6768 w 1545763"/>
                  <a:gd name="connsiteY60" fmla="*/ 751089 h 1571205"/>
                  <a:gd name="connsiteX61" fmla="*/ 10379 w 1545763"/>
                  <a:gd name="connsiteY61" fmla="*/ 747476 h 1571205"/>
                  <a:gd name="connsiteX62" fmla="*/ 13994 w 1545763"/>
                  <a:gd name="connsiteY62" fmla="*/ 736640 h 1571205"/>
                  <a:gd name="connsiteX63" fmla="*/ 17605 w 1545763"/>
                  <a:gd name="connsiteY63" fmla="*/ 725801 h 1571205"/>
                  <a:gd name="connsiteX64" fmla="*/ 24831 w 1545763"/>
                  <a:gd name="connsiteY64" fmla="*/ 718575 h 1571205"/>
                  <a:gd name="connsiteX65" fmla="*/ 32056 w 1545763"/>
                  <a:gd name="connsiteY65" fmla="*/ 711351 h 1571205"/>
                  <a:gd name="connsiteX66" fmla="*/ 39131 w 1545763"/>
                  <a:gd name="connsiteY66" fmla="*/ 700512 h 1571205"/>
                  <a:gd name="connsiteX67" fmla="*/ 46357 w 1545763"/>
                  <a:gd name="connsiteY67" fmla="*/ 693286 h 1571205"/>
                  <a:gd name="connsiteX68" fmla="*/ 57193 w 1545763"/>
                  <a:gd name="connsiteY68" fmla="*/ 686063 h 1571205"/>
                  <a:gd name="connsiteX69" fmla="*/ 68182 w 1545763"/>
                  <a:gd name="connsiteY69" fmla="*/ 678837 h 1571205"/>
                  <a:gd name="connsiteX70" fmla="*/ 75407 w 1545763"/>
                  <a:gd name="connsiteY70" fmla="*/ 671611 h 1571205"/>
                  <a:gd name="connsiteX71" fmla="*/ 86244 w 1545763"/>
                  <a:gd name="connsiteY71" fmla="*/ 667998 h 1571205"/>
                  <a:gd name="connsiteX72" fmla="*/ 89708 w 1545763"/>
                  <a:gd name="connsiteY72" fmla="*/ 667998 h 1571205"/>
                  <a:gd name="connsiteX73" fmla="*/ 93318 w 1545763"/>
                  <a:gd name="connsiteY73" fmla="*/ 664385 h 1571205"/>
                  <a:gd name="connsiteX74" fmla="*/ 93318 w 1545763"/>
                  <a:gd name="connsiteY74" fmla="*/ 649935 h 1571205"/>
                  <a:gd name="connsiteX75" fmla="*/ 96934 w 1545763"/>
                  <a:gd name="connsiteY75" fmla="*/ 642709 h 1571205"/>
                  <a:gd name="connsiteX76" fmla="*/ 104160 w 1545763"/>
                  <a:gd name="connsiteY76" fmla="*/ 635484 h 1571205"/>
                  <a:gd name="connsiteX77" fmla="*/ 111381 w 1545763"/>
                  <a:gd name="connsiteY77" fmla="*/ 624647 h 1571205"/>
                  <a:gd name="connsiteX78" fmla="*/ 114996 w 1545763"/>
                  <a:gd name="connsiteY78" fmla="*/ 617421 h 1571205"/>
                  <a:gd name="connsiteX79" fmla="*/ 122222 w 1545763"/>
                  <a:gd name="connsiteY79" fmla="*/ 613808 h 1571205"/>
                  <a:gd name="connsiteX80" fmla="*/ 129448 w 1545763"/>
                  <a:gd name="connsiteY80" fmla="*/ 606584 h 1571205"/>
                  <a:gd name="connsiteX81" fmla="*/ 136674 w 1545763"/>
                  <a:gd name="connsiteY81" fmla="*/ 606584 h 1571205"/>
                  <a:gd name="connsiteX82" fmla="*/ 143895 w 1545763"/>
                  <a:gd name="connsiteY82" fmla="*/ 602971 h 1571205"/>
                  <a:gd name="connsiteX83" fmla="*/ 147511 w 1545763"/>
                  <a:gd name="connsiteY83" fmla="*/ 595745 h 1571205"/>
                  <a:gd name="connsiteX84" fmla="*/ 154737 w 1545763"/>
                  <a:gd name="connsiteY84" fmla="*/ 588519 h 1571205"/>
                  <a:gd name="connsiteX85" fmla="*/ 158347 w 1545763"/>
                  <a:gd name="connsiteY85" fmla="*/ 584907 h 1571205"/>
                  <a:gd name="connsiteX86" fmla="*/ 169184 w 1545763"/>
                  <a:gd name="connsiteY86" fmla="*/ 584907 h 1571205"/>
                  <a:gd name="connsiteX87" fmla="*/ 176410 w 1545763"/>
                  <a:gd name="connsiteY87" fmla="*/ 581294 h 1571205"/>
                  <a:gd name="connsiteX88" fmla="*/ 180025 w 1545763"/>
                  <a:gd name="connsiteY88" fmla="*/ 574070 h 1571205"/>
                  <a:gd name="connsiteX89" fmla="*/ 183636 w 1545763"/>
                  <a:gd name="connsiteY89" fmla="*/ 574070 h 1571205"/>
                  <a:gd name="connsiteX90" fmla="*/ 190862 w 1545763"/>
                  <a:gd name="connsiteY90" fmla="*/ 570457 h 1571205"/>
                  <a:gd name="connsiteX91" fmla="*/ 194472 w 1545763"/>
                  <a:gd name="connsiteY91" fmla="*/ 566844 h 1571205"/>
                  <a:gd name="connsiteX92" fmla="*/ 198088 w 1545763"/>
                  <a:gd name="connsiteY92" fmla="*/ 566844 h 1571205"/>
                  <a:gd name="connsiteX93" fmla="*/ 201698 w 1545763"/>
                  <a:gd name="connsiteY93" fmla="*/ 563231 h 1571205"/>
                  <a:gd name="connsiteX94" fmla="*/ 201698 w 1545763"/>
                  <a:gd name="connsiteY94" fmla="*/ 559618 h 1571205"/>
                  <a:gd name="connsiteX95" fmla="*/ 205314 w 1545763"/>
                  <a:gd name="connsiteY95" fmla="*/ 556005 h 1571205"/>
                  <a:gd name="connsiteX96" fmla="*/ 208924 w 1545763"/>
                  <a:gd name="connsiteY96" fmla="*/ 552394 h 1571205"/>
                  <a:gd name="connsiteX97" fmla="*/ 212540 w 1545763"/>
                  <a:gd name="connsiteY97" fmla="*/ 548781 h 1571205"/>
                  <a:gd name="connsiteX98" fmla="*/ 216150 w 1545763"/>
                  <a:gd name="connsiteY98" fmla="*/ 545168 h 1571205"/>
                  <a:gd name="connsiteX99" fmla="*/ 219761 w 1545763"/>
                  <a:gd name="connsiteY99" fmla="*/ 545168 h 1571205"/>
                  <a:gd name="connsiteX100" fmla="*/ 223376 w 1545763"/>
                  <a:gd name="connsiteY100" fmla="*/ 541555 h 1571205"/>
                  <a:gd name="connsiteX101" fmla="*/ 226987 w 1545763"/>
                  <a:gd name="connsiteY101" fmla="*/ 541555 h 1571205"/>
                  <a:gd name="connsiteX102" fmla="*/ 234213 w 1545763"/>
                  <a:gd name="connsiteY102" fmla="*/ 480140 h 1571205"/>
                  <a:gd name="connsiteX103" fmla="*/ 234213 w 1545763"/>
                  <a:gd name="connsiteY103" fmla="*/ 472916 h 1571205"/>
                  <a:gd name="connsiteX104" fmla="*/ 230602 w 1545763"/>
                  <a:gd name="connsiteY104" fmla="*/ 469303 h 1571205"/>
                  <a:gd name="connsiteX105" fmla="*/ 226987 w 1545763"/>
                  <a:gd name="connsiteY105" fmla="*/ 465690 h 1571205"/>
                  <a:gd name="connsiteX106" fmla="*/ 226987 w 1545763"/>
                  <a:gd name="connsiteY106" fmla="*/ 458464 h 1571205"/>
                  <a:gd name="connsiteX107" fmla="*/ 234213 w 1545763"/>
                  <a:gd name="connsiteY107" fmla="*/ 451238 h 1571205"/>
                  <a:gd name="connsiteX108" fmla="*/ 237828 w 1545763"/>
                  <a:gd name="connsiteY108" fmla="*/ 436788 h 1571205"/>
                  <a:gd name="connsiteX109" fmla="*/ 241439 w 1545763"/>
                  <a:gd name="connsiteY109" fmla="*/ 425950 h 1571205"/>
                  <a:gd name="connsiteX110" fmla="*/ 241439 w 1545763"/>
                  <a:gd name="connsiteY110" fmla="*/ 418726 h 1571205"/>
                  <a:gd name="connsiteX111" fmla="*/ 237828 w 1545763"/>
                  <a:gd name="connsiteY111" fmla="*/ 411500 h 1571205"/>
                  <a:gd name="connsiteX112" fmla="*/ 234213 w 1545763"/>
                  <a:gd name="connsiteY112" fmla="*/ 407887 h 1571205"/>
                  <a:gd name="connsiteX113" fmla="*/ 230602 w 1545763"/>
                  <a:gd name="connsiteY113" fmla="*/ 397048 h 1571205"/>
                  <a:gd name="connsiteX114" fmla="*/ 230602 w 1545763"/>
                  <a:gd name="connsiteY114" fmla="*/ 371911 h 1571205"/>
                  <a:gd name="connsiteX115" fmla="*/ 234213 w 1545763"/>
                  <a:gd name="connsiteY115" fmla="*/ 371911 h 1571205"/>
                  <a:gd name="connsiteX116" fmla="*/ 237828 w 1545763"/>
                  <a:gd name="connsiteY116" fmla="*/ 379137 h 1571205"/>
                  <a:gd name="connsiteX117" fmla="*/ 245049 w 1545763"/>
                  <a:gd name="connsiteY117" fmla="*/ 379137 h 1571205"/>
                  <a:gd name="connsiteX118" fmla="*/ 255891 w 1545763"/>
                  <a:gd name="connsiteY118" fmla="*/ 382748 h 1571205"/>
                  <a:gd name="connsiteX119" fmla="*/ 259501 w 1545763"/>
                  <a:gd name="connsiteY119" fmla="*/ 382748 h 1571205"/>
                  <a:gd name="connsiteX120" fmla="*/ 266727 w 1545763"/>
                  <a:gd name="connsiteY120" fmla="*/ 379137 h 1571205"/>
                  <a:gd name="connsiteX121" fmla="*/ 281179 w 1545763"/>
                  <a:gd name="connsiteY121" fmla="*/ 379137 h 1571205"/>
                  <a:gd name="connsiteX122" fmla="*/ 288405 w 1545763"/>
                  <a:gd name="connsiteY122" fmla="*/ 382748 h 1571205"/>
                  <a:gd name="connsiteX123" fmla="*/ 292016 w 1545763"/>
                  <a:gd name="connsiteY123" fmla="*/ 379137 h 1571205"/>
                  <a:gd name="connsiteX124" fmla="*/ 295631 w 1545763"/>
                  <a:gd name="connsiteY124" fmla="*/ 375524 h 1571205"/>
                  <a:gd name="connsiteX125" fmla="*/ 295631 w 1545763"/>
                  <a:gd name="connsiteY125" fmla="*/ 364685 h 1571205"/>
                  <a:gd name="connsiteX126" fmla="*/ 292016 w 1545763"/>
                  <a:gd name="connsiteY126" fmla="*/ 357459 h 1571205"/>
                  <a:gd name="connsiteX127" fmla="*/ 288405 w 1545763"/>
                  <a:gd name="connsiteY127" fmla="*/ 353849 h 1571205"/>
                  <a:gd name="connsiteX128" fmla="*/ 284790 w 1545763"/>
                  <a:gd name="connsiteY128" fmla="*/ 350236 h 1571205"/>
                  <a:gd name="connsiteX129" fmla="*/ 281179 w 1545763"/>
                  <a:gd name="connsiteY129" fmla="*/ 346623 h 1571205"/>
                  <a:gd name="connsiteX130" fmla="*/ 273953 w 1545763"/>
                  <a:gd name="connsiteY130" fmla="*/ 343010 h 1571205"/>
                  <a:gd name="connsiteX131" fmla="*/ 273953 w 1545763"/>
                  <a:gd name="connsiteY131" fmla="*/ 332171 h 1571205"/>
                  <a:gd name="connsiteX132" fmla="*/ 277564 w 1545763"/>
                  <a:gd name="connsiteY132" fmla="*/ 324947 h 1571205"/>
                  <a:gd name="connsiteX133" fmla="*/ 281179 w 1545763"/>
                  <a:gd name="connsiteY133" fmla="*/ 321334 h 1571205"/>
                  <a:gd name="connsiteX134" fmla="*/ 288405 w 1545763"/>
                  <a:gd name="connsiteY134" fmla="*/ 317721 h 1571205"/>
                  <a:gd name="connsiteX135" fmla="*/ 317304 w 1545763"/>
                  <a:gd name="connsiteY135" fmla="*/ 317721 h 1571205"/>
                  <a:gd name="connsiteX136" fmla="*/ 317304 w 1545763"/>
                  <a:gd name="connsiteY136" fmla="*/ 306882 h 1571205"/>
                  <a:gd name="connsiteX137" fmla="*/ 320920 w 1545763"/>
                  <a:gd name="connsiteY137" fmla="*/ 299659 h 1571205"/>
                  <a:gd name="connsiteX138" fmla="*/ 324530 w 1545763"/>
                  <a:gd name="connsiteY138" fmla="*/ 292433 h 1571205"/>
                  <a:gd name="connsiteX139" fmla="*/ 324530 w 1545763"/>
                  <a:gd name="connsiteY139" fmla="*/ 288820 h 1571205"/>
                  <a:gd name="connsiteX140" fmla="*/ 328141 w 1545763"/>
                  <a:gd name="connsiteY140" fmla="*/ 285207 h 1571205"/>
                  <a:gd name="connsiteX141" fmla="*/ 331756 w 1545763"/>
                  <a:gd name="connsiteY141" fmla="*/ 281594 h 1571205"/>
                  <a:gd name="connsiteX142" fmla="*/ 331756 w 1545763"/>
                  <a:gd name="connsiteY142" fmla="*/ 277981 h 1571205"/>
                  <a:gd name="connsiteX143" fmla="*/ 335367 w 1545763"/>
                  <a:gd name="connsiteY143" fmla="*/ 277981 h 1571205"/>
                  <a:gd name="connsiteX144" fmla="*/ 335367 w 1545763"/>
                  <a:gd name="connsiteY144" fmla="*/ 296046 h 1571205"/>
                  <a:gd name="connsiteX145" fmla="*/ 346208 w 1545763"/>
                  <a:gd name="connsiteY145" fmla="*/ 296046 h 1571205"/>
                  <a:gd name="connsiteX146" fmla="*/ 353429 w 1545763"/>
                  <a:gd name="connsiteY146" fmla="*/ 292433 h 1571205"/>
                  <a:gd name="connsiteX147" fmla="*/ 357045 w 1545763"/>
                  <a:gd name="connsiteY147" fmla="*/ 288820 h 1571205"/>
                  <a:gd name="connsiteX148" fmla="*/ 360655 w 1545763"/>
                  <a:gd name="connsiteY148" fmla="*/ 288820 h 1571205"/>
                  <a:gd name="connsiteX149" fmla="*/ 364271 w 1545763"/>
                  <a:gd name="connsiteY149" fmla="*/ 292433 h 1571205"/>
                  <a:gd name="connsiteX150" fmla="*/ 375107 w 1545763"/>
                  <a:gd name="connsiteY150" fmla="*/ 292433 h 1571205"/>
                  <a:gd name="connsiteX151" fmla="*/ 378718 w 1545763"/>
                  <a:gd name="connsiteY151" fmla="*/ 288820 h 1571205"/>
                  <a:gd name="connsiteX152" fmla="*/ 378718 w 1545763"/>
                  <a:gd name="connsiteY152" fmla="*/ 285207 h 1571205"/>
                  <a:gd name="connsiteX153" fmla="*/ 375107 w 1545763"/>
                  <a:gd name="connsiteY153" fmla="*/ 281594 h 1571205"/>
                  <a:gd name="connsiteX154" fmla="*/ 367881 w 1545763"/>
                  <a:gd name="connsiteY154" fmla="*/ 281594 h 1571205"/>
                  <a:gd name="connsiteX155" fmla="*/ 364271 w 1545763"/>
                  <a:gd name="connsiteY155" fmla="*/ 277981 h 1571205"/>
                  <a:gd name="connsiteX156" fmla="*/ 360655 w 1545763"/>
                  <a:gd name="connsiteY156" fmla="*/ 274370 h 1571205"/>
                  <a:gd name="connsiteX157" fmla="*/ 357045 w 1545763"/>
                  <a:gd name="connsiteY157" fmla="*/ 274370 h 1571205"/>
                  <a:gd name="connsiteX158" fmla="*/ 353429 w 1545763"/>
                  <a:gd name="connsiteY158" fmla="*/ 270757 h 1571205"/>
                  <a:gd name="connsiteX159" fmla="*/ 349819 w 1545763"/>
                  <a:gd name="connsiteY159" fmla="*/ 270757 h 1571205"/>
                  <a:gd name="connsiteX160" fmla="*/ 346208 w 1545763"/>
                  <a:gd name="connsiteY160" fmla="*/ 267144 h 1571205"/>
                  <a:gd name="connsiteX161" fmla="*/ 342593 w 1545763"/>
                  <a:gd name="connsiteY161" fmla="*/ 263531 h 1571205"/>
                  <a:gd name="connsiteX162" fmla="*/ 338982 w 1545763"/>
                  <a:gd name="connsiteY162" fmla="*/ 263531 h 1571205"/>
                  <a:gd name="connsiteX163" fmla="*/ 338982 w 1545763"/>
                  <a:gd name="connsiteY163" fmla="*/ 259918 h 1571205"/>
                  <a:gd name="connsiteX164" fmla="*/ 342593 w 1545763"/>
                  <a:gd name="connsiteY164" fmla="*/ 259918 h 1571205"/>
                  <a:gd name="connsiteX165" fmla="*/ 346208 w 1545763"/>
                  <a:gd name="connsiteY165" fmla="*/ 256305 h 1571205"/>
                  <a:gd name="connsiteX166" fmla="*/ 346208 w 1545763"/>
                  <a:gd name="connsiteY166" fmla="*/ 245469 h 1571205"/>
                  <a:gd name="connsiteX167" fmla="*/ 342593 w 1545763"/>
                  <a:gd name="connsiteY167" fmla="*/ 241856 h 1571205"/>
                  <a:gd name="connsiteX168" fmla="*/ 346208 w 1545763"/>
                  <a:gd name="connsiteY168" fmla="*/ 241856 h 1571205"/>
                  <a:gd name="connsiteX169" fmla="*/ 346208 w 1545763"/>
                  <a:gd name="connsiteY169" fmla="*/ 238243 h 1571205"/>
                  <a:gd name="connsiteX170" fmla="*/ 349819 w 1545763"/>
                  <a:gd name="connsiteY170" fmla="*/ 234630 h 1571205"/>
                  <a:gd name="connsiteX171" fmla="*/ 357045 w 1545763"/>
                  <a:gd name="connsiteY171" fmla="*/ 234630 h 1571205"/>
                  <a:gd name="connsiteX172" fmla="*/ 360655 w 1545763"/>
                  <a:gd name="connsiteY172" fmla="*/ 231017 h 1571205"/>
                  <a:gd name="connsiteX173" fmla="*/ 360655 w 1545763"/>
                  <a:gd name="connsiteY173" fmla="*/ 227404 h 1571205"/>
                  <a:gd name="connsiteX174" fmla="*/ 364271 w 1545763"/>
                  <a:gd name="connsiteY174" fmla="*/ 223791 h 1571205"/>
                  <a:gd name="connsiteX175" fmla="*/ 367881 w 1545763"/>
                  <a:gd name="connsiteY175" fmla="*/ 227404 h 1571205"/>
                  <a:gd name="connsiteX176" fmla="*/ 371497 w 1545763"/>
                  <a:gd name="connsiteY176" fmla="*/ 227404 h 1571205"/>
                  <a:gd name="connsiteX177" fmla="*/ 375107 w 1545763"/>
                  <a:gd name="connsiteY177" fmla="*/ 231017 h 1571205"/>
                  <a:gd name="connsiteX178" fmla="*/ 382333 w 1545763"/>
                  <a:gd name="connsiteY178" fmla="*/ 234630 h 1571205"/>
                  <a:gd name="connsiteX179" fmla="*/ 389559 w 1545763"/>
                  <a:gd name="connsiteY179" fmla="*/ 234630 h 1571205"/>
                  <a:gd name="connsiteX180" fmla="*/ 396785 w 1545763"/>
                  <a:gd name="connsiteY180" fmla="*/ 238243 h 1571205"/>
                  <a:gd name="connsiteX181" fmla="*/ 400396 w 1545763"/>
                  <a:gd name="connsiteY181" fmla="*/ 238243 h 1571205"/>
                  <a:gd name="connsiteX182" fmla="*/ 404006 w 1545763"/>
                  <a:gd name="connsiteY182" fmla="*/ 241856 h 1571205"/>
                  <a:gd name="connsiteX183" fmla="*/ 422074 w 1545763"/>
                  <a:gd name="connsiteY183" fmla="*/ 241856 h 1571205"/>
                  <a:gd name="connsiteX184" fmla="*/ 425684 w 1545763"/>
                  <a:gd name="connsiteY184" fmla="*/ 238243 h 1571205"/>
                  <a:gd name="connsiteX185" fmla="*/ 425684 w 1545763"/>
                  <a:gd name="connsiteY185" fmla="*/ 231017 h 1571205"/>
                  <a:gd name="connsiteX186" fmla="*/ 422074 w 1545763"/>
                  <a:gd name="connsiteY186" fmla="*/ 227404 h 1571205"/>
                  <a:gd name="connsiteX187" fmla="*/ 422074 w 1545763"/>
                  <a:gd name="connsiteY187" fmla="*/ 223791 h 1571205"/>
                  <a:gd name="connsiteX188" fmla="*/ 418458 w 1545763"/>
                  <a:gd name="connsiteY188" fmla="*/ 220180 h 1571205"/>
                  <a:gd name="connsiteX189" fmla="*/ 414848 w 1545763"/>
                  <a:gd name="connsiteY189" fmla="*/ 216567 h 1571205"/>
                  <a:gd name="connsiteX190" fmla="*/ 414848 w 1545763"/>
                  <a:gd name="connsiteY190" fmla="*/ 212954 h 1571205"/>
                  <a:gd name="connsiteX191" fmla="*/ 411232 w 1545763"/>
                  <a:gd name="connsiteY191" fmla="*/ 212954 h 1571205"/>
                  <a:gd name="connsiteX192" fmla="*/ 411232 w 1545763"/>
                  <a:gd name="connsiteY192" fmla="*/ 198502 h 1571205"/>
                  <a:gd name="connsiteX193" fmla="*/ 414848 w 1545763"/>
                  <a:gd name="connsiteY193" fmla="*/ 194892 h 1571205"/>
                  <a:gd name="connsiteX194" fmla="*/ 414848 w 1545763"/>
                  <a:gd name="connsiteY194" fmla="*/ 184053 h 1571205"/>
                  <a:gd name="connsiteX195" fmla="*/ 418458 w 1545763"/>
                  <a:gd name="connsiteY195" fmla="*/ 180440 h 1571205"/>
                  <a:gd name="connsiteX196" fmla="*/ 422074 w 1545763"/>
                  <a:gd name="connsiteY196" fmla="*/ 180440 h 1571205"/>
                  <a:gd name="connsiteX197" fmla="*/ 422074 w 1545763"/>
                  <a:gd name="connsiteY197" fmla="*/ 191279 h 1571205"/>
                  <a:gd name="connsiteX198" fmla="*/ 425684 w 1545763"/>
                  <a:gd name="connsiteY198" fmla="*/ 191279 h 1571205"/>
                  <a:gd name="connsiteX199" fmla="*/ 425684 w 1545763"/>
                  <a:gd name="connsiteY199" fmla="*/ 194892 h 1571205"/>
                  <a:gd name="connsiteX200" fmla="*/ 429295 w 1545763"/>
                  <a:gd name="connsiteY200" fmla="*/ 198502 h 1571205"/>
                  <a:gd name="connsiteX201" fmla="*/ 432910 w 1545763"/>
                  <a:gd name="connsiteY201" fmla="*/ 198502 h 1571205"/>
                  <a:gd name="connsiteX202" fmla="*/ 432910 w 1545763"/>
                  <a:gd name="connsiteY202" fmla="*/ 194892 h 1571205"/>
                  <a:gd name="connsiteX203" fmla="*/ 436521 w 1545763"/>
                  <a:gd name="connsiteY203" fmla="*/ 191279 h 1571205"/>
                  <a:gd name="connsiteX204" fmla="*/ 436521 w 1545763"/>
                  <a:gd name="connsiteY204" fmla="*/ 180440 h 1571205"/>
                  <a:gd name="connsiteX205" fmla="*/ 432910 w 1545763"/>
                  <a:gd name="connsiteY205" fmla="*/ 176827 h 1571205"/>
                  <a:gd name="connsiteX206" fmla="*/ 432910 w 1545763"/>
                  <a:gd name="connsiteY206" fmla="*/ 165990 h 1571205"/>
                  <a:gd name="connsiteX207" fmla="*/ 436521 w 1545763"/>
                  <a:gd name="connsiteY207" fmla="*/ 162377 h 1571205"/>
                  <a:gd name="connsiteX208" fmla="*/ 447362 w 1545763"/>
                  <a:gd name="connsiteY208" fmla="*/ 162377 h 1571205"/>
                  <a:gd name="connsiteX209" fmla="*/ 450973 w 1545763"/>
                  <a:gd name="connsiteY209" fmla="*/ 165990 h 1571205"/>
                  <a:gd name="connsiteX210" fmla="*/ 447362 w 1545763"/>
                  <a:gd name="connsiteY210" fmla="*/ 169601 h 1571205"/>
                  <a:gd name="connsiteX211" fmla="*/ 447362 w 1545763"/>
                  <a:gd name="connsiteY211" fmla="*/ 176827 h 1571205"/>
                  <a:gd name="connsiteX212" fmla="*/ 458199 w 1545763"/>
                  <a:gd name="connsiteY212" fmla="*/ 176827 h 1571205"/>
                  <a:gd name="connsiteX213" fmla="*/ 461809 w 1545763"/>
                  <a:gd name="connsiteY213" fmla="*/ 173214 h 1571205"/>
                  <a:gd name="connsiteX214" fmla="*/ 465425 w 1545763"/>
                  <a:gd name="connsiteY214" fmla="*/ 169601 h 1571205"/>
                  <a:gd name="connsiteX215" fmla="*/ 469035 w 1545763"/>
                  <a:gd name="connsiteY215" fmla="*/ 173214 h 1571205"/>
                  <a:gd name="connsiteX216" fmla="*/ 472651 w 1545763"/>
                  <a:gd name="connsiteY216" fmla="*/ 173214 h 1571205"/>
                  <a:gd name="connsiteX217" fmla="*/ 476261 w 1545763"/>
                  <a:gd name="connsiteY217" fmla="*/ 176827 h 1571205"/>
                  <a:gd name="connsiteX218" fmla="*/ 476261 w 1545763"/>
                  <a:gd name="connsiteY218" fmla="*/ 180440 h 1571205"/>
                  <a:gd name="connsiteX219" fmla="*/ 479876 w 1545763"/>
                  <a:gd name="connsiteY219" fmla="*/ 180440 h 1571205"/>
                  <a:gd name="connsiteX220" fmla="*/ 479876 w 1545763"/>
                  <a:gd name="connsiteY220" fmla="*/ 176827 h 1571205"/>
                  <a:gd name="connsiteX221" fmla="*/ 483487 w 1545763"/>
                  <a:gd name="connsiteY221" fmla="*/ 176827 h 1571205"/>
                  <a:gd name="connsiteX222" fmla="*/ 483487 w 1545763"/>
                  <a:gd name="connsiteY222" fmla="*/ 147925 h 1571205"/>
                  <a:gd name="connsiteX223" fmla="*/ 487098 w 1545763"/>
                  <a:gd name="connsiteY223" fmla="*/ 144312 h 1571205"/>
                  <a:gd name="connsiteX224" fmla="*/ 490713 w 1545763"/>
                  <a:gd name="connsiteY224" fmla="*/ 144312 h 1571205"/>
                  <a:gd name="connsiteX225" fmla="*/ 490713 w 1545763"/>
                  <a:gd name="connsiteY225" fmla="*/ 137089 h 1571205"/>
                  <a:gd name="connsiteX226" fmla="*/ 494324 w 1545763"/>
                  <a:gd name="connsiteY226" fmla="*/ 137089 h 1571205"/>
                  <a:gd name="connsiteX227" fmla="*/ 494324 w 1545763"/>
                  <a:gd name="connsiteY227" fmla="*/ 133476 h 1571205"/>
                  <a:gd name="connsiteX228" fmla="*/ 501550 w 1545763"/>
                  <a:gd name="connsiteY228" fmla="*/ 133476 h 1571205"/>
                  <a:gd name="connsiteX229" fmla="*/ 501550 w 1545763"/>
                  <a:gd name="connsiteY229" fmla="*/ 137089 h 1571205"/>
                  <a:gd name="connsiteX230" fmla="*/ 508776 w 1545763"/>
                  <a:gd name="connsiteY230" fmla="*/ 137089 h 1571205"/>
                  <a:gd name="connsiteX231" fmla="*/ 508776 w 1545763"/>
                  <a:gd name="connsiteY231" fmla="*/ 133476 h 1571205"/>
                  <a:gd name="connsiteX232" fmla="*/ 512386 w 1545763"/>
                  <a:gd name="connsiteY232" fmla="*/ 129863 h 1571205"/>
                  <a:gd name="connsiteX233" fmla="*/ 512386 w 1545763"/>
                  <a:gd name="connsiteY233" fmla="*/ 122637 h 1571205"/>
                  <a:gd name="connsiteX234" fmla="*/ 508776 w 1545763"/>
                  <a:gd name="connsiteY234" fmla="*/ 119024 h 1571205"/>
                  <a:gd name="connsiteX235" fmla="*/ 508776 w 1545763"/>
                  <a:gd name="connsiteY235" fmla="*/ 115413 h 1571205"/>
                  <a:gd name="connsiteX236" fmla="*/ 501550 w 1545763"/>
                  <a:gd name="connsiteY236" fmla="*/ 115413 h 1571205"/>
                  <a:gd name="connsiteX237" fmla="*/ 497939 w 1545763"/>
                  <a:gd name="connsiteY237" fmla="*/ 111800 h 1571205"/>
                  <a:gd name="connsiteX238" fmla="*/ 483487 w 1545763"/>
                  <a:gd name="connsiteY238" fmla="*/ 111800 h 1571205"/>
                  <a:gd name="connsiteX239" fmla="*/ 479876 w 1545763"/>
                  <a:gd name="connsiteY239" fmla="*/ 108187 h 1571205"/>
                  <a:gd name="connsiteX240" fmla="*/ 476261 w 1545763"/>
                  <a:gd name="connsiteY240" fmla="*/ 111800 h 1571205"/>
                  <a:gd name="connsiteX241" fmla="*/ 469035 w 1545763"/>
                  <a:gd name="connsiteY241" fmla="*/ 111800 h 1571205"/>
                  <a:gd name="connsiteX242" fmla="*/ 469035 w 1545763"/>
                  <a:gd name="connsiteY242" fmla="*/ 115413 h 1571205"/>
                  <a:gd name="connsiteX243" fmla="*/ 461809 w 1545763"/>
                  <a:gd name="connsiteY243" fmla="*/ 115413 h 1571205"/>
                  <a:gd name="connsiteX244" fmla="*/ 461809 w 1545763"/>
                  <a:gd name="connsiteY244" fmla="*/ 108187 h 1571205"/>
                  <a:gd name="connsiteX245" fmla="*/ 465425 w 1545763"/>
                  <a:gd name="connsiteY245" fmla="*/ 104574 h 1571205"/>
                  <a:gd name="connsiteX246" fmla="*/ 469035 w 1545763"/>
                  <a:gd name="connsiteY246" fmla="*/ 100961 h 1571205"/>
                  <a:gd name="connsiteX247" fmla="*/ 469035 w 1545763"/>
                  <a:gd name="connsiteY247" fmla="*/ 97348 h 1571205"/>
                  <a:gd name="connsiteX248" fmla="*/ 465425 w 1545763"/>
                  <a:gd name="connsiteY248" fmla="*/ 97348 h 1571205"/>
                  <a:gd name="connsiteX249" fmla="*/ 465425 w 1545763"/>
                  <a:gd name="connsiteY249" fmla="*/ 93735 h 1571205"/>
                  <a:gd name="connsiteX250" fmla="*/ 461809 w 1545763"/>
                  <a:gd name="connsiteY250" fmla="*/ 90122 h 1571205"/>
                  <a:gd name="connsiteX251" fmla="*/ 461809 w 1545763"/>
                  <a:gd name="connsiteY251" fmla="*/ 82899 h 1571205"/>
                  <a:gd name="connsiteX252" fmla="*/ 465425 w 1545763"/>
                  <a:gd name="connsiteY252" fmla="*/ 79286 h 1571205"/>
                  <a:gd name="connsiteX253" fmla="*/ 472651 w 1545763"/>
                  <a:gd name="connsiteY253" fmla="*/ 79286 h 1571205"/>
                  <a:gd name="connsiteX254" fmla="*/ 476261 w 1545763"/>
                  <a:gd name="connsiteY254" fmla="*/ 82899 h 1571205"/>
                  <a:gd name="connsiteX255" fmla="*/ 483487 w 1545763"/>
                  <a:gd name="connsiteY255" fmla="*/ 82899 h 1571205"/>
                  <a:gd name="connsiteX256" fmla="*/ 490713 w 1545763"/>
                  <a:gd name="connsiteY256" fmla="*/ 79286 h 1571205"/>
                  <a:gd name="connsiteX257" fmla="*/ 494324 w 1545763"/>
                  <a:gd name="connsiteY257" fmla="*/ 79286 h 1571205"/>
                  <a:gd name="connsiteX258" fmla="*/ 497939 w 1545763"/>
                  <a:gd name="connsiteY258" fmla="*/ 72060 h 1571205"/>
                  <a:gd name="connsiteX259" fmla="*/ 501550 w 1545763"/>
                  <a:gd name="connsiteY259" fmla="*/ 72060 h 1571205"/>
                  <a:gd name="connsiteX260" fmla="*/ 501550 w 1545763"/>
                  <a:gd name="connsiteY260" fmla="*/ 68447 h 1571205"/>
                  <a:gd name="connsiteX261" fmla="*/ 505165 w 1545763"/>
                  <a:gd name="connsiteY261" fmla="*/ 64834 h 1571205"/>
                  <a:gd name="connsiteX262" fmla="*/ 508776 w 1545763"/>
                  <a:gd name="connsiteY262" fmla="*/ 64834 h 1571205"/>
                  <a:gd name="connsiteX263" fmla="*/ 508776 w 1545763"/>
                  <a:gd name="connsiteY263" fmla="*/ 61223 h 1571205"/>
                  <a:gd name="connsiteX264" fmla="*/ 505165 w 1545763"/>
                  <a:gd name="connsiteY264" fmla="*/ 61223 h 1571205"/>
                  <a:gd name="connsiteX265" fmla="*/ 505165 w 1545763"/>
                  <a:gd name="connsiteY265" fmla="*/ 57610 h 1571205"/>
                  <a:gd name="connsiteX266" fmla="*/ 497939 w 1545763"/>
                  <a:gd name="connsiteY266" fmla="*/ 57610 h 1571205"/>
                  <a:gd name="connsiteX267" fmla="*/ 494324 w 1545763"/>
                  <a:gd name="connsiteY267" fmla="*/ 53997 h 1571205"/>
                  <a:gd name="connsiteX268" fmla="*/ 497939 w 1545763"/>
                  <a:gd name="connsiteY268" fmla="*/ 50384 h 1571205"/>
                  <a:gd name="connsiteX269" fmla="*/ 501550 w 1545763"/>
                  <a:gd name="connsiteY269" fmla="*/ 46771 h 1571205"/>
                  <a:gd name="connsiteX270" fmla="*/ 508776 w 1545763"/>
                  <a:gd name="connsiteY270" fmla="*/ 43158 h 1571205"/>
                  <a:gd name="connsiteX271" fmla="*/ 512386 w 1545763"/>
                  <a:gd name="connsiteY271" fmla="*/ 39545 h 1571205"/>
                  <a:gd name="connsiteX272" fmla="*/ 512386 w 1545763"/>
                  <a:gd name="connsiteY272" fmla="*/ 35935 h 1571205"/>
                  <a:gd name="connsiteX273" fmla="*/ 516002 w 1545763"/>
                  <a:gd name="connsiteY273" fmla="*/ 32322 h 1571205"/>
                  <a:gd name="connsiteX274" fmla="*/ 516002 w 1545763"/>
                  <a:gd name="connsiteY274" fmla="*/ 7033 h 1571205"/>
                  <a:gd name="connsiteX275" fmla="*/ 519612 w 1545763"/>
                  <a:gd name="connsiteY275" fmla="*/ 3420 h 1571205"/>
                  <a:gd name="connsiteX276" fmla="*/ 519612 w 1545763"/>
                  <a:gd name="connsiteY276" fmla="*/ -193 h 1571205"/>
                  <a:gd name="connsiteX277" fmla="*/ 523228 w 1545763"/>
                  <a:gd name="connsiteY277" fmla="*/ -193 h 1571205"/>
                  <a:gd name="connsiteX278" fmla="*/ 523228 w 1545763"/>
                  <a:gd name="connsiteY278" fmla="*/ 3420 h 1571205"/>
                  <a:gd name="connsiteX279" fmla="*/ 584641 w 1545763"/>
                  <a:gd name="connsiteY279" fmla="*/ 28709 h 1571205"/>
                  <a:gd name="connsiteX280" fmla="*/ 584641 w 1545763"/>
                  <a:gd name="connsiteY280" fmla="*/ 39545 h 1571205"/>
                  <a:gd name="connsiteX281" fmla="*/ 581030 w 1545763"/>
                  <a:gd name="connsiteY281" fmla="*/ 43158 h 1571205"/>
                  <a:gd name="connsiteX282" fmla="*/ 581030 w 1545763"/>
                  <a:gd name="connsiteY282" fmla="*/ 53997 h 1571205"/>
                  <a:gd name="connsiteX283" fmla="*/ 584641 w 1545763"/>
                  <a:gd name="connsiteY283" fmla="*/ 57610 h 1571205"/>
                  <a:gd name="connsiteX284" fmla="*/ 588256 w 1545763"/>
                  <a:gd name="connsiteY284" fmla="*/ 61223 h 1571205"/>
                  <a:gd name="connsiteX285" fmla="*/ 591867 w 1545763"/>
                  <a:gd name="connsiteY285" fmla="*/ 57610 h 1571205"/>
                  <a:gd name="connsiteX286" fmla="*/ 595478 w 1545763"/>
                  <a:gd name="connsiteY286" fmla="*/ 57610 h 1571205"/>
                  <a:gd name="connsiteX287" fmla="*/ 595478 w 1545763"/>
                  <a:gd name="connsiteY287" fmla="*/ 39545 h 1571205"/>
                  <a:gd name="connsiteX288" fmla="*/ 599093 w 1545763"/>
                  <a:gd name="connsiteY288" fmla="*/ 39545 h 1571205"/>
                  <a:gd name="connsiteX289" fmla="*/ 602704 w 1545763"/>
                  <a:gd name="connsiteY289" fmla="*/ 35935 h 1571205"/>
                  <a:gd name="connsiteX290" fmla="*/ 606319 w 1545763"/>
                  <a:gd name="connsiteY290" fmla="*/ 35935 h 1571205"/>
                  <a:gd name="connsiteX291" fmla="*/ 609930 w 1545763"/>
                  <a:gd name="connsiteY291" fmla="*/ 39545 h 1571205"/>
                  <a:gd name="connsiteX292" fmla="*/ 613545 w 1545763"/>
                  <a:gd name="connsiteY292" fmla="*/ 43158 h 1571205"/>
                  <a:gd name="connsiteX293" fmla="*/ 613545 w 1545763"/>
                  <a:gd name="connsiteY293" fmla="*/ 50384 h 1571205"/>
                  <a:gd name="connsiteX294" fmla="*/ 617156 w 1545763"/>
                  <a:gd name="connsiteY294" fmla="*/ 53997 h 1571205"/>
                  <a:gd name="connsiteX295" fmla="*/ 624382 w 1545763"/>
                  <a:gd name="connsiteY295" fmla="*/ 57610 h 1571205"/>
                  <a:gd name="connsiteX296" fmla="*/ 627992 w 1545763"/>
                  <a:gd name="connsiteY296" fmla="*/ 61223 h 1571205"/>
                  <a:gd name="connsiteX297" fmla="*/ 631607 w 1545763"/>
                  <a:gd name="connsiteY297" fmla="*/ 64834 h 1571205"/>
                  <a:gd name="connsiteX298" fmla="*/ 638682 w 1545763"/>
                  <a:gd name="connsiteY298" fmla="*/ 68447 h 1571205"/>
                  <a:gd name="connsiteX299" fmla="*/ 642444 w 1545763"/>
                  <a:gd name="connsiteY299" fmla="*/ 75673 h 1571205"/>
                  <a:gd name="connsiteX300" fmla="*/ 649518 w 1545763"/>
                  <a:gd name="connsiteY300" fmla="*/ 86512 h 1571205"/>
                  <a:gd name="connsiteX301" fmla="*/ 653281 w 1545763"/>
                  <a:gd name="connsiteY301" fmla="*/ 93735 h 1571205"/>
                  <a:gd name="connsiteX302" fmla="*/ 653281 w 1545763"/>
                  <a:gd name="connsiteY302" fmla="*/ 111800 h 1571205"/>
                  <a:gd name="connsiteX303" fmla="*/ 649518 w 1545763"/>
                  <a:gd name="connsiteY303" fmla="*/ 115413 h 1571205"/>
                  <a:gd name="connsiteX304" fmla="*/ 649518 w 1545763"/>
                  <a:gd name="connsiteY304" fmla="*/ 122637 h 1571205"/>
                  <a:gd name="connsiteX305" fmla="*/ 642444 w 1545763"/>
                  <a:gd name="connsiteY305" fmla="*/ 126250 h 1571205"/>
                  <a:gd name="connsiteX306" fmla="*/ 638682 w 1545763"/>
                  <a:gd name="connsiteY306" fmla="*/ 129863 h 1571205"/>
                  <a:gd name="connsiteX307" fmla="*/ 635218 w 1545763"/>
                  <a:gd name="connsiteY307" fmla="*/ 133476 h 1571205"/>
                  <a:gd name="connsiteX308" fmla="*/ 631607 w 1545763"/>
                  <a:gd name="connsiteY308" fmla="*/ 137089 h 1571205"/>
                  <a:gd name="connsiteX309" fmla="*/ 631607 w 1545763"/>
                  <a:gd name="connsiteY309" fmla="*/ 144312 h 1571205"/>
                  <a:gd name="connsiteX310" fmla="*/ 627992 w 1545763"/>
                  <a:gd name="connsiteY310" fmla="*/ 151538 h 1571205"/>
                  <a:gd name="connsiteX311" fmla="*/ 627992 w 1545763"/>
                  <a:gd name="connsiteY311" fmla="*/ 158764 h 1571205"/>
                  <a:gd name="connsiteX312" fmla="*/ 624382 w 1545763"/>
                  <a:gd name="connsiteY312" fmla="*/ 162377 h 1571205"/>
                  <a:gd name="connsiteX313" fmla="*/ 620766 w 1545763"/>
                  <a:gd name="connsiteY313" fmla="*/ 165990 h 1571205"/>
                  <a:gd name="connsiteX314" fmla="*/ 617156 w 1545763"/>
                  <a:gd name="connsiteY314" fmla="*/ 169601 h 1571205"/>
                  <a:gd name="connsiteX315" fmla="*/ 613545 w 1545763"/>
                  <a:gd name="connsiteY315" fmla="*/ 173214 h 1571205"/>
                  <a:gd name="connsiteX316" fmla="*/ 609930 w 1545763"/>
                  <a:gd name="connsiteY316" fmla="*/ 180440 h 1571205"/>
                  <a:gd name="connsiteX317" fmla="*/ 606319 w 1545763"/>
                  <a:gd name="connsiteY317" fmla="*/ 187666 h 1571205"/>
                  <a:gd name="connsiteX318" fmla="*/ 606319 w 1545763"/>
                  <a:gd name="connsiteY318" fmla="*/ 194892 h 1571205"/>
                  <a:gd name="connsiteX319" fmla="*/ 609930 w 1545763"/>
                  <a:gd name="connsiteY319" fmla="*/ 202115 h 1571205"/>
                  <a:gd name="connsiteX320" fmla="*/ 609930 w 1545763"/>
                  <a:gd name="connsiteY320" fmla="*/ 227404 h 1571205"/>
                  <a:gd name="connsiteX321" fmla="*/ 613545 w 1545763"/>
                  <a:gd name="connsiteY321" fmla="*/ 234630 h 1571205"/>
                  <a:gd name="connsiteX322" fmla="*/ 617156 w 1545763"/>
                  <a:gd name="connsiteY322" fmla="*/ 241856 h 1571205"/>
                  <a:gd name="connsiteX323" fmla="*/ 617156 w 1545763"/>
                  <a:gd name="connsiteY323" fmla="*/ 306882 h 1571205"/>
                  <a:gd name="connsiteX324" fmla="*/ 620766 w 1545763"/>
                  <a:gd name="connsiteY324" fmla="*/ 314108 h 1571205"/>
                  <a:gd name="connsiteX325" fmla="*/ 624382 w 1545763"/>
                  <a:gd name="connsiteY325" fmla="*/ 324947 h 1571205"/>
                  <a:gd name="connsiteX326" fmla="*/ 627992 w 1545763"/>
                  <a:gd name="connsiteY326" fmla="*/ 335784 h 1571205"/>
                  <a:gd name="connsiteX327" fmla="*/ 631607 w 1545763"/>
                  <a:gd name="connsiteY327" fmla="*/ 343010 h 1571205"/>
                  <a:gd name="connsiteX328" fmla="*/ 638682 w 1545763"/>
                  <a:gd name="connsiteY328" fmla="*/ 350236 h 1571205"/>
                  <a:gd name="connsiteX329" fmla="*/ 642444 w 1545763"/>
                  <a:gd name="connsiteY329" fmla="*/ 353849 h 1571205"/>
                  <a:gd name="connsiteX330" fmla="*/ 653281 w 1545763"/>
                  <a:gd name="connsiteY330" fmla="*/ 361072 h 1571205"/>
                  <a:gd name="connsiteX331" fmla="*/ 663970 w 1545763"/>
                  <a:gd name="connsiteY331" fmla="*/ 368298 h 1571205"/>
                  <a:gd name="connsiteX332" fmla="*/ 671196 w 1545763"/>
                  <a:gd name="connsiteY332" fmla="*/ 368298 h 1571205"/>
                  <a:gd name="connsiteX333" fmla="*/ 678569 w 1545763"/>
                  <a:gd name="connsiteY333" fmla="*/ 371911 h 1571205"/>
                  <a:gd name="connsiteX334" fmla="*/ 685795 w 1545763"/>
                  <a:gd name="connsiteY334" fmla="*/ 375524 h 1571205"/>
                  <a:gd name="connsiteX335" fmla="*/ 703858 w 1545763"/>
                  <a:gd name="connsiteY335" fmla="*/ 375524 h 1571205"/>
                  <a:gd name="connsiteX336" fmla="*/ 736372 w 1545763"/>
                  <a:gd name="connsiteY336" fmla="*/ 371911 h 1571205"/>
                  <a:gd name="connsiteX337" fmla="*/ 747062 w 1545763"/>
                  <a:gd name="connsiteY337" fmla="*/ 375524 h 1571205"/>
                  <a:gd name="connsiteX338" fmla="*/ 765124 w 1545763"/>
                  <a:gd name="connsiteY338" fmla="*/ 375524 h 1571205"/>
                  <a:gd name="connsiteX339" fmla="*/ 779576 w 1545763"/>
                  <a:gd name="connsiteY339" fmla="*/ 371911 h 1571205"/>
                  <a:gd name="connsiteX340" fmla="*/ 790413 w 1545763"/>
                  <a:gd name="connsiteY340" fmla="*/ 368298 h 1571205"/>
                  <a:gd name="connsiteX341" fmla="*/ 801401 w 1545763"/>
                  <a:gd name="connsiteY341" fmla="*/ 364685 h 1571205"/>
                  <a:gd name="connsiteX342" fmla="*/ 812238 w 1545763"/>
                  <a:gd name="connsiteY342" fmla="*/ 361072 h 1571205"/>
                  <a:gd name="connsiteX343" fmla="*/ 837379 w 1545763"/>
                  <a:gd name="connsiteY343" fmla="*/ 361072 h 1571205"/>
                  <a:gd name="connsiteX344" fmla="*/ 848216 w 1545763"/>
                  <a:gd name="connsiteY344" fmla="*/ 364685 h 1571205"/>
                  <a:gd name="connsiteX345" fmla="*/ 862668 w 1545763"/>
                  <a:gd name="connsiteY345" fmla="*/ 364685 h 1571205"/>
                  <a:gd name="connsiteX346" fmla="*/ 873504 w 1545763"/>
                  <a:gd name="connsiteY346" fmla="*/ 361072 h 1571205"/>
                  <a:gd name="connsiteX347" fmla="*/ 880730 w 1545763"/>
                  <a:gd name="connsiteY347" fmla="*/ 353849 h 1571205"/>
                  <a:gd name="connsiteX348" fmla="*/ 891567 w 1545763"/>
                  <a:gd name="connsiteY348" fmla="*/ 346623 h 1571205"/>
                  <a:gd name="connsiteX349" fmla="*/ 902403 w 1545763"/>
                  <a:gd name="connsiteY349" fmla="*/ 343010 h 1571205"/>
                  <a:gd name="connsiteX350" fmla="*/ 913245 w 1545763"/>
                  <a:gd name="connsiteY350" fmla="*/ 339397 h 1571205"/>
                  <a:gd name="connsiteX351" fmla="*/ 924081 w 1545763"/>
                  <a:gd name="connsiteY351" fmla="*/ 332171 h 1571205"/>
                  <a:gd name="connsiteX352" fmla="*/ 934918 w 1545763"/>
                  <a:gd name="connsiteY352" fmla="*/ 328560 h 1571205"/>
                  <a:gd name="connsiteX353" fmla="*/ 945759 w 1545763"/>
                  <a:gd name="connsiteY353" fmla="*/ 324947 h 1571205"/>
                  <a:gd name="connsiteX354" fmla="*/ 956596 w 1545763"/>
                  <a:gd name="connsiteY354" fmla="*/ 321334 h 1571205"/>
                  <a:gd name="connsiteX355" fmla="*/ 967432 w 1545763"/>
                  <a:gd name="connsiteY355" fmla="*/ 314108 h 1571205"/>
                  <a:gd name="connsiteX356" fmla="*/ 978269 w 1545763"/>
                  <a:gd name="connsiteY356" fmla="*/ 310495 h 1571205"/>
                  <a:gd name="connsiteX357" fmla="*/ 989110 w 1545763"/>
                  <a:gd name="connsiteY357" fmla="*/ 299659 h 1571205"/>
                  <a:gd name="connsiteX358" fmla="*/ 999947 w 1545763"/>
                  <a:gd name="connsiteY358" fmla="*/ 288820 h 1571205"/>
                  <a:gd name="connsiteX359" fmla="*/ 1003557 w 1545763"/>
                  <a:gd name="connsiteY359" fmla="*/ 285207 h 1571205"/>
                  <a:gd name="connsiteX360" fmla="*/ 1010783 w 1545763"/>
                  <a:gd name="connsiteY360" fmla="*/ 277981 h 1571205"/>
                  <a:gd name="connsiteX361" fmla="*/ 1025235 w 1545763"/>
                  <a:gd name="connsiteY361" fmla="*/ 270757 h 1571205"/>
                  <a:gd name="connsiteX362" fmla="*/ 1101101 w 1545763"/>
                  <a:gd name="connsiteY362" fmla="*/ 270757 h 1571205"/>
                  <a:gd name="connsiteX363" fmla="*/ 1108327 w 1545763"/>
                  <a:gd name="connsiteY363" fmla="*/ 274370 h 1571205"/>
                  <a:gd name="connsiteX364" fmla="*/ 1115553 w 1545763"/>
                  <a:gd name="connsiteY364" fmla="*/ 274370 h 1571205"/>
                  <a:gd name="connsiteX365" fmla="*/ 1119163 w 1545763"/>
                  <a:gd name="connsiteY365" fmla="*/ 277981 h 1571205"/>
                  <a:gd name="connsiteX366" fmla="*/ 1119163 w 1545763"/>
                  <a:gd name="connsiteY366" fmla="*/ 285207 h 1571205"/>
                  <a:gd name="connsiteX367" fmla="*/ 1122779 w 1545763"/>
                  <a:gd name="connsiteY367" fmla="*/ 292433 h 1571205"/>
                  <a:gd name="connsiteX368" fmla="*/ 1126389 w 1545763"/>
                  <a:gd name="connsiteY368" fmla="*/ 299659 h 1571205"/>
                  <a:gd name="connsiteX369" fmla="*/ 1133615 w 1545763"/>
                  <a:gd name="connsiteY369" fmla="*/ 303269 h 1571205"/>
                  <a:gd name="connsiteX370" fmla="*/ 1140841 w 1545763"/>
                  <a:gd name="connsiteY370" fmla="*/ 306882 h 1571205"/>
                  <a:gd name="connsiteX371" fmla="*/ 1144452 w 1545763"/>
                  <a:gd name="connsiteY371" fmla="*/ 310495 h 1571205"/>
                  <a:gd name="connsiteX372" fmla="*/ 1148067 w 1545763"/>
                  <a:gd name="connsiteY372" fmla="*/ 317721 h 1571205"/>
                  <a:gd name="connsiteX373" fmla="*/ 1155293 w 1545763"/>
                  <a:gd name="connsiteY373" fmla="*/ 321334 h 1571205"/>
                  <a:gd name="connsiteX374" fmla="*/ 1162514 w 1545763"/>
                  <a:gd name="connsiteY374" fmla="*/ 324947 h 1571205"/>
                  <a:gd name="connsiteX375" fmla="*/ 1169740 w 1545763"/>
                  <a:gd name="connsiteY375" fmla="*/ 328560 h 1571205"/>
                  <a:gd name="connsiteX376" fmla="*/ 1176966 w 1545763"/>
                  <a:gd name="connsiteY376" fmla="*/ 332171 h 1571205"/>
                  <a:gd name="connsiteX377" fmla="*/ 1184192 w 1545763"/>
                  <a:gd name="connsiteY377" fmla="*/ 335784 h 1571205"/>
                  <a:gd name="connsiteX378" fmla="*/ 1195029 w 1545763"/>
                  <a:gd name="connsiteY378" fmla="*/ 339397 h 1571205"/>
                  <a:gd name="connsiteX379" fmla="*/ 1202255 w 1545763"/>
                  <a:gd name="connsiteY379" fmla="*/ 346623 h 1571205"/>
                  <a:gd name="connsiteX380" fmla="*/ 1209481 w 1545763"/>
                  <a:gd name="connsiteY380" fmla="*/ 353849 h 1571205"/>
                  <a:gd name="connsiteX381" fmla="*/ 1213091 w 1545763"/>
                  <a:gd name="connsiteY381" fmla="*/ 357459 h 1571205"/>
                  <a:gd name="connsiteX382" fmla="*/ 1220317 w 1545763"/>
                  <a:gd name="connsiteY382" fmla="*/ 364685 h 1571205"/>
                  <a:gd name="connsiteX383" fmla="*/ 1220317 w 1545763"/>
                  <a:gd name="connsiteY383" fmla="*/ 368298 h 1571205"/>
                  <a:gd name="connsiteX384" fmla="*/ 1223933 w 1545763"/>
                  <a:gd name="connsiteY384" fmla="*/ 371911 h 1571205"/>
                  <a:gd name="connsiteX385" fmla="*/ 1227543 w 1545763"/>
                  <a:gd name="connsiteY385" fmla="*/ 379137 h 1571205"/>
                  <a:gd name="connsiteX386" fmla="*/ 1227543 w 1545763"/>
                  <a:gd name="connsiteY386" fmla="*/ 389974 h 1571205"/>
                  <a:gd name="connsiteX387" fmla="*/ 1231159 w 1545763"/>
                  <a:gd name="connsiteY387" fmla="*/ 397200 h 1571205"/>
                  <a:gd name="connsiteX388" fmla="*/ 1231159 w 1545763"/>
                  <a:gd name="connsiteY388" fmla="*/ 429714 h 1571205"/>
                  <a:gd name="connsiteX389" fmla="*/ 1234769 w 1545763"/>
                  <a:gd name="connsiteY389" fmla="*/ 436938 h 1571205"/>
                  <a:gd name="connsiteX390" fmla="*/ 1241995 w 1545763"/>
                  <a:gd name="connsiteY390" fmla="*/ 447777 h 1571205"/>
                  <a:gd name="connsiteX391" fmla="*/ 1245606 w 1545763"/>
                  <a:gd name="connsiteY391" fmla="*/ 451390 h 1571205"/>
                  <a:gd name="connsiteX392" fmla="*/ 1252832 w 1545763"/>
                  <a:gd name="connsiteY392" fmla="*/ 458616 h 1571205"/>
                  <a:gd name="connsiteX393" fmla="*/ 1263673 w 1545763"/>
                  <a:gd name="connsiteY393" fmla="*/ 462226 h 1571205"/>
                  <a:gd name="connsiteX394" fmla="*/ 1274510 w 1545763"/>
                  <a:gd name="connsiteY394" fmla="*/ 465839 h 1571205"/>
                  <a:gd name="connsiteX395" fmla="*/ 1285346 w 1545763"/>
                  <a:gd name="connsiteY395" fmla="*/ 469452 h 1571205"/>
                  <a:gd name="connsiteX396" fmla="*/ 1292572 w 1545763"/>
                  <a:gd name="connsiteY396" fmla="*/ 473065 h 1571205"/>
                  <a:gd name="connsiteX397" fmla="*/ 1307024 w 1545763"/>
                  <a:gd name="connsiteY397" fmla="*/ 476678 h 1571205"/>
                  <a:gd name="connsiteX398" fmla="*/ 1310635 w 1545763"/>
                  <a:gd name="connsiteY398" fmla="*/ 480291 h 1571205"/>
                  <a:gd name="connsiteX399" fmla="*/ 1317861 w 1545763"/>
                  <a:gd name="connsiteY399" fmla="*/ 480291 h 1571205"/>
                  <a:gd name="connsiteX400" fmla="*/ 1332313 w 1545763"/>
                  <a:gd name="connsiteY400" fmla="*/ 483904 h 1571205"/>
                  <a:gd name="connsiteX401" fmla="*/ 1343149 w 1545763"/>
                  <a:gd name="connsiteY401" fmla="*/ 487517 h 1571205"/>
                  <a:gd name="connsiteX402" fmla="*/ 1350375 w 1545763"/>
                  <a:gd name="connsiteY402" fmla="*/ 487517 h 1571205"/>
                  <a:gd name="connsiteX403" fmla="*/ 1361212 w 1545763"/>
                  <a:gd name="connsiteY403" fmla="*/ 491128 h 1571205"/>
                  <a:gd name="connsiteX404" fmla="*/ 1375664 w 1545763"/>
                  <a:gd name="connsiteY404" fmla="*/ 494741 h 1571205"/>
                  <a:gd name="connsiteX405" fmla="*/ 1393726 w 1545763"/>
                  <a:gd name="connsiteY405" fmla="*/ 498354 h 1571205"/>
                  <a:gd name="connsiteX406" fmla="*/ 1411789 w 1545763"/>
                  <a:gd name="connsiteY406" fmla="*/ 501967 h 1571205"/>
                  <a:gd name="connsiteX407" fmla="*/ 1426089 w 1545763"/>
                  <a:gd name="connsiteY407" fmla="*/ 501967 h 1571205"/>
                  <a:gd name="connsiteX408" fmla="*/ 1444152 w 1545763"/>
                  <a:gd name="connsiteY408" fmla="*/ 505580 h 1571205"/>
                  <a:gd name="connsiteX409" fmla="*/ 1534469 w 1545763"/>
                  <a:gd name="connsiteY409" fmla="*/ 505580 h 1571205"/>
                  <a:gd name="connsiteX410" fmla="*/ 1534469 w 1545763"/>
                  <a:gd name="connsiteY410" fmla="*/ 509193 h 1571205"/>
                  <a:gd name="connsiteX411" fmla="*/ 1538084 w 1545763"/>
                  <a:gd name="connsiteY411" fmla="*/ 516416 h 1571205"/>
                  <a:gd name="connsiteX412" fmla="*/ 1538084 w 1545763"/>
                  <a:gd name="connsiteY412" fmla="*/ 520029 h 1571205"/>
                  <a:gd name="connsiteX413" fmla="*/ 1541695 w 1545763"/>
                  <a:gd name="connsiteY413" fmla="*/ 523642 h 1571205"/>
                  <a:gd name="connsiteX414" fmla="*/ 1545306 w 1545763"/>
                  <a:gd name="connsiteY414" fmla="*/ 523642 h 1571205"/>
                  <a:gd name="connsiteX415" fmla="*/ 1541695 w 1545763"/>
                  <a:gd name="connsiteY415" fmla="*/ 527255 h 1571205"/>
                  <a:gd name="connsiteX416" fmla="*/ 1538084 w 1545763"/>
                  <a:gd name="connsiteY416" fmla="*/ 530868 h 1571205"/>
                  <a:gd name="connsiteX417" fmla="*/ 1538084 w 1545763"/>
                  <a:gd name="connsiteY417" fmla="*/ 538094 h 1571205"/>
                  <a:gd name="connsiteX418" fmla="*/ 1534469 w 1545763"/>
                  <a:gd name="connsiteY418" fmla="*/ 545318 h 1571205"/>
                  <a:gd name="connsiteX419" fmla="*/ 1534469 w 1545763"/>
                  <a:gd name="connsiteY419" fmla="*/ 548931 h 1571205"/>
                  <a:gd name="connsiteX420" fmla="*/ 1530858 w 1545763"/>
                  <a:gd name="connsiteY420" fmla="*/ 552544 h 1571205"/>
                  <a:gd name="connsiteX421" fmla="*/ 1527243 w 1545763"/>
                  <a:gd name="connsiteY421" fmla="*/ 559770 h 1571205"/>
                  <a:gd name="connsiteX422" fmla="*/ 1523632 w 1545763"/>
                  <a:gd name="connsiteY422" fmla="*/ 559770 h 1571205"/>
                  <a:gd name="connsiteX423" fmla="*/ 1523632 w 1545763"/>
                  <a:gd name="connsiteY423" fmla="*/ 563383 h 1571205"/>
                  <a:gd name="connsiteX424" fmla="*/ 1520017 w 1545763"/>
                  <a:gd name="connsiteY424" fmla="*/ 563383 h 1571205"/>
                  <a:gd name="connsiteX425" fmla="*/ 1516406 w 1545763"/>
                  <a:gd name="connsiteY425" fmla="*/ 566996 h 1571205"/>
                  <a:gd name="connsiteX426" fmla="*/ 1512796 w 1545763"/>
                  <a:gd name="connsiteY426" fmla="*/ 566996 h 1571205"/>
                  <a:gd name="connsiteX427" fmla="*/ 1512796 w 1545763"/>
                  <a:gd name="connsiteY427" fmla="*/ 577832 h 1571205"/>
                  <a:gd name="connsiteX428" fmla="*/ 1509180 w 1545763"/>
                  <a:gd name="connsiteY428" fmla="*/ 585058 h 1571205"/>
                  <a:gd name="connsiteX429" fmla="*/ 1505570 w 1545763"/>
                  <a:gd name="connsiteY429" fmla="*/ 592284 h 1571205"/>
                  <a:gd name="connsiteX430" fmla="*/ 1501954 w 1545763"/>
                  <a:gd name="connsiteY430" fmla="*/ 595895 h 1571205"/>
                  <a:gd name="connsiteX431" fmla="*/ 1498344 w 1545763"/>
                  <a:gd name="connsiteY431" fmla="*/ 603121 h 1571205"/>
                  <a:gd name="connsiteX432" fmla="*/ 1494729 w 1545763"/>
                  <a:gd name="connsiteY432" fmla="*/ 606734 h 1571205"/>
                  <a:gd name="connsiteX433" fmla="*/ 1494729 w 1545763"/>
                  <a:gd name="connsiteY433" fmla="*/ 624796 h 1571205"/>
                  <a:gd name="connsiteX434" fmla="*/ 1491118 w 1545763"/>
                  <a:gd name="connsiteY434" fmla="*/ 624796 h 1571205"/>
                  <a:gd name="connsiteX435" fmla="*/ 1491118 w 1545763"/>
                  <a:gd name="connsiteY435" fmla="*/ 628409 h 1571205"/>
                  <a:gd name="connsiteX436" fmla="*/ 1487507 w 1545763"/>
                  <a:gd name="connsiteY436" fmla="*/ 624796 h 1571205"/>
                  <a:gd name="connsiteX437" fmla="*/ 1483892 w 1545763"/>
                  <a:gd name="connsiteY437" fmla="*/ 624796 h 1571205"/>
                  <a:gd name="connsiteX438" fmla="*/ 1483892 w 1545763"/>
                  <a:gd name="connsiteY438" fmla="*/ 621183 h 1571205"/>
                  <a:gd name="connsiteX439" fmla="*/ 1476666 w 1545763"/>
                  <a:gd name="connsiteY439" fmla="*/ 621183 h 1571205"/>
                  <a:gd name="connsiteX440" fmla="*/ 1476666 w 1545763"/>
                  <a:gd name="connsiteY440" fmla="*/ 632022 h 1571205"/>
                  <a:gd name="connsiteX441" fmla="*/ 1480281 w 1545763"/>
                  <a:gd name="connsiteY441" fmla="*/ 635635 h 1571205"/>
                  <a:gd name="connsiteX442" fmla="*/ 1476666 w 1545763"/>
                  <a:gd name="connsiteY442" fmla="*/ 639248 h 1571205"/>
                  <a:gd name="connsiteX443" fmla="*/ 1476666 w 1545763"/>
                  <a:gd name="connsiteY443" fmla="*/ 653698 h 1571205"/>
                  <a:gd name="connsiteX444" fmla="*/ 1480281 w 1545763"/>
                  <a:gd name="connsiteY444" fmla="*/ 657311 h 1571205"/>
                  <a:gd name="connsiteX445" fmla="*/ 1483892 w 1545763"/>
                  <a:gd name="connsiteY445" fmla="*/ 660924 h 1571205"/>
                  <a:gd name="connsiteX446" fmla="*/ 1483892 w 1545763"/>
                  <a:gd name="connsiteY446" fmla="*/ 664537 h 1571205"/>
                  <a:gd name="connsiteX447" fmla="*/ 1487507 w 1545763"/>
                  <a:gd name="connsiteY447" fmla="*/ 664537 h 1571205"/>
                  <a:gd name="connsiteX448" fmla="*/ 1487507 w 1545763"/>
                  <a:gd name="connsiteY448" fmla="*/ 675373 h 1571205"/>
                  <a:gd name="connsiteX449" fmla="*/ 1483892 w 1545763"/>
                  <a:gd name="connsiteY449" fmla="*/ 678986 h 1571205"/>
                  <a:gd name="connsiteX450" fmla="*/ 1483892 w 1545763"/>
                  <a:gd name="connsiteY450" fmla="*/ 682599 h 1571205"/>
                  <a:gd name="connsiteX451" fmla="*/ 1473055 w 1545763"/>
                  <a:gd name="connsiteY451" fmla="*/ 682599 h 1571205"/>
                  <a:gd name="connsiteX452" fmla="*/ 1469440 w 1545763"/>
                  <a:gd name="connsiteY452" fmla="*/ 686212 h 1571205"/>
                  <a:gd name="connsiteX453" fmla="*/ 1473055 w 1545763"/>
                  <a:gd name="connsiteY453" fmla="*/ 686212 h 1571205"/>
                  <a:gd name="connsiteX454" fmla="*/ 1473055 w 1545763"/>
                  <a:gd name="connsiteY454" fmla="*/ 693438 h 1571205"/>
                  <a:gd name="connsiteX455" fmla="*/ 1469440 w 1545763"/>
                  <a:gd name="connsiteY455" fmla="*/ 697051 h 1571205"/>
                  <a:gd name="connsiteX456" fmla="*/ 1469440 w 1545763"/>
                  <a:gd name="connsiteY456" fmla="*/ 700664 h 1571205"/>
                  <a:gd name="connsiteX457" fmla="*/ 1465829 w 1545763"/>
                  <a:gd name="connsiteY457" fmla="*/ 704275 h 1571205"/>
                  <a:gd name="connsiteX458" fmla="*/ 1465829 w 1545763"/>
                  <a:gd name="connsiteY458" fmla="*/ 707888 h 1571205"/>
                  <a:gd name="connsiteX459" fmla="*/ 1462219 w 1545763"/>
                  <a:gd name="connsiteY459" fmla="*/ 707888 h 1571205"/>
                  <a:gd name="connsiteX460" fmla="*/ 1458603 w 1545763"/>
                  <a:gd name="connsiteY460" fmla="*/ 711501 h 1571205"/>
                  <a:gd name="connsiteX461" fmla="*/ 1458603 w 1545763"/>
                  <a:gd name="connsiteY461" fmla="*/ 715114 h 1571205"/>
                  <a:gd name="connsiteX462" fmla="*/ 1454993 w 1545763"/>
                  <a:gd name="connsiteY462" fmla="*/ 718727 h 1571205"/>
                  <a:gd name="connsiteX463" fmla="*/ 1454993 w 1545763"/>
                  <a:gd name="connsiteY463" fmla="*/ 722339 h 1571205"/>
                  <a:gd name="connsiteX464" fmla="*/ 1458603 w 1545763"/>
                  <a:gd name="connsiteY464" fmla="*/ 725952 h 1571205"/>
                  <a:gd name="connsiteX465" fmla="*/ 1458603 w 1545763"/>
                  <a:gd name="connsiteY465" fmla="*/ 729563 h 1571205"/>
                  <a:gd name="connsiteX466" fmla="*/ 1465829 w 1545763"/>
                  <a:gd name="connsiteY466" fmla="*/ 729563 h 1571205"/>
                  <a:gd name="connsiteX467" fmla="*/ 1469440 w 1545763"/>
                  <a:gd name="connsiteY467" fmla="*/ 733176 h 1571205"/>
                  <a:gd name="connsiteX468" fmla="*/ 1473055 w 1545763"/>
                  <a:gd name="connsiteY468" fmla="*/ 740402 h 1571205"/>
                  <a:gd name="connsiteX469" fmla="*/ 1473055 w 1545763"/>
                  <a:gd name="connsiteY469" fmla="*/ 747628 h 1571205"/>
                  <a:gd name="connsiteX470" fmla="*/ 1469440 w 1545763"/>
                  <a:gd name="connsiteY470" fmla="*/ 751241 h 1571205"/>
                  <a:gd name="connsiteX471" fmla="*/ 1469440 w 1545763"/>
                  <a:gd name="connsiteY471" fmla="*/ 772765 h 1571205"/>
                  <a:gd name="connsiteX472" fmla="*/ 1465829 w 1545763"/>
                  <a:gd name="connsiteY472" fmla="*/ 772765 h 1571205"/>
                  <a:gd name="connsiteX473" fmla="*/ 1465829 w 1545763"/>
                  <a:gd name="connsiteY473" fmla="*/ 776529 h 1571205"/>
                  <a:gd name="connsiteX474" fmla="*/ 1473055 w 1545763"/>
                  <a:gd name="connsiteY474" fmla="*/ 776529 h 1571205"/>
                  <a:gd name="connsiteX475" fmla="*/ 1473055 w 1545763"/>
                  <a:gd name="connsiteY475" fmla="*/ 780142 h 1571205"/>
                  <a:gd name="connsiteX476" fmla="*/ 1469440 w 1545763"/>
                  <a:gd name="connsiteY476" fmla="*/ 783753 h 1571205"/>
                  <a:gd name="connsiteX477" fmla="*/ 1469440 w 1545763"/>
                  <a:gd name="connsiteY477" fmla="*/ 787217 h 1571205"/>
                  <a:gd name="connsiteX478" fmla="*/ 1465829 w 1545763"/>
                  <a:gd name="connsiteY478" fmla="*/ 790830 h 1571205"/>
                  <a:gd name="connsiteX479" fmla="*/ 1465829 w 1545763"/>
                  <a:gd name="connsiteY479" fmla="*/ 805279 h 1571205"/>
                  <a:gd name="connsiteX480" fmla="*/ 1469440 w 1545763"/>
                  <a:gd name="connsiteY480" fmla="*/ 805279 h 1571205"/>
                  <a:gd name="connsiteX481" fmla="*/ 1469440 w 1545763"/>
                  <a:gd name="connsiteY481" fmla="*/ 801666 h 1571205"/>
                  <a:gd name="connsiteX482" fmla="*/ 1476666 w 1545763"/>
                  <a:gd name="connsiteY482" fmla="*/ 801666 h 1571205"/>
                  <a:gd name="connsiteX483" fmla="*/ 1476666 w 1545763"/>
                  <a:gd name="connsiteY483" fmla="*/ 805279 h 1571205"/>
                  <a:gd name="connsiteX484" fmla="*/ 1473055 w 1545763"/>
                  <a:gd name="connsiteY484" fmla="*/ 808892 h 1571205"/>
                  <a:gd name="connsiteX485" fmla="*/ 1469440 w 1545763"/>
                  <a:gd name="connsiteY485" fmla="*/ 808892 h 1571205"/>
                  <a:gd name="connsiteX486" fmla="*/ 1469440 w 1545763"/>
                  <a:gd name="connsiteY486" fmla="*/ 812505 h 1571205"/>
                  <a:gd name="connsiteX487" fmla="*/ 1473055 w 1545763"/>
                  <a:gd name="connsiteY487" fmla="*/ 812505 h 1571205"/>
                  <a:gd name="connsiteX488" fmla="*/ 1469440 w 1545763"/>
                  <a:gd name="connsiteY488" fmla="*/ 816118 h 1571205"/>
                  <a:gd name="connsiteX489" fmla="*/ 1465829 w 1545763"/>
                  <a:gd name="connsiteY489" fmla="*/ 816118 h 1571205"/>
                  <a:gd name="connsiteX490" fmla="*/ 1462219 w 1545763"/>
                  <a:gd name="connsiteY490" fmla="*/ 819729 h 1571205"/>
                  <a:gd name="connsiteX491" fmla="*/ 1462219 w 1545763"/>
                  <a:gd name="connsiteY491" fmla="*/ 830568 h 1571205"/>
                  <a:gd name="connsiteX492" fmla="*/ 1465829 w 1545763"/>
                  <a:gd name="connsiteY492" fmla="*/ 834181 h 1571205"/>
                  <a:gd name="connsiteX493" fmla="*/ 1465829 w 1545763"/>
                  <a:gd name="connsiteY493" fmla="*/ 837794 h 1571205"/>
                  <a:gd name="connsiteX494" fmla="*/ 1462219 w 1545763"/>
                  <a:gd name="connsiteY494" fmla="*/ 841407 h 1571205"/>
                  <a:gd name="connsiteX495" fmla="*/ 1458603 w 1545763"/>
                  <a:gd name="connsiteY495" fmla="*/ 841407 h 1571205"/>
                  <a:gd name="connsiteX496" fmla="*/ 1454993 w 1545763"/>
                  <a:gd name="connsiteY496" fmla="*/ 848630 h 1571205"/>
                  <a:gd name="connsiteX497" fmla="*/ 1447767 w 1545763"/>
                  <a:gd name="connsiteY497" fmla="*/ 855856 h 1571205"/>
                  <a:gd name="connsiteX498" fmla="*/ 1447767 w 1545763"/>
                  <a:gd name="connsiteY498" fmla="*/ 877532 h 1571205"/>
                  <a:gd name="connsiteX499" fmla="*/ 1444152 w 1545763"/>
                  <a:gd name="connsiteY499" fmla="*/ 884758 h 1571205"/>
                  <a:gd name="connsiteX500" fmla="*/ 1444152 w 1545763"/>
                  <a:gd name="connsiteY500" fmla="*/ 899207 h 1571205"/>
                  <a:gd name="connsiteX501" fmla="*/ 1447767 w 1545763"/>
                  <a:gd name="connsiteY501" fmla="*/ 902820 h 1571205"/>
                  <a:gd name="connsiteX502" fmla="*/ 1447767 w 1545763"/>
                  <a:gd name="connsiteY502" fmla="*/ 910046 h 1571205"/>
                  <a:gd name="connsiteX503" fmla="*/ 1451377 w 1545763"/>
                  <a:gd name="connsiteY503" fmla="*/ 913659 h 1571205"/>
                  <a:gd name="connsiteX504" fmla="*/ 1454993 w 1545763"/>
                  <a:gd name="connsiteY504" fmla="*/ 917272 h 1571205"/>
                  <a:gd name="connsiteX505" fmla="*/ 1458603 w 1545763"/>
                  <a:gd name="connsiteY505" fmla="*/ 920885 h 1571205"/>
                  <a:gd name="connsiteX506" fmla="*/ 1458603 w 1545763"/>
                  <a:gd name="connsiteY506" fmla="*/ 931722 h 1571205"/>
                  <a:gd name="connsiteX507" fmla="*/ 1462219 w 1545763"/>
                  <a:gd name="connsiteY507" fmla="*/ 935335 h 1571205"/>
                  <a:gd name="connsiteX508" fmla="*/ 1465829 w 1545763"/>
                  <a:gd name="connsiteY508" fmla="*/ 938948 h 1571205"/>
                  <a:gd name="connsiteX509" fmla="*/ 1469440 w 1545763"/>
                  <a:gd name="connsiteY509" fmla="*/ 946174 h 1571205"/>
                  <a:gd name="connsiteX510" fmla="*/ 1469440 w 1545763"/>
                  <a:gd name="connsiteY510" fmla="*/ 960623 h 1571205"/>
                  <a:gd name="connsiteX511" fmla="*/ 1465829 w 1545763"/>
                  <a:gd name="connsiteY511" fmla="*/ 964236 h 1571205"/>
                  <a:gd name="connsiteX512" fmla="*/ 1465829 w 1545763"/>
                  <a:gd name="connsiteY512" fmla="*/ 971462 h 1571205"/>
                  <a:gd name="connsiteX513" fmla="*/ 1462219 w 1545763"/>
                  <a:gd name="connsiteY513" fmla="*/ 971462 h 1571205"/>
                  <a:gd name="connsiteX514" fmla="*/ 1458603 w 1545763"/>
                  <a:gd name="connsiteY514" fmla="*/ 975075 h 1571205"/>
                  <a:gd name="connsiteX515" fmla="*/ 1458603 w 1545763"/>
                  <a:gd name="connsiteY515" fmla="*/ 978686 h 1571205"/>
                  <a:gd name="connsiteX516" fmla="*/ 1451377 w 1545763"/>
                  <a:gd name="connsiteY516" fmla="*/ 978686 h 1571205"/>
                  <a:gd name="connsiteX517" fmla="*/ 1447767 w 1545763"/>
                  <a:gd name="connsiteY517" fmla="*/ 982299 h 1571205"/>
                  <a:gd name="connsiteX518" fmla="*/ 1447767 w 1545763"/>
                  <a:gd name="connsiteY518" fmla="*/ 985912 h 1571205"/>
                  <a:gd name="connsiteX519" fmla="*/ 1444152 w 1545763"/>
                  <a:gd name="connsiteY519" fmla="*/ 989525 h 1571205"/>
                  <a:gd name="connsiteX520" fmla="*/ 1444152 w 1545763"/>
                  <a:gd name="connsiteY520" fmla="*/ 1007587 h 1571205"/>
                  <a:gd name="connsiteX521" fmla="*/ 1447767 w 1545763"/>
                  <a:gd name="connsiteY521" fmla="*/ 1097905 h 1571205"/>
                  <a:gd name="connsiteX522" fmla="*/ 1440541 w 1545763"/>
                  <a:gd name="connsiteY522" fmla="*/ 1097905 h 1571205"/>
                  <a:gd name="connsiteX523" fmla="*/ 1429704 w 1545763"/>
                  <a:gd name="connsiteY523" fmla="*/ 1101518 h 1571205"/>
                  <a:gd name="connsiteX524" fmla="*/ 1422478 w 1545763"/>
                  <a:gd name="connsiteY524" fmla="*/ 1101518 h 1571205"/>
                  <a:gd name="connsiteX525" fmla="*/ 1418863 w 1545763"/>
                  <a:gd name="connsiteY525" fmla="*/ 1105131 h 1571205"/>
                  <a:gd name="connsiteX526" fmla="*/ 1415252 w 1545763"/>
                  <a:gd name="connsiteY526" fmla="*/ 1105131 h 1571205"/>
                  <a:gd name="connsiteX527" fmla="*/ 1411637 w 1545763"/>
                  <a:gd name="connsiteY527" fmla="*/ 1108744 h 1571205"/>
                  <a:gd name="connsiteX528" fmla="*/ 1400800 w 1545763"/>
                  <a:gd name="connsiteY528" fmla="*/ 1112354 h 1571205"/>
                  <a:gd name="connsiteX529" fmla="*/ 1393575 w 1545763"/>
                  <a:gd name="connsiteY529" fmla="*/ 1115967 h 1571205"/>
                  <a:gd name="connsiteX530" fmla="*/ 1386349 w 1545763"/>
                  <a:gd name="connsiteY530" fmla="*/ 1119580 h 1571205"/>
                  <a:gd name="connsiteX531" fmla="*/ 1379127 w 1545763"/>
                  <a:gd name="connsiteY531" fmla="*/ 1119580 h 1571205"/>
                  <a:gd name="connsiteX532" fmla="*/ 1371901 w 1545763"/>
                  <a:gd name="connsiteY532" fmla="*/ 1123193 h 1571205"/>
                  <a:gd name="connsiteX533" fmla="*/ 1364675 w 1545763"/>
                  <a:gd name="connsiteY533" fmla="*/ 1126806 h 1571205"/>
                  <a:gd name="connsiteX534" fmla="*/ 1361060 w 1545763"/>
                  <a:gd name="connsiteY534" fmla="*/ 1130419 h 1571205"/>
                  <a:gd name="connsiteX535" fmla="*/ 1357449 w 1545763"/>
                  <a:gd name="connsiteY535" fmla="*/ 1130419 h 1571205"/>
                  <a:gd name="connsiteX536" fmla="*/ 1353839 w 1545763"/>
                  <a:gd name="connsiteY536" fmla="*/ 1137645 h 1571205"/>
                  <a:gd name="connsiteX537" fmla="*/ 1350223 w 1545763"/>
                  <a:gd name="connsiteY537" fmla="*/ 1137645 h 1571205"/>
                  <a:gd name="connsiteX538" fmla="*/ 1346613 w 1545763"/>
                  <a:gd name="connsiteY538" fmla="*/ 1141256 h 1571205"/>
                  <a:gd name="connsiteX539" fmla="*/ 1346613 w 1545763"/>
                  <a:gd name="connsiteY539" fmla="*/ 1155708 h 1571205"/>
                  <a:gd name="connsiteX540" fmla="*/ 1342998 w 1545763"/>
                  <a:gd name="connsiteY540" fmla="*/ 1159321 h 1571205"/>
                  <a:gd name="connsiteX541" fmla="*/ 1339387 w 1545763"/>
                  <a:gd name="connsiteY541" fmla="*/ 1162934 h 1571205"/>
                  <a:gd name="connsiteX542" fmla="*/ 1335772 w 1545763"/>
                  <a:gd name="connsiteY542" fmla="*/ 1162934 h 1571205"/>
                  <a:gd name="connsiteX543" fmla="*/ 1328550 w 1545763"/>
                  <a:gd name="connsiteY543" fmla="*/ 1166544 h 1571205"/>
                  <a:gd name="connsiteX544" fmla="*/ 1317709 w 1545763"/>
                  <a:gd name="connsiteY544" fmla="*/ 1166544 h 1571205"/>
                  <a:gd name="connsiteX545" fmla="*/ 1314098 w 1545763"/>
                  <a:gd name="connsiteY545" fmla="*/ 1170157 h 1571205"/>
                  <a:gd name="connsiteX546" fmla="*/ 1310483 w 1545763"/>
                  <a:gd name="connsiteY546" fmla="*/ 1170157 h 1571205"/>
                  <a:gd name="connsiteX547" fmla="*/ 1306872 w 1545763"/>
                  <a:gd name="connsiteY547" fmla="*/ 1177383 h 1571205"/>
                  <a:gd name="connsiteX548" fmla="*/ 1303262 w 1545763"/>
                  <a:gd name="connsiteY548" fmla="*/ 1180996 h 1571205"/>
                  <a:gd name="connsiteX549" fmla="*/ 1303262 w 1545763"/>
                  <a:gd name="connsiteY549" fmla="*/ 1184609 h 1571205"/>
                  <a:gd name="connsiteX550" fmla="*/ 1299646 w 1545763"/>
                  <a:gd name="connsiteY550" fmla="*/ 1188222 h 1571205"/>
                  <a:gd name="connsiteX551" fmla="*/ 1296036 w 1545763"/>
                  <a:gd name="connsiteY551" fmla="*/ 1191833 h 1571205"/>
                  <a:gd name="connsiteX552" fmla="*/ 1296036 w 1545763"/>
                  <a:gd name="connsiteY552" fmla="*/ 1195446 h 1571205"/>
                  <a:gd name="connsiteX553" fmla="*/ 1299646 w 1545763"/>
                  <a:gd name="connsiteY553" fmla="*/ 1199059 h 1571205"/>
                  <a:gd name="connsiteX554" fmla="*/ 1299646 w 1545763"/>
                  <a:gd name="connsiteY554" fmla="*/ 1220734 h 1571205"/>
                  <a:gd name="connsiteX555" fmla="*/ 1296036 w 1545763"/>
                  <a:gd name="connsiteY555" fmla="*/ 1220734 h 1571205"/>
                  <a:gd name="connsiteX556" fmla="*/ 1292421 w 1545763"/>
                  <a:gd name="connsiteY556" fmla="*/ 1224347 h 1571205"/>
                  <a:gd name="connsiteX557" fmla="*/ 1285195 w 1545763"/>
                  <a:gd name="connsiteY557" fmla="*/ 1224347 h 1571205"/>
                  <a:gd name="connsiteX558" fmla="*/ 1281584 w 1545763"/>
                  <a:gd name="connsiteY558" fmla="*/ 1227960 h 1571205"/>
                  <a:gd name="connsiteX559" fmla="*/ 1274358 w 1545763"/>
                  <a:gd name="connsiteY559" fmla="*/ 1235186 h 1571205"/>
                  <a:gd name="connsiteX560" fmla="*/ 1267132 w 1545763"/>
                  <a:gd name="connsiteY560" fmla="*/ 1238799 h 1571205"/>
                  <a:gd name="connsiteX561" fmla="*/ 1263521 w 1545763"/>
                  <a:gd name="connsiteY561" fmla="*/ 1246023 h 1571205"/>
                  <a:gd name="connsiteX562" fmla="*/ 1259906 w 1545763"/>
                  <a:gd name="connsiteY562" fmla="*/ 1249636 h 1571205"/>
                  <a:gd name="connsiteX563" fmla="*/ 1252680 w 1545763"/>
                  <a:gd name="connsiteY563" fmla="*/ 1256862 h 1571205"/>
                  <a:gd name="connsiteX564" fmla="*/ 1245459 w 1545763"/>
                  <a:gd name="connsiteY564" fmla="*/ 1260475 h 1571205"/>
                  <a:gd name="connsiteX565" fmla="*/ 1238233 w 1545763"/>
                  <a:gd name="connsiteY565" fmla="*/ 1267701 h 1571205"/>
                  <a:gd name="connsiteX566" fmla="*/ 1231007 w 1545763"/>
                  <a:gd name="connsiteY566" fmla="*/ 1271311 h 1571205"/>
                  <a:gd name="connsiteX567" fmla="*/ 1223781 w 1545763"/>
                  <a:gd name="connsiteY567" fmla="*/ 1278537 h 1571205"/>
                  <a:gd name="connsiteX568" fmla="*/ 1216555 w 1545763"/>
                  <a:gd name="connsiteY568" fmla="*/ 1285763 h 1571205"/>
                  <a:gd name="connsiteX569" fmla="*/ 1205718 w 1545763"/>
                  <a:gd name="connsiteY569" fmla="*/ 1292989 h 1571205"/>
                  <a:gd name="connsiteX570" fmla="*/ 1194882 w 1545763"/>
                  <a:gd name="connsiteY570" fmla="*/ 1300213 h 1571205"/>
                  <a:gd name="connsiteX571" fmla="*/ 1180430 w 1545763"/>
                  <a:gd name="connsiteY571" fmla="*/ 1307439 h 1571205"/>
                  <a:gd name="connsiteX572" fmla="*/ 1173204 w 1545763"/>
                  <a:gd name="connsiteY572" fmla="*/ 1314665 h 1571205"/>
                  <a:gd name="connsiteX573" fmla="*/ 1165978 w 1545763"/>
                  <a:gd name="connsiteY573" fmla="*/ 1318278 h 1571205"/>
                  <a:gd name="connsiteX574" fmla="*/ 1155141 w 1545763"/>
                  <a:gd name="connsiteY574" fmla="*/ 1321890 h 1571205"/>
                  <a:gd name="connsiteX575" fmla="*/ 1147915 w 1545763"/>
                  <a:gd name="connsiteY575" fmla="*/ 1325501 h 1571205"/>
                  <a:gd name="connsiteX576" fmla="*/ 1137079 w 1545763"/>
                  <a:gd name="connsiteY576" fmla="*/ 1332727 h 1571205"/>
                  <a:gd name="connsiteX577" fmla="*/ 1129853 w 1545763"/>
                  <a:gd name="connsiteY577" fmla="*/ 1339953 h 1571205"/>
                  <a:gd name="connsiteX578" fmla="*/ 1122627 w 1545763"/>
                  <a:gd name="connsiteY578" fmla="*/ 1347179 h 1571205"/>
                  <a:gd name="connsiteX579" fmla="*/ 1111937 w 1545763"/>
                  <a:gd name="connsiteY579" fmla="*/ 1350790 h 1571205"/>
                  <a:gd name="connsiteX580" fmla="*/ 1111937 w 1545763"/>
                  <a:gd name="connsiteY580" fmla="*/ 1354403 h 1571205"/>
                  <a:gd name="connsiteX581" fmla="*/ 1108327 w 1545763"/>
                  <a:gd name="connsiteY581" fmla="*/ 1350790 h 1571205"/>
                  <a:gd name="connsiteX582" fmla="*/ 1101101 w 1545763"/>
                  <a:gd name="connsiteY582" fmla="*/ 1350790 h 1571205"/>
                  <a:gd name="connsiteX583" fmla="*/ 1097490 w 1545763"/>
                  <a:gd name="connsiteY583" fmla="*/ 1347179 h 1571205"/>
                  <a:gd name="connsiteX584" fmla="*/ 1090264 w 1545763"/>
                  <a:gd name="connsiteY584" fmla="*/ 1347179 h 1571205"/>
                  <a:gd name="connsiteX585" fmla="*/ 1083038 w 1545763"/>
                  <a:gd name="connsiteY585" fmla="*/ 1339953 h 1571205"/>
                  <a:gd name="connsiteX586" fmla="*/ 1075812 w 1545763"/>
                  <a:gd name="connsiteY586" fmla="*/ 1339953 h 1571205"/>
                  <a:gd name="connsiteX587" fmla="*/ 1072202 w 1545763"/>
                  <a:gd name="connsiteY587" fmla="*/ 1336340 h 1571205"/>
                  <a:gd name="connsiteX588" fmla="*/ 1064976 w 1545763"/>
                  <a:gd name="connsiteY588" fmla="*/ 1336340 h 1571205"/>
                  <a:gd name="connsiteX589" fmla="*/ 1057750 w 1545763"/>
                  <a:gd name="connsiteY589" fmla="*/ 1332727 h 1571205"/>
                  <a:gd name="connsiteX590" fmla="*/ 1054134 w 1545763"/>
                  <a:gd name="connsiteY590" fmla="*/ 1329114 h 1571205"/>
                  <a:gd name="connsiteX591" fmla="*/ 1046913 w 1545763"/>
                  <a:gd name="connsiteY591" fmla="*/ 1325501 h 1571205"/>
                  <a:gd name="connsiteX592" fmla="*/ 1036072 w 1545763"/>
                  <a:gd name="connsiteY592" fmla="*/ 1318278 h 1571205"/>
                  <a:gd name="connsiteX593" fmla="*/ 1025235 w 1545763"/>
                  <a:gd name="connsiteY593" fmla="*/ 1318278 h 1571205"/>
                  <a:gd name="connsiteX594" fmla="*/ 1018009 w 1545763"/>
                  <a:gd name="connsiteY594" fmla="*/ 1321890 h 1571205"/>
                  <a:gd name="connsiteX595" fmla="*/ 1014399 w 1545763"/>
                  <a:gd name="connsiteY595" fmla="*/ 1321890 h 1571205"/>
                  <a:gd name="connsiteX596" fmla="*/ 1010783 w 1545763"/>
                  <a:gd name="connsiteY596" fmla="*/ 1325501 h 1571205"/>
                  <a:gd name="connsiteX597" fmla="*/ 1007173 w 1545763"/>
                  <a:gd name="connsiteY597" fmla="*/ 1318278 h 1571205"/>
                  <a:gd name="connsiteX598" fmla="*/ 1007173 w 1545763"/>
                  <a:gd name="connsiteY598" fmla="*/ 1307439 h 1571205"/>
                  <a:gd name="connsiteX599" fmla="*/ 1003557 w 1545763"/>
                  <a:gd name="connsiteY599" fmla="*/ 1303826 h 1571205"/>
                  <a:gd name="connsiteX600" fmla="*/ 999947 w 1545763"/>
                  <a:gd name="connsiteY600" fmla="*/ 1300213 h 1571205"/>
                  <a:gd name="connsiteX601" fmla="*/ 999947 w 1545763"/>
                  <a:gd name="connsiteY601" fmla="*/ 1296602 h 1571205"/>
                  <a:gd name="connsiteX602" fmla="*/ 996336 w 1545763"/>
                  <a:gd name="connsiteY602" fmla="*/ 1292989 h 1571205"/>
                  <a:gd name="connsiteX603" fmla="*/ 992721 w 1545763"/>
                  <a:gd name="connsiteY603" fmla="*/ 1282150 h 1571205"/>
                  <a:gd name="connsiteX604" fmla="*/ 989110 w 1545763"/>
                  <a:gd name="connsiteY604" fmla="*/ 1278537 h 1571205"/>
                  <a:gd name="connsiteX605" fmla="*/ 985495 w 1545763"/>
                  <a:gd name="connsiteY605" fmla="*/ 1274924 h 1571205"/>
                  <a:gd name="connsiteX606" fmla="*/ 981884 w 1545763"/>
                  <a:gd name="connsiteY606" fmla="*/ 1267701 h 1571205"/>
                  <a:gd name="connsiteX607" fmla="*/ 978269 w 1545763"/>
                  <a:gd name="connsiteY607" fmla="*/ 1264088 h 1571205"/>
                  <a:gd name="connsiteX608" fmla="*/ 974658 w 1545763"/>
                  <a:gd name="connsiteY608" fmla="*/ 1260475 h 1571205"/>
                  <a:gd name="connsiteX609" fmla="*/ 971048 w 1545763"/>
                  <a:gd name="connsiteY609" fmla="*/ 1256862 h 1571205"/>
                  <a:gd name="connsiteX610" fmla="*/ 963822 w 1545763"/>
                  <a:gd name="connsiteY610" fmla="*/ 1253249 h 1571205"/>
                  <a:gd name="connsiteX611" fmla="*/ 960206 w 1545763"/>
                  <a:gd name="connsiteY611" fmla="*/ 1246023 h 1571205"/>
                  <a:gd name="connsiteX612" fmla="*/ 956596 w 1545763"/>
                  <a:gd name="connsiteY612" fmla="*/ 1242412 h 1571205"/>
                  <a:gd name="connsiteX613" fmla="*/ 949370 w 1545763"/>
                  <a:gd name="connsiteY613" fmla="*/ 1235186 h 1571205"/>
                  <a:gd name="connsiteX614" fmla="*/ 945759 w 1545763"/>
                  <a:gd name="connsiteY614" fmla="*/ 1227960 h 1571205"/>
                  <a:gd name="connsiteX615" fmla="*/ 938533 w 1545763"/>
                  <a:gd name="connsiteY615" fmla="*/ 1224347 h 1571205"/>
                  <a:gd name="connsiteX616" fmla="*/ 938533 w 1545763"/>
                  <a:gd name="connsiteY616" fmla="*/ 1227960 h 1571205"/>
                  <a:gd name="connsiteX617" fmla="*/ 934918 w 1545763"/>
                  <a:gd name="connsiteY617" fmla="*/ 1227960 h 1571205"/>
                  <a:gd name="connsiteX618" fmla="*/ 934918 w 1545763"/>
                  <a:gd name="connsiteY618" fmla="*/ 1235186 h 1571205"/>
                  <a:gd name="connsiteX619" fmla="*/ 931307 w 1545763"/>
                  <a:gd name="connsiteY619" fmla="*/ 1238799 h 1571205"/>
                  <a:gd name="connsiteX620" fmla="*/ 927692 w 1545763"/>
                  <a:gd name="connsiteY620" fmla="*/ 1242412 h 1571205"/>
                  <a:gd name="connsiteX621" fmla="*/ 924081 w 1545763"/>
                  <a:gd name="connsiteY621" fmla="*/ 1249636 h 1571205"/>
                  <a:gd name="connsiteX622" fmla="*/ 920466 w 1545763"/>
                  <a:gd name="connsiteY622" fmla="*/ 1253249 h 1571205"/>
                  <a:gd name="connsiteX623" fmla="*/ 916855 w 1545763"/>
                  <a:gd name="connsiteY623" fmla="*/ 1260475 h 1571205"/>
                  <a:gd name="connsiteX624" fmla="*/ 916855 w 1545763"/>
                  <a:gd name="connsiteY624" fmla="*/ 1267701 h 1571205"/>
                  <a:gd name="connsiteX625" fmla="*/ 913245 w 1545763"/>
                  <a:gd name="connsiteY625" fmla="*/ 1271311 h 1571205"/>
                  <a:gd name="connsiteX626" fmla="*/ 909629 w 1545763"/>
                  <a:gd name="connsiteY626" fmla="*/ 1278537 h 1571205"/>
                  <a:gd name="connsiteX627" fmla="*/ 909629 w 1545763"/>
                  <a:gd name="connsiteY627" fmla="*/ 1285763 h 1571205"/>
                  <a:gd name="connsiteX628" fmla="*/ 906019 w 1545763"/>
                  <a:gd name="connsiteY628" fmla="*/ 1289376 h 1571205"/>
                  <a:gd name="connsiteX629" fmla="*/ 902403 w 1545763"/>
                  <a:gd name="connsiteY629" fmla="*/ 1296602 h 1571205"/>
                  <a:gd name="connsiteX630" fmla="*/ 906019 w 1545763"/>
                  <a:gd name="connsiteY630" fmla="*/ 1300213 h 1571205"/>
                  <a:gd name="connsiteX631" fmla="*/ 906019 w 1545763"/>
                  <a:gd name="connsiteY631" fmla="*/ 1303826 h 1571205"/>
                  <a:gd name="connsiteX632" fmla="*/ 909629 w 1545763"/>
                  <a:gd name="connsiteY632" fmla="*/ 1307439 h 1571205"/>
                  <a:gd name="connsiteX633" fmla="*/ 909629 w 1545763"/>
                  <a:gd name="connsiteY633" fmla="*/ 1318278 h 1571205"/>
                  <a:gd name="connsiteX634" fmla="*/ 906019 w 1545763"/>
                  <a:gd name="connsiteY634" fmla="*/ 1321890 h 1571205"/>
                  <a:gd name="connsiteX635" fmla="*/ 902403 w 1545763"/>
                  <a:gd name="connsiteY635" fmla="*/ 1325501 h 1571205"/>
                  <a:gd name="connsiteX636" fmla="*/ 898793 w 1545763"/>
                  <a:gd name="connsiteY636" fmla="*/ 1325501 h 1571205"/>
                  <a:gd name="connsiteX637" fmla="*/ 895177 w 1545763"/>
                  <a:gd name="connsiteY637" fmla="*/ 1329114 h 1571205"/>
                  <a:gd name="connsiteX638" fmla="*/ 887956 w 1545763"/>
                  <a:gd name="connsiteY638" fmla="*/ 1332727 h 1571205"/>
                  <a:gd name="connsiteX639" fmla="*/ 884341 w 1545763"/>
                  <a:gd name="connsiteY639" fmla="*/ 1332727 h 1571205"/>
                  <a:gd name="connsiteX640" fmla="*/ 880730 w 1545763"/>
                  <a:gd name="connsiteY640" fmla="*/ 1339953 h 1571205"/>
                  <a:gd name="connsiteX641" fmla="*/ 877115 w 1545763"/>
                  <a:gd name="connsiteY641" fmla="*/ 1347179 h 1571205"/>
                  <a:gd name="connsiteX642" fmla="*/ 873504 w 1545763"/>
                  <a:gd name="connsiteY642" fmla="*/ 1354403 h 1571205"/>
                  <a:gd name="connsiteX643" fmla="*/ 877115 w 1545763"/>
                  <a:gd name="connsiteY643" fmla="*/ 1358016 h 1571205"/>
                  <a:gd name="connsiteX644" fmla="*/ 877115 w 1545763"/>
                  <a:gd name="connsiteY644" fmla="*/ 1368854 h 1571205"/>
                  <a:gd name="connsiteX645" fmla="*/ 873504 w 1545763"/>
                  <a:gd name="connsiteY645" fmla="*/ 1372467 h 1571205"/>
                  <a:gd name="connsiteX646" fmla="*/ 869889 w 1545763"/>
                  <a:gd name="connsiteY646" fmla="*/ 1376080 h 1571205"/>
                  <a:gd name="connsiteX647" fmla="*/ 866278 w 1545763"/>
                  <a:gd name="connsiteY647" fmla="*/ 1379691 h 1571205"/>
                  <a:gd name="connsiteX648" fmla="*/ 862668 w 1545763"/>
                  <a:gd name="connsiteY648" fmla="*/ 1383304 h 1571205"/>
                  <a:gd name="connsiteX649" fmla="*/ 859052 w 1545763"/>
                  <a:gd name="connsiteY649" fmla="*/ 1386917 h 1571205"/>
                  <a:gd name="connsiteX650" fmla="*/ 859052 w 1545763"/>
                  <a:gd name="connsiteY650" fmla="*/ 1394143 h 1571205"/>
                  <a:gd name="connsiteX651" fmla="*/ 855442 w 1545763"/>
                  <a:gd name="connsiteY651" fmla="*/ 1401369 h 1571205"/>
                  <a:gd name="connsiteX652" fmla="*/ 855442 w 1545763"/>
                  <a:gd name="connsiteY652" fmla="*/ 1408593 h 1571205"/>
                  <a:gd name="connsiteX653" fmla="*/ 851826 w 1545763"/>
                  <a:gd name="connsiteY653" fmla="*/ 1412056 h 1571205"/>
                  <a:gd name="connsiteX654" fmla="*/ 848216 w 1545763"/>
                  <a:gd name="connsiteY654" fmla="*/ 1419280 h 1571205"/>
                  <a:gd name="connsiteX655" fmla="*/ 844600 w 1545763"/>
                  <a:gd name="connsiteY655" fmla="*/ 1422893 h 1571205"/>
                  <a:gd name="connsiteX656" fmla="*/ 830153 w 1545763"/>
                  <a:gd name="connsiteY656" fmla="*/ 1422893 h 1571205"/>
                  <a:gd name="connsiteX657" fmla="*/ 826538 w 1545763"/>
                  <a:gd name="connsiteY657" fmla="*/ 1426657 h 1571205"/>
                  <a:gd name="connsiteX658" fmla="*/ 822927 w 1545763"/>
                  <a:gd name="connsiteY658" fmla="*/ 1433881 h 1571205"/>
                  <a:gd name="connsiteX659" fmla="*/ 822927 w 1545763"/>
                  <a:gd name="connsiteY659" fmla="*/ 1440958 h 1571205"/>
                  <a:gd name="connsiteX660" fmla="*/ 819312 w 1545763"/>
                  <a:gd name="connsiteY660" fmla="*/ 1444568 h 1571205"/>
                  <a:gd name="connsiteX661" fmla="*/ 819312 w 1545763"/>
                  <a:gd name="connsiteY661" fmla="*/ 1473470 h 1571205"/>
                  <a:gd name="connsiteX662" fmla="*/ 815701 w 1545763"/>
                  <a:gd name="connsiteY662" fmla="*/ 1477083 h 1571205"/>
                  <a:gd name="connsiteX663" fmla="*/ 812091 w 1545763"/>
                  <a:gd name="connsiteY663" fmla="*/ 1480696 h 1571205"/>
                  <a:gd name="connsiteX664" fmla="*/ 812091 w 1545763"/>
                  <a:gd name="connsiteY664" fmla="*/ 1491535 h 1571205"/>
                  <a:gd name="connsiteX665" fmla="*/ 815701 w 1545763"/>
                  <a:gd name="connsiteY665" fmla="*/ 1495148 h 1571205"/>
                  <a:gd name="connsiteX666" fmla="*/ 815701 w 1545763"/>
                  <a:gd name="connsiteY666" fmla="*/ 1502371 h 1571205"/>
                  <a:gd name="connsiteX667" fmla="*/ 812091 w 1545763"/>
                  <a:gd name="connsiteY667" fmla="*/ 1509597 h 1571205"/>
                  <a:gd name="connsiteX668" fmla="*/ 808475 w 1545763"/>
                  <a:gd name="connsiteY668" fmla="*/ 1513210 h 1571205"/>
                  <a:gd name="connsiteX669" fmla="*/ 804865 w 1545763"/>
                  <a:gd name="connsiteY669" fmla="*/ 1520436 h 1571205"/>
                  <a:gd name="connsiteX670" fmla="*/ 801249 w 1545763"/>
                  <a:gd name="connsiteY670" fmla="*/ 1527660 h 1571205"/>
                  <a:gd name="connsiteX671" fmla="*/ 801249 w 1545763"/>
                  <a:gd name="connsiteY671" fmla="*/ 1531273 h 1571205"/>
                  <a:gd name="connsiteX672" fmla="*/ 794023 w 1545763"/>
                  <a:gd name="connsiteY672" fmla="*/ 1534886 h 1571205"/>
                  <a:gd name="connsiteX673" fmla="*/ 790413 w 1545763"/>
                  <a:gd name="connsiteY673" fmla="*/ 1538499 h 1571205"/>
                  <a:gd name="connsiteX674" fmla="*/ 783187 w 1545763"/>
                  <a:gd name="connsiteY674" fmla="*/ 1542112 h 1571205"/>
                  <a:gd name="connsiteX675" fmla="*/ 783187 w 1545763"/>
                  <a:gd name="connsiteY675" fmla="*/ 1545725 h 1571205"/>
                  <a:gd name="connsiteX676" fmla="*/ 779576 w 1545763"/>
                  <a:gd name="connsiteY676" fmla="*/ 1552948 h 1571205"/>
                  <a:gd name="connsiteX677" fmla="*/ 775961 w 1545763"/>
                  <a:gd name="connsiteY677" fmla="*/ 1556561 h 1571205"/>
                  <a:gd name="connsiteX678" fmla="*/ 772350 w 1545763"/>
                  <a:gd name="connsiteY678" fmla="*/ 1560174 h 1571205"/>
                  <a:gd name="connsiteX679" fmla="*/ 765124 w 1545763"/>
                  <a:gd name="connsiteY679" fmla="*/ 1563787 h 1571205"/>
                  <a:gd name="connsiteX680" fmla="*/ 739836 w 1545763"/>
                  <a:gd name="connsiteY680" fmla="*/ 1563787 h 1571205"/>
                  <a:gd name="connsiteX681" fmla="*/ 732610 w 1545763"/>
                  <a:gd name="connsiteY681" fmla="*/ 1560174 h 1571205"/>
                  <a:gd name="connsiteX682" fmla="*/ 725384 w 1545763"/>
                  <a:gd name="connsiteY682" fmla="*/ 1556561 h 1571205"/>
                  <a:gd name="connsiteX683" fmla="*/ 710932 w 1545763"/>
                  <a:gd name="connsiteY683" fmla="*/ 1556561 h 1571205"/>
                  <a:gd name="connsiteX684" fmla="*/ 703711 w 1545763"/>
                  <a:gd name="connsiteY684" fmla="*/ 1552948 h 1571205"/>
                  <a:gd name="connsiteX685" fmla="*/ 692869 w 1545763"/>
                  <a:gd name="connsiteY685" fmla="*/ 1552948 h 1571205"/>
                  <a:gd name="connsiteX686" fmla="*/ 685644 w 1545763"/>
                  <a:gd name="connsiteY686" fmla="*/ 1549335 h 1571205"/>
                  <a:gd name="connsiteX687" fmla="*/ 678422 w 1545763"/>
                  <a:gd name="connsiteY687" fmla="*/ 1545725 h 1571205"/>
                  <a:gd name="connsiteX688" fmla="*/ 671196 w 1545763"/>
                  <a:gd name="connsiteY688" fmla="*/ 1538499 h 1571205"/>
                  <a:gd name="connsiteX689" fmla="*/ 663970 w 1545763"/>
                  <a:gd name="connsiteY689" fmla="*/ 1534886 h 1571205"/>
                  <a:gd name="connsiteX690" fmla="*/ 656744 w 1545763"/>
                  <a:gd name="connsiteY690" fmla="*/ 1534886 h 1571205"/>
                  <a:gd name="connsiteX691" fmla="*/ 649518 w 1545763"/>
                  <a:gd name="connsiteY691" fmla="*/ 1531273 h 1571205"/>
                  <a:gd name="connsiteX692" fmla="*/ 642292 w 1545763"/>
                  <a:gd name="connsiteY692" fmla="*/ 1527660 h 1571205"/>
                  <a:gd name="connsiteX693" fmla="*/ 635067 w 1545763"/>
                  <a:gd name="connsiteY693" fmla="*/ 1524047 h 1571205"/>
                  <a:gd name="connsiteX694" fmla="*/ 631456 w 1545763"/>
                  <a:gd name="connsiteY694" fmla="*/ 1520436 h 1571205"/>
                  <a:gd name="connsiteX695" fmla="*/ 624230 w 1545763"/>
                  <a:gd name="connsiteY695" fmla="*/ 1520436 h 1571205"/>
                  <a:gd name="connsiteX696" fmla="*/ 613393 w 1545763"/>
                  <a:gd name="connsiteY696" fmla="*/ 1524047 h 1571205"/>
                  <a:gd name="connsiteX697" fmla="*/ 609778 w 1545763"/>
                  <a:gd name="connsiteY697" fmla="*/ 1524047 h 1571205"/>
                  <a:gd name="connsiteX698" fmla="*/ 602552 w 1545763"/>
                  <a:gd name="connsiteY698" fmla="*/ 1520436 h 1571205"/>
                  <a:gd name="connsiteX699" fmla="*/ 598941 w 1545763"/>
                  <a:gd name="connsiteY699" fmla="*/ 1520436 h 1571205"/>
                  <a:gd name="connsiteX700" fmla="*/ 591716 w 1545763"/>
                  <a:gd name="connsiteY700" fmla="*/ 1524047 h 1571205"/>
                  <a:gd name="connsiteX701" fmla="*/ 588105 w 1545763"/>
                  <a:gd name="connsiteY701" fmla="*/ 1527660 h 1571205"/>
                  <a:gd name="connsiteX702" fmla="*/ 584490 w 1545763"/>
                  <a:gd name="connsiteY702" fmla="*/ 1531273 h 1571205"/>
                  <a:gd name="connsiteX703" fmla="*/ 577264 w 1545763"/>
                  <a:gd name="connsiteY703" fmla="*/ 1534886 h 1571205"/>
                  <a:gd name="connsiteX704" fmla="*/ 573653 w 1545763"/>
                  <a:gd name="connsiteY704" fmla="*/ 1534886 h 1571205"/>
                  <a:gd name="connsiteX705" fmla="*/ 570189 w 1545763"/>
                  <a:gd name="connsiteY705" fmla="*/ 1531273 h 1571205"/>
                  <a:gd name="connsiteX706" fmla="*/ 566579 w 1545763"/>
                  <a:gd name="connsiteY706" fmla="*/ 1527660 h 1571205"/>
                  <a:gd name="connsiteX707" fmla="*/ 566579 w 1545763"/>
                  <a:gd name="connsiteY707" fmla="*/ 1531273 h 1571205"/>
                  <a:gd name="connsiteX708" fmla="*/ 562816 w 1545763"/>
                  <a:gd name="connsiteY708" fmla="*/ 1531273 h 1571205"/>
                  <a:gd name="connsiteX709" fmla="*/ 555590 w 1545763"/>
                  <a:gd name="connsiteY709" fmla="*/ 1538499 h 1571205"/>
                  <a:gd name="connsiteX710" fmla="*/ 548364 w 1545763"/>
                  <a:gd name="connsiteY710" fmla="*/ 1542112 h 1571205"/>
                  <a:gd name="connsiteX711" fmla="*/ 541290 w 1545763"/>
                  <a:gd name="connsiteY711" fmla="*/ 1545725 h 1571205"/>
                  <a:gd name="connsiteX712" fmla="*/ 534064 w 1545763"/>
                  <a:gd name="connsiteY712" fmla="*/ 1552948 h 1571205"/>
                  <a:gd name="connsiteX713" fmla="*/ 526838 w 1545763"/>
                  <a:gd name="connsiteY713" fmla="*/ 1556561 h 1571205"/>
                  <a:gd name="connsiteX714" fmla="*/ 519612 w 1545763"/>
                  <a:gd name="connsiteY714" fmla="*/ 1552948 h 1571205"/>
                  <a:gd name="connsiteX715" fmla="*/ 512239 w 1545763"/>
                  <a:gd name="connsiteY715" fmla="*/ 1552948 h 1571205"/>
                  <a:gd name="connsiteX716" fmla="*/ 505165 w 1545763"/>
                  <a:gd name="connsiteY716" fmla="*/ 1549335 h 1571205"/>
                  <a:gd name="connsiteX717" fmla="*/ 501550 w 1545763"/>
                  <a:gd name="connsiteY717" fmla="*/ 1549335 h 1571205"/>
                  <a:gd name="connsiteX718" fmla="*/ 501550 w 1545763"/>
                  <a:gd name="connsiteY718" fmla="*/ 1552948 h 1571205"/>
                  <a:gd name="connsiteX719" fmla="*/ 494324 w 1545763"/>
                  <a:gd name="connsiteY719" fmla="*/ 1556561 h 1571205"/>
                  <a:gd name="connsiteX720" fmla="*/ 487098 w 1545763"/>
                  <a:gd name="connsiteY720" fmla="*/ 1563787 h 1571205"/>
                  <a:gd name="connsiteX721" fmla="*/ 483487 w 1545763"/>
                  <a:gd name="connsiteY721" fmla="*/ 1571013 h 1571205"/>
                  <a:gd name="connsiteX722" fmla="*/ 469035 w 1545763"/>
                  <a:gd name="connsiteY722" fmla="*/ 1571013 h 1571205"/>
                  <a:gd name="connsiteX723" fmla="*/ 461809 w 1545763"/>
                  <a:gd name="connsiteY723" fmla="*/ 1567400 h 1571205"/>
                  <a:gd name="connsiteX724" fmla="*/ 443747 w 1545763"/>
                  <a:gd name="connsiteY724" fmla="*/ 1567400 h 1571205"/>
                  <a:gd name="connsiteX725" fmla="*/ 436521 w 1545763"/>
                  <a:gd name="connsiteY725" fmla="*/ 1563787 h 1571205"/>
                  <a:gd name="connsiteX726" fmla="*/ 429295 w 1545763"/>
                  <a:gd name="connsiteY726" fmla="*/ 1563787 h 1571205"/>
                  <a:gd name="connsiteX727" fmla="*/ 422074 w 1545763"/>
                  <a:gd name="connsiteY727" fmla="*/ 1560174 h 1571205"/>
                  <a:gd name="connsiteX728" fmla="*/ 414848 w 1545763"/>
                  <a:gd name="connsiteY728" fmla="*/ 1556561 h 1571205"/>
                  <a:gd name="connsiteX729" fmla="*/ 407622 w 1545763"/>
                  <a:gd name="connsiteY729" fmla="*/ 1552948 h 1571205"/>
                  <a:gd name="connsiteX730" fmla="*/ 400396 w 1545763"/>
                  <a:gd name="connsiteY730" fmla="*/ 1549335 h 1571205"/>
                  <a:gd name="connsiteX731" fmla="*/ 396785 w 1545763"/>
                  <a:gd name="connsiteY731" fmla="*/ 1542112 h 1571205"/>
                  <a:gd name="connsiteX732" fmla="*/ 393170 w 1545763"/>
                  <a:gd name="connsiteY732" fmla="*/ 1534886 h 1571205"/>
                  <a:gd name="connsiteX733" fmla="*/ 389559 w 1545763"/>
                  <a:gd name="connsiteY733" fmla="*/ 1527660 h 1571205"/>
                  <a:gd name="connsiteX734" fmla="*/ 385944 w 1545763"/>
                  <a:gd name="connsiteY734" fmla="*/ 1520436 h 1571205"/>
                  <a:gd name="connsiteX735" fmla="*/ 382333 w 1545763"/>
                  <a:gd name="connsiteY735" fmla="*/ 1513210 h 1571205"/>
                  <a:gd name="connsiteX736" fmla="*/ 375107 w 1545763"/>
                  <a:gd name="connsiteY736" fmla="*/ 1509597 h 1571205"/>
                  <a:gd name="connsiteX737" fmla="*/ 349819 w 1545763"/>
                  <a:gd name="connsiteY737" fmla="*/ 1509597 h 1571205"/>
                  <a:gd name="connsiteX738" fmla="*/ 342593 w 1545763"/>
                  <a:gd name="connsiteY738" fmla="*/ 1513210 h 1571205"/>
                  <a:gd name="connsiteX739" fmla="*/ 335367 w 1545763"/>
                  <a:gd name="connsiteY739" fmla="*/ 1513210 h 1571205"/>
                  <a:gd name="connsiteX740" fmla="*/ 328141 w 1545763"/>
                  <a:gd name="connsiteY740" fmla="*/ 1509597 h 1571205"/>
                  <a:gd name="connsiteX741" fmla="*/ 324530 w 1545763"/>
                  <a:gd name="connsiteY741" fmla="*/ 1509597 h 1571205"/>
                  <a:gd name="connsiteX742" fmla="*/ 320920 w 1545763"/>
                  <a:gd name="connsiteY742" fmla="*/ 1513210 h 1571205"/>
                  <a:gd name="connsiteX743" fmla="*/ 317304 w 1545763"/>
                  <a:gd name="connsiteY743" fmla="*/ 1513210 h 1571205"/>
                  <a:gd name="connsiteX744" fmla="*/ 313694 w 1545763"/>
                  <a:gd name="connsiteY744" fmla="*/ 1509597 h 1571205"/>
                  <a:gd name="connsiteX745" fmla="*/ 310078 w 1545763"/>
                  <a:gd name="connsiteY745" fmla="*/ 1505984 h 1571205"/>
                  <a:gd name="connsiteX746" fmla="*/ 306468 w 1545763"/>
                  <a:gd name="connsiteY746" fmla="*/ 1505984 h 1571205"/>
                  <a:gd name="connsiteX747" fmla="*/ 299242 w 1545763"/>
                  <a:gd name="connsiteY747" fmla="*/ 1502371 h 1571205"/>
                  <a:gd name="connsiteX748" fmla="*/ 295631 w 1545763"/>
                  <a:gd name="connsiteY748" fmla="*/ 1498758 h 1571205"/>
                  <a:gd name="connsiteX749" fmla="*/ 295631 w 1545763"/>
                  <a:gd name="connsiteY749" fmla="*/ 1491535 h 1571205"/>
                  <a:gd name="connsiteX750" fmla="*/ 292016 w 1545763"/>
                  <a:gd name="connsiteY750" fmla="*/ 1484309 h 1571205"/>
                  <a:gd name="connsiteX751" fmla="*/ 288405 w 1545763"/>
                  <a:gd name="connsiteY751" fmla="*/ 1484309 h 1571205"/>
                  <a:gd name="connsiteX752" fmla="*/ 284790 w 1545763"/>
                  <a:gd name="connsiteY752" fmla="*/ 1480696 h 1571205"/>
                  <a:gd name="connsiteX753" fmla="*/ 281179 w 1545763"/>
                  <a:gd name="connsiteY753" fmla="*/ 1473470 h 1571205"/>
                  <a:gd name="connsiteX754" fmla="*/ 277564 w 1545763"/>
                  <a:gd name="connsiteY754" fmla="*/ 1466246 h 1571205"/>
                  <a:gd name="connsiteX755" fmla="*/ 273953 w 1545763"/>
                  <a:gd name="connsiteY755" fmla="*/ 1462783 h 1571205"/>
                  <a:gd name="connsiteX756" fmla="*/ 270338 w 1545763"/>
                  <a:gd name="connsiteY756" fmla="*/ 1459020 h 1571205"/>
                  <a:gd name="connsiteX757" fmla="*/ 266727 w 1545763"/>
                  <a:gd name="connsiteY757" fmla="*/ 1455559 h 1571205"/>
                  <a:gd name="connsiteX758" fmla="*/ 252275 w 1545763"/>
                  <a:gd name="connsiteY758" fmla="*/ 1455559 h 1571205"/>
                  <a:gd name="connsiteX759" fmla="*/ 234213 w 1545763"/>
                  <a:gd name="connsiteY759" fmla="*/ 1451946 h 1571205"/>
                  <a:gd name="connsiteX760" fmla="*/ 198088 w 1545763"/>
                  <a:gd name="connsiteY760" fmla="*/ 1451946 h 1571205"/>
                  <a:gd name="connsiteX761" fmla="*/ 187251 w 1545763"/>
                  <a:gd name="connsiteY761" fmla="*/ 1455559 h 1571205"/>
                  <a:gd name="connsiteX762" fmla="*/ 176410 w 1545763"/>
                  <a:gd name="connsiteY762" fmla="*/ 1455559 h 1571205"/>
                  <a:gd name="connsiteX763" fmla="*/ 169184 w 1545763"/>
                  <a:gd name="connsiteY763" fmla="*/ 1459020 h 1571205"/>
                  <a:gd name="connsiteX764" fmla="*/ 158347 w 1545763"/>
                  <a:gd name="connsiteY764" fmla="*/ 1459020 h 1571205"/>
                  <a:gd name="connsiteX765" fmla="*/ 151121 w 1545763"/>
                  <a:gd name="connsiteY765" fmla="*/ 1455559 h 1571205"/>
                  <a:gd name="connsiteX766" fmla="*/ 140285 w 1545763"/>
                  <a:gd name="connsiteY766" fmla="*/ 1459020 h 1571205"/>
                  <a:gd name="connsiteX767" fmla="*/ 133059 w 1545763"/>
                  <a:gd name="connsiteY767" fmla="*/ 1455559 h 1571205"/>
                  <a:gd name="connsiteX768" fmla="*/ 125833 w 1545763"/>
                  <a:gd name="connsiteY768" fmla="*/ 1455559 h 1571205"/>
                  <a:gd name="connsiteX769" fmla="*/ 122222 w 1545763"/>
                  <a:gd name="connsiteY769" fmla="*/ 1462783 h 1571205"/>
                  <a:gd name="connsiteX770" fmla="*/ 122222 w 1545763"/>
                  <a:gd name="connsiteY770" fmla="*/ 1466246 h 1571205"/>
                  <a:gd name="connsiteX771" fmla="*/ 118607 w 1545763"/>
                  <a:gd name="connsiteY771" fmla="*/ 1469857 h 1571205"/>
                  <a:gd name="connsiteX772" fmla="*/ 114996 w 1545763"/>
                  <a:gd name="connsiteY772" fmla="*/ 1473470 h 1571205"/>
                  <a:gd name="connsiteX773" fmla="*/ 100544 w 1545763"/>
                  <a:gd name="connsiteY773" fmla="*/ 1473470 h 1571205"/>
                  <a:gd name="connsiteX774" fmla="*/ 86093 w 1545763"/>
                  <a:gd name="connsiteY774" fmla="*/ 1466246 h 1571205"/>
                  <a:gd name="connsiteX775" fmla="*/ 82482 w 1545763"/>
                  <a:gd name="connsiteY775" fmla="*/ 1466246 h 1571205"/>
                  <a:gd name="connsiteX776" fmla="*/ 75256 w 1545763"/>
                  <a:gd name="connsiteY776" fmla="*/ 1462783 h 1571205"/>
                  <a:gd name="connsiteX777" fmla="*/ 71645 w 1545763"/>
                  <a:gd name="connsiteY777" fmla="*/ 1459020 h 1571205"/>
                  <a:gd name="connsiteX778" fmla="*/ 68030 w 1545763"/>
                  <a:gd name="connsiteY778" fmla="*/ 1455559 h 1571205"/>
                  <a:gd name="connsiteX779" fmla="*/ 60804 w 1545763"/>
                  <a:gd name="connsiteY779" fmla="*/ 1451946 h 1571205"/>
                  <a:gd name="connsiteX780" fmla="*/ 57193 w 1545763"/>
                  <a:gd name="connsiteY780" fmla="*/ 1451946 h 1571205"/>
                  <a:gd name="connsiteX781" fmla="*/ 57193 w 1545763"/>
                  <a:gd name="connsiteY781" fmla="*/ 1448181 h 1571205"/>
                  <a:gd name="connsiteX782" fmla="*/ 53583 w 1545763"/>
                  <a:gd name="connsiteY782" fmla="*/ 1440958 h 1571205"/>
                  <a:gd name="connsiteX783" fmla="*/ 49967 w 1545763"/>
                  <a:gd name="connsiteY783" fmla="*/ 1433881 h 1571205"/>
                  <a:gd name="connsiteX784" fmla="*/ 46357 w 1545763"/>
                  <a:gd name="connsiteY784" fmla="*/ 1426657 h 1571205"/>
                  <a:gd name="connsiteX785" fmla="*/ 42741 w 1545763"/>
                  <a:gd name="connsiteY785" fmla="*/ 1419280 h 1571205"/>
                  <a:gd name="connsiteX786" fmla="*/ 39131 w 1545763"/>
                  <a:gd name="connsiteY786" fmla="*/ 1415669 h 1571205"/>
                  <a:gd name="connsiteX787" fmla="*/ 39131 w 1545763"/>
                  <a:gd name="connsiteY787" fmla="*/ 1408593 h 1571205"/>
                  <a:gd name="connsiteX788" fmla="*/ 35516 w 1545763"/>
                  <a:gd name="connsiteY788" fmla="*/ 1408593 h 1571205"/>
                  <a:gd name="connsiteX789" fmla="*/ 35516 w 1545763"/>
                  <a:gd name="connsiteY789" fmla="*/ 1404980 h 1571205"/>
                  <a:gd name="connsiteX790" fmla="*/ 31905 w 1545763"/>
                  <a:gd name="connsiteY790" fmla="*/ 1404980 h 1571205"/>
                  <a:gd name="connsiteX791" fmla="*/ 31905 w 1545763"/>
                  <a:gd name="connsiteY791" fmla="*/ 1401369 h 1571205"/>
                  <a:gd name="connsiteX792" fmla="*/ 28294 w 1545763"/>
                  <a:gd name="connsiteY792" fmla="*/ 1394143 h 1571205"/>
                  <a:gd name="connsiteX793" fmla="*/ 24679 w 1545763"/>
                  <a:gd name="connsiteY793" fmla="*/ 1390530 h 1571205"/>
                  <a:gd name="connsiteX794" fmla="*/ 21068 w 1545763"/>
                  <a:gd name="connsiteY794" fmla="*/ 1386917 h 1571205"/>
                  <a:gd name="connsiteX795" fmla="*/ 17453 w 1545763"/>
                  <a:gd name="connsiteY795" fmla="*/ 1379691 h 1571205"/>
                  <a:gd name="connsiteX796" fmla="*/ 17453 w 1545763"/>
                  <a:gd name="connsiteY796" fmla="*/ 1368854 h 1571205"/>
                  <a:gd name="connsiteX797" fmla="*/ 13842 w 1545763"/>
                  <a:gd name="connsiteY797" fmla="*/ 1365242 h 1571205"/>
                  <a:gd name="connsiteX798" fmla="*/ 17453 w 1545763"/>
                  <a:gd name="connsiteY798" fmla="*/ 1358016 h 1571205"/>
                  <a:gd name="connsiteX799" fmla="*/ 21068 w 1545763"/>
                  <a:gd name="connsiteY799" fmla="*/ 1354403 h 1571205"/>
                  <a:gd name="connsiteX800" fmla="*/ 24679 w 1545763"/>
                  <a:gd name="connsiteY800" fmla="*/ 1347179 h 1571205"/>
                  <a:gd name="connsiteX801" fmla="*/ 68030 w 1545763"/>
                  <a:gd name="connsiteY801" fmla="*/ 1314665 h 1571205"/>
                  <a:gd name="connsiteX802" fmla="*/ 68030 w 1545763"/>
                  <a:gd name="connsiteY802" fmla="*/ 1311052 h 1571205"/>
                  <a:gd name="connsiteX803" fmla="*/ 71645 w 1545763"/>
                  <a:gd name="connsiteY803" fmla="*/ 1307439 h 1571205"/>
                  <a:gd name="connsiteX804" fmla="*/ 71645 w 1545763"/>
                  <a:gd name="connsiteY804" fmla="*/ 1285763 h 1571205"/>
                  <a:gd name="connsiteX805" fmla="*/ 75256 w 1545763"/>
                  <a:gd name="connsiteY805" fmla="*/ 1282150 h 1571205"/>
                  <a:gd name="connsiteX806" fmla="*/ 75256 w 1545763"/>
                  <a:gd name="connsiteY806" fmla="*/ 1278537 h 1571205"/>
                  <a:gd name="connsiteX807" fmla="*/ 71645 w 1545763"/>
                  <a:gd name="connsiteY807" fmla="*/ 1271311 h 1571205"/>
                  <a:gd name="connsiteX808" fmla="*/ 71645 w 1545763"/>
                  <a:gd name="connsiteY808" fmla="*/ 1264088 h 1571205"/>
                  <a:gd name="connsiteX809" fmla="*/ 68030 w 1545763"/>
                  <a:gd name="connsiteY809" fmla="*/ 1260475 h 1571205"/>
                  <a:gd name="connsiteX810" fmla="*/ 60804 w 1545763"/>
                  <a:gd name="connsiteY810" fmla="*/ 1253249 h 1571205"/>
                  <a:gd name="connsiteX811" fmla="*/ 57193 w 1545763"/>
                  <a:gd name="connsiteY811" fmla="*/ 1249636 h 1571205"/>
                  <a:gd name="connsiteX812" fmla="*/ 49967 w 1545763"/>
                  <a:gd name="connsiteY812" fmla="*/ 1246023 h 1571205"/>
                  <a:gd name="connsiteX813" fmla="*/ 46357 w 1545763"/>
                  <a:gd name="connsiteY813" fmla="*/ 1242412 h 1571205"/>
                  <a:gd name="connsiteX814" fmla="*/ 42741 w 1545763"/>
                  <a:gd name="connsiteY814" fmla="*/ 1238799 h 1571205"/>
                  <a:gd name="connsiteX815" fmla="*/ 39131 w 1545763"/>
                  <a:gd name="connsiteY815" fmla="*/ 1231573 h 1571205"/>
                  <a:gd name="connsiteX816" fmla="*/ 35516 w 1545763"/>
                  <a:gd name="connsiteY816" fmla="*/ 1224347 h 1571205"/>
                  <a:gd name="connsiteX817" fmla="*/ 31905 w 1545763"/>
                  <a:gd name="connsiteY817" fmla="*/ 1217124 h 1571205"/>
                  <a:gd name="connsiteX818" fmla="*/ 31905 w 1545763"/>
                  <a:gd name="connsiteY818" fmla="*/ 1209898 h 1571205"/>
                  <a:gd name="connsiteX819" fmla="*/ 28294 w 1545763"/>
                  <a:gd name="connsiteY819" fmla="*/ 1206285 h 1571205"/>
                  <a:gd name="connsiteX820" fmla="*/ 24679 w 1545763"/>
                  <a:gd name="connsiteY820" fmla="*/ 1202672 h 1571205"/>
                  <a:gd name="connsiteX821" fmla="*/ 21068 w 1545763"/>
                  <a:gd name="connsiteY821" fmla="*/ 1195446 h 1571205"/>
                  <a:gd name="connsiteX822" fmla="*/ 17453 w 1545763"/>
                  <a:gd name="connsiteY822" fmla="*/ 1188222 h 1571205"/>
                  <a:gd name="connsiteX823" fmla="*/ 21068 w 1545763"/>
                  <a:gd name="connsiteY823" fmla="*/ 1184609 h 1571205"/>
                  <a:gd name="connsiteX824" fmla="*/ 17453 w 1545763"/>
                  <a:gd name="connsiteY824" fmla="*/ 1170157 h 1571205"/>
                  <a:gd name="connsiteX825" fmla="*/ 17453 w 1545763"/>
                  <a:gd name="connsiteY825" fmla="*/ 1170157 h 1571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</a:cxnLst>
                <a:rect l="l" t="t" r="r" b="b"/>
                <a:pathLst>
                  <a:path w="1545763" h="1571205">
                    <a:moveTo>
                      <a:pt x="17605" y="1170008"/>
                    </a:moveTo>
                    <a:lnTo>
                      <a:pt x="17605" y="1166395"/>
                    </a:lnTo>
                    <a:lnTo>
                      <a:pt x="13994" y="1159169"/>
                    </a:lnTo>
                    <a:lnTo>
                      <a:pt x="13994" y="1137493"/>
                    </a:lnTo>
                    <a:lnTo>
                      <a:pt x="17605" y="1130268"/>
                    </a:lnTo>
                    <a:lnTo>
                      <a:pt x="17605" y="1126655"/>
                    </a:lnTo>
                    <a:lnTo>
                      <a:pt x="21215" y="1119431"/>
                    </a:lnTo>
                    <a:lnTo>
                      <a:pt x="24831" y="1112205"/>
                    </a:lnTo>
                    <a:lnTo>
                      <a:pt x="24831" y="1094142"/>
                    </a:lnTo>
                    <a:lnTo>
                      <a:pt x="21215" y="1086916"/>
                    </a:lnTo>
                    <a:lnTo>
                      <a:pt x="21215" y="1083304"/>
                    </a:lnTo>
                    <a:lnTo>
                      <a:pt x="17605" y="1079691"/>
                    </a:lnTo>
                    <a:lnTo>
                      <a:pt x="10379" y="1072465"/>
                    </a:lnTo>
                    <a:lnTo>
                      <a:pt x="6768" y="1068854"/>
                    </a:lnTo>
                    <a:lnTo>
                      <a:pt x="6768" y="1065241"/>
                    </a:lnTo>
                    <a:lnTo>
                      <a:pt x="3153" y="1061628"/>
                    </a:lnTo>
                    <a:lnTo>
                      <a:pt x="-458" y="1054402"/>
                    </a:lnTo>
                    <a:lnTo>
                      <a:pt x="-458" y="1043565"/>
                    </a:lnTo>
                    <a:lnTo>
                      <a:pt x="3153" y="1039952"/>
                    </a:lnTo>
                    <a:lnTo>
                      <a:pt x="6768" y="1036339"/>
                    </a:lnTo>
                    <a:lnTo>
                      <a:pt x="6768" y="1032726"/>
                    </a:lnTo>
                    <a:lnTo>
                      <a:pt x="10379" y="1029114"/>
                    </a:lnTo>
                    <a:lnTo>
                      <a:pt x="10379" y="1018275"/>
                    </a:lnTo>
                    <a:lnTo>
                      <a:pt x="13994" y="1014664"/>
                    </a:lnTo>
                    <a:lnTo>
                      <a:pt x="13994" y="1011051"/>
                    </a:lnTo>
                    <a:lnTo>
                      <a:pt x="17605" y="1007438"/>
                    </a:lnTo>
                    <a:lnTo>
                      <a:pt x="21215" y="1007438"/>
                    </a:lnTo>
                    <a:lnTo>
                      <a:pt x="24831" y="1003825"/>
                    </a:lnTo>
                    <a:lnTo>
                      <a:pt x="28441" y="1003825"/>
                    </a:lnTo>
                    <a:lnTo>
                      <a:pt x="28441" y="1000212"/>
                    </a:lnTo>
                    <a:lnTo>
                      <a:pt x="32056" y="996599"/>
                    </a:lnTo>
                    <a:lnTo>
                      <a:pt x="32056" y="989375"/>
                    </a:lnTo>
                    <a:lnTo>
                      <a:pt x="28441" y="982149"/>
                    </a:lnTo>
                    <a:lnTo>
                      <a:pt x="28441" y="978686"/>
                    </a:lnTo>
                    <a:lnTo>
                      <a:pt x="24831" y="971311"/>
                    </a:lnTo>
                    <a:lnTo>
                      <a:pt x="21215" y="964087"/>
                    </a:lnTo>
                    <a:lnTo>
                      <a:pt x="17605" y="957010"/>
                    </a:lnTo>
                    <a:lnTo>
                      <a:pt x="10379" y="949787"/>
                    </a:lnTo>
                    <a:lnTo>
                      <a:pt x="6768" y="942409"/>
                    </a:lnTo>
                    <a:lnTo>
                      <a:pt x="3153" y="935185"/>
                    </a:lnTo>
                    <a:lnTo>
                      <a:pt x="3153" y="931573"/>
                    </a:lnTo>
                    <a:lnTo>
                      <a:pt x="6768" y="931573"/>
                    </a:lnTo>
                    <a:lnTo>
                      <a:pt x="6768" y="928109"/>
                    </a:lnTo>
                    <a:lnTo>
                      <a:pt x="10379" y="924498"/>
                    </a:lnTo>
                    <a:lnTo>
                      <a:pt x="10379" y="917272"/>
                    </a:lnTo>
                    <a:lnTo>
                      <a:pt x="6768" y="913659"/>
                    </a:lnTo>
                    <a:lnTo>
                      <a:pt x="3153" y="910046"/>
                    </a:lnTo>
                    <a:lnTo>
                      <a:pt x="3153" y="891984"/>
                    </a:lnTo>
                    <a:lnTo>
                      <a:pt x="6768" y="884758"/>
                    </a:lnTo>
                    <a:lnTo>
                      <a:pt x="10379" y="873919"/>
                    </a:lnTo>
                    <a:lnTo>
                      <a:pt x="13994" y="870308"/>
                    </a:lnTo>
                    <a:lnTo>
                      <a:pt x="17605" y="863082"/>
                    </a:lnTo>
                    <a:lnTo>
                      <a:pt x="17605" y="837794"/>
                    </a:lnTo>
                    <a:lnTo>
                      <a:pt x="13994" y="834181"/>
                    </a:lnTo>
                    <a:lnTo>
                      <a:pt x="10379" y="826955"/>
                    </a:lnTo>
                    <a:lnTo>
                      <a:pt x="3153" y="816118"/>
                    </a:lnTo>
                    <a:lnTo>
                      <a:pt x="-458" y="808892"/>
                    </a:lnTo>
                    <a:lnTo>
                      <a:pt x="-458" y="776378"/>
                    </a:lnTo>
                    <a:lnTo>
                      <a:pt x="3153" y="769152"/>
                    </a:lnTo>
                    <a:lnTo>
                      <a:pt x="6768" y="754702"/>
                    </a:lnTo>
                    <a:lnTo>
                      <a:pt x="6768" y="751089"/>
                    </a:lnTo>
                    <a:lnTo>
                      <a:pt x="10379" y="747476"/>
                    </a:lnTo>
                    <a:lnTo>
                      <a:pt x="13994" y="736640"/>
                    </a:lnTo>
                    <a:lnTo>
                      <a:pt x="17605" y="725801"/>
                    </a:lnTo>
                    <a:lnTo>
                      <a:pt x="24831" y="718575"/>
                    </a:lnTo>
                    <a:lnTo>
                      <a:pt x="32056" y="711351"/>
                    </a:lnTo>
                    <a:lnTo>
                      <a:pt x="39131" y="700512"/>
                    </a:lnTo>
                    <a:lnTo>
                      <a:pt x="46357" y="693286"/>
                    </a:lnTo>
                    <a:lnTo>
                      <a:pt x="57193" y="686063"/>
                    </a:lnTo>
                    <a:lnTo>
                      <a:pt x="68182" y="678837"/>
                    </a:lnTo>
                    <a:lnTo>
                      <a:pt x="75407" y="671611"/>
                    </a:lnTo>
                    <a:lnTo>
                      <a:pt x="86244" y="667998"/>
                    </a:lnTo>
                    <a:lnTo>
                      <a:pt x="89708" y="667998"/>
                    </a:lnTo>
                    <a:lnTo>
                      <a:pt x="93318" y="664385"/>
                    </a:lnTo>
                    <a:lnTo>
                      <a:pt x="93318" y="649935"/>
                    </a:lnTo>
                    <a:lnTo>
                      <a:pt x="96934" y="642709"/>
                    </a:lnTo>
                    <a:lnTo>
                      <a:pt x="104160" y="635484"/>
                    </a:lnTo>
                    <a:lnTo>
                      <a:pt x="111381" y="624647"/>
                    </a:lnTo>
                    <a:lnTo>
                      <a:pt x="114996" y="617421"/>
                    </a:lnTo>
                    <a:lnTo>
                      <a:pt x="122222" y="613808"/>
                    </a:lnTo>
                    <a:lnTo>
                      <a:pt x="129448" y="606584"/>
                    </a:lnTo>
                    <a:lnTo>
                      <a:pt x="136674" y="606584"/>
                    </a:lnTo>
                    <a:lnTo>
                      <a:pt x="143895" y="602971"/>
                    </a:lnTo>
                    <a:lnTo>
                      <a:pt x="147511" y="595745"/>
                    </a:lnTo>
                    <a:lnTo>
                      <a:pt x="154737" y="588519"/>
                    </a:lnTo>
                    <a:lnTo>
                      <a:pt x="158347" y="584907"/>
                    </a:lnTo>
                    <a:lnTo>
                      <a:pt x="169184" y="584907"/>
                    </a:lnTo>
                    <a:lnTo>
                      <a:pt x="176410" y="581294"/>
                    </a:lnTo>
                    <a:lnTo>
                      <a:pt x="180025" y="574070"/>
                    </a:lnTo>
                    <a:lnTo>
                      <a:pt x="183636" y="574070"/>
                    </a:lnTo>
                    <a:lnTo>
                      <a:pt x="190862" y="570457"/>
                    </a:lnTo>
                    <a:lnTo>
                      <a:pt x="194472" y="566844"/>
                    </a:lnTo>
                    <a:lnTo>
                      <a:pt x="198088" y="566844"/>
                    </a:lnTo>
                    <a:lnTo>
                      <a:pt x="201698" y="563231"/>
                    </a:lnTo>
                    <a:lnTo>
                      <a:pt x="201698" y="559618"/>
                    </a:lnTo>
                    <a:lnTo>
                      <a:pt x="205314" y="556005"/>
                    </a:lnTo>
                    <a:lnTo>
                      <a:pt x="208924" y="552394"/>
                    </a:lnTo>
                    <a:lnTo>
                      <a:pt x="212540" y="548781"/>
                    </a:lnTo>
                    <a:lnTo>
                      <a:pt x="216150" y="545168"/>
                    </a:lnTo>
                    <a:lnTo>
                      <a:pt x="219761" y="545168"/>
                    </a:lnTo>
                    <a:lnTo>
                      <a:pt x="223376" y="541555"/>
                    </a:lnTo>
                    <a:lnTo>
                      <a:pt x="226987" y="541555"/>
                    </a:lnTo>
                    <a:lnTo>
                      <a:pt x="234213" y="480140"/>
                    </a:lnTo>
                    <a:lnTo>
                      <a:pt x="234213" y="472916"/>
                    </a:lnTo>
                    <a:lnTo>
                      <a:pt x="230602" y="469303"/>
                    </a:lnTo>
                    <a:lnTo>
                      <a:pt x="226987" y="465690"/>
                    </a:lnTo>
                    <a:lnTo>
                      <a:pt x="226987" y="458464"/>
                    </a:lnTo>
                    <a:lnTo>
                      <a:pt x="234213" y="451238"/>
                    </a:lnTo>
                    <a:lnTo>
                      <a:pt x="237828" y="436788"/>
                    </a:lnTo>
                    <a:lnTo>
                      <a:pt x="241439" y="425950"/>
                    </a:lnTo>
                    <a:lnTo>
                      <a:pt x="241439" y="418726"/>
                    </a:lnTo>
                    <a:lnTo>
                      <a:pt x="237828" y="411500"/>
                    </a:lnTo>
                    <a:lnTo>
                      <a:pt x="234213" y="407887"/>
                    </a:lnTo>
                    <a:lnTo>
                      <a:pt x="230602" y="397048"/>
                    </a:lnTo>
                    <a:lnTo>
                      <a:pt x="230602" y="371911"/>
                    </a:lnTo>
                    <a:lnTo>
                      <a:pt x="234213" y="371911"/>
                    </a:lnTo>
                    <a:lnTo>
                      <a:pt x="237828" y="379137"/>
                    </a:lnTo>
                    <a:lnTo>
                      <a:pt x="245049" y="379137"/>
                    </a:lnTo>
                    <a:lnTo>
                      <a:pt x="255891" y="382748"/>
                    </a:lnTo>
                    <a:lnTo>
                      <a:pt x="259501" y="382748"/>
                    </a:lnTo>
                    <a:lnTo>
                      <a:pt x="266727" y="379137"/>
                    </a:lnTo>
                    <a:lnTo>
                      <a:pt x="281179" y="379137"/>
                    </a:lnTo>
                    <a:lnTo>
                      <a:pt x="288405" y="382748"/>
                    </a:lnTo>
                    <a:lnTo>
                      <a:pt x="292016" y="379137"/>
                    </a:lnTo>
                    <a:lnTo>
                      <a:pt x="295631" y="375524"/>
                    </a:lnTo>
                    <a:lnTo>
                      <a:pt x="295631" y="364685"/>
                    </a:lnTo>
                    <a:lnTo>
                      <a:pt x="292016" y="357459"/>
                    </a:lnTo>
                    <a:lnTo>
                      <a:pt x="288405" y="353849"/>
                    </a:lnTo>
                    <a:lnTo>
                      <a:pt x="284790" y="350236"/>
                    </a:lnTo>
                    <a:lnTo>
                      <a:pt x="281179" y="346623"/>
                    </a:lnTo>
                    <a:lnTo>
                      <a:pt x="273953" y="343010"/>
                    </a:lnTo>
                    <a:lnTo>
                      <a:pt x="273953" y="332171"/>
                    </a:lnTo>
                    <a:lnTo>
                      <a:pt x="277564" y="324947"/>
                    </a:lnTo>
                    <a:lnTo>
                      <a:pt x="281179" y="321334"/>
                    </a:lnTo>
                    <a:lnTo>
                      <a:pt x="288405" y="317721"/>
                    </a:lnTo>
                    <a:lnTo>
                      <a:pt x="317304" y="317721"/>
                    </a:lnTo>
                    <a:lnTo>
                      <a:pt x="317304" y="306882"/>
                    </a:lnTo>
                    <a:lnTo>
                      <a:pt x="320920" y="299659"/>
                    </a:lnTo>
                    <a:lnTo>
                      <a:pt x="324530" y="292433"/>
                    </a:lnTo>
                    <a:lnTo>
                      <a:pt x="324530" y="288820"/>
                    </a:lnTo>
                    <a:lnTo>
                      <a:pt x="328141" y="285207"/>
                    </a:lnTo>
                    <a:lnTo>
                      <a:pt x="331756" y="281594"/>
                    </a:lnTo>
                    <a:lnTo>
                      <a:pt x="331756" y="277981"/>
                    </a:lnTo>
                    <a:lnTo>
                      <a:pt x="335367" y="277981"/>
                    </a:lnTo>
                    <a:lnTo>
                      <a:pt x="335367" y="296046"/>
                    </a:lnTo>
                    <a:lnTo>
                      <a:pt x="346208" y="296046"/>
                    </a:lnTo>
                    <a:lnTo>
                      <a:pt x="353429" y="292433"/>
                    </a:lnTo>
                    <a:lnTo>
                      <a:pt x="357045" y="288820"/>
                    </a:lnTo>
                    <a:lnTo>
                      <a:pt x="360655" y="288820"/>
                    </a:lnTo>
                    <a:lnTo>
                      <a:pt x="364271" y="292433"/>
                    </a:lnTo>
                    <a:lnTo>
                      <a:pt x="375107" y="292433"/>
                    </a:lnTo>
                    <a:lnTo>
                      <a:pt x="378718" y="288820"/>
                    </a:lnTo>
                    <a:lnTo>
                      <a:pt x="378718" y="285207"/>
                    </a:lnTo>
                    <a:lnTo>
                      <a:pt x="375107" y="281594"/>
                    </a:lnTo>
                    <a:lnTo>
                      <a:pt x="367881" y="281594"/>
                    </a:lnTo>
                    <a:lnTo>
                      <a:pt x="364271" y="277981"/>
                    </a:lnTo>
                    <a:lnTo>
                      <a:pt x="360655" y="274370"/>
                    </a:lnTo>
                    <a:lnTo>
                      <a:pt x="357045" y="274370"/>
                    </a:lnTo>
                    <a:lnTo>
                      <a:pt x="353429" y="270757"/>
                    </a:lnTo>
                    <a:lnTo>
                      <a:pt x="349819" y="270757"/>
                    </a:lnTo>
                    <a:lnTo>
                      <a:pt x="346208" y="267144"/>
                    </a:lnTo>
                    <a:lnTo>
                      <a:pt x="342593" y="263531"/>
                    </a:lnTo>
                    <a:lnTo>
                      <a:pt x="338982" y="263531"/>
                    </a:lnTo>
                    <a:lnTo>
                      <a:pt x="338982" y="259918"/>
                    </a:lnTo>
                    <a:lnTo>
                      <a:pt x="342593" y="259918"/>
                    </a:lnTo>
                    <a:lnTo>
                      <a:pt x="346208" y="256305"/>
                    </a:lnTo>
                    <a:lnTo>
                      <a:pt x="346208" y="245469"/>
                    </a:lnTo>
                    <a:lnTo>
                      <a:pt x="342593" y="241856"/>
                    </a:lnTo>
                    <a:lnTo>
                      <a:pt x="346208" y="241856"/>
                    </a:lnTo>
                    <a:lnTo>
                      <a:pt x="346208" y="238243"/>
                    </a:lnTo>
                    <a:lnTo>
                      <a:pt x="349819" y="234630"/>
                    </a:lnTo>
                    <a:lnTo>
                      <a:pt x="357045" y="234630"/>
                    </a:lnTo>
                    <a:lnTo>
                      <a:pt x="360655" y="231017"/>
                    </a:lnTo>
                    <a:lnTo>
                      <a:pt x="360655" y="227404"/>
                    </a:lnTo>
                    <a:lnTo>
                      <a:pt x="364271" y="223791"/>
                    </a:lnTo>
                    <a:lnTo>
                      <a:pt x="367881" y="227404"/>
                    </a:lnTo>
                    <a:lnTo>
                      <a:pt x="371497" y="227404"/>
                    </a:lnTo>
                    <a:lnTo>
                      <a:pt x="375107" y="231017"/>
                    </a:lnTo>
                    <a:lnTo>
                      <a:pt x="382333" y="234630"/>
                    </a:lnTo>
                    <a:lnTo>
                      <a:pt x="389559" y="234630"/>
                    </a:lnTo>
                    <a:lnTo>
                      <a:pt x="396785" y="238243"/>
                    </a:lnTo>
                    <a:lnTo>
                      <a:pt x="400396" y="238243"/>
                    </a:lnTo>
                    <a:lnTo>
                      <a:pt x="404006" y="241856"/>
                    </a:lnTo>
                    <a:lnTo>
                      <a:pt x="422074" y="241856"/>
                    </a:lnTo>
                    <a:lnTo>
                      <a:pt x="425684" y="238243"/>
                    </a:lnTo>
                    <a:lnTo>
                      <a:pt x="425684" y="231017"/>
                    </a:lnTo>
                    <a:lnTo>
                      <a:pt x="422074" y="227404"/>
                    </a:lnTo>
                    <a:lnTo>
                      <a:pt x="422074" y="223791"/>
                    </a:lnTo>
                    <a:lnTo>
                      <a:pt x="418458" y="220180"/>
                    </a:lnTo>
                    <a:lnTo>
                      <a:pt x="414848" y="216567"/>
                    </a:lnTo>
                    <a:lnTo>
                      <a:pt x="414848" y="212954"/>
                    </a:lnTo>
                    <a:lnTo>
                      <a:pt x="411232" y="212954"/>
                    </a:lnTo>
                    <a:lnTo>
                      <a:pt x="411232" y="198502"/>
                    </a:lnTo>
                    <a:lnTo>
                      <a:pt x="414848" y="194892"/>
                    </a:lnTo>
                    <a:lnTo>
                      <a:pt x="414848" y="184053"/>
                    </a:lnTo>
                    <a:lnTo>
                      <a:pt x="418458" y="180440"/>
                    </a:lnTo>
                    <a:lnTo>
                      <a:pt x="422074" y="180440"/>
                    </a:lnTo>
                    <a:lnTo>
                      <a:pt x="422074" y="191279"/>
                    </a:lnTo>
                    <a:lnTo>
                      <a:pt x="425684" y="191279"/>
                    </a:lnTo>
                    <a:lnTo>
                      <a:pt x="425684" y="194892"/>
                    </a:lnTo>
                    <a:lnTo>
                      <a:pt x="429295" y="198502"/>
                    </a:lnTo>
                    <a:lnTo>
                      <a:pt x="432910" y="198502"/>
                    </a:lnTo>
                    <a:lnTo>
                      <a:pt x="432910" y="194892"/>
                    </a:lnTo>
                    <a:lnTo>
                      <a:pt x="436521" y="191279"/>
                    </a:lnTo>
                    <a:lnTo>
                      <a:pt x="436521" y="180440"/>
                    </a:lnTo>
                    <a:lnTo>
                      <a:pt x="432910" y="176827"/>
                    </a:lnTo>
                    <a:lnTo>
                      <a:pt x="432910" y="165990"/>
                    </a:lnTo>
                    <a:lnTo>
                      <a:pt x="436521" y="162377"/>
                    </a:lnTo>
                    <a:lnTo>
                      <a:pt x="447362" y="162377"/>
                    </a:lnTo>
                    <a:lnTo>
                      <a:pt x="450973" y="165990"/>
                    </a:lnTo>
                    <a:lnTo>
                      <a:pt x="447362" y="169601"/>
                    </a:lnTo>
                    <a:lnTo>
                      <a:pt x="447362" y="176827"/>
                    </a:lnTo>
                    <a:lnTo>
                      <a:pt x="458199" y="176827"/>
                    </a:lnTo>
                    <a:lnTo>
                      <a:pt x="461809" y="173214"/>
                    </a:lnTo>
                    <a:lnTo>
                      <a:pt x="465425" y="169601"/>
                    </a:lnTo>
                    <a:lnTo>
                      <a:pt x="469035" y="173214"/>
                    </a:lnTo>
                    <a:lnTo>
                      <a:pt x="472651" y="173214"/>
                    </a:lnTo>
                    <a:lnTo>
                      <a:pt x="476261" y="176827"/>
                    </a:lnTo>
                    <a:lnTo>
                      <a:pt x="476261" y="180440"/>
                    </a:lnTo>
                    <a:lnTo>
                      <a:pt x="479876" y="180440"/>
                    </a:lnTo>
                    <a:lnTo>
                      <a:pt x="479876" y="176827"/>
                    </a:lnTo>
                    <a:lnTo>
                      <a:pt x="483487" y="176827"/>
                    </a:lnTo>
                    <a:lnTo>
                      <a:pt x="483487" y="147925"/>
                    </a:lnTo>
                    <a:lnTo>
                      <a:pt x="487098" y="144312"/>
                    </a:lnTo>
                    <a:lnTo>
                      <a:pt x="490713" y="144312"/>
                    </a:lnTo>
                    <a:lnTo>
                      <a:pt x="490713" y="137089"/>
                    </a:lnTo>
                    <a:lnTo>
                      <a:pt x="494324" y="137089"/>
                    </a:lnTo>
                    <a:lnTo>
                      <a:pt x="494324" y="133476"/>
                    </a:lnTo>
                    <a:lnTo>
                      <a:pt x="501550" y="133476"/>
                    </a:lnTo>
                    <a:lnTo>
                      <a:pt x="501550" y="137089"/>
                    </a:lnTo>
                    <a:lnTo>
                      <a:pt x="508776" y="137089"/>
                    </a:lnTo>
                    <a:lnTo>
                      <a:pt x="508776" y="133476"/>
                    </a:lnTo>
                    <a:lnTo>
                      <a:pt x="512386" y="129863"/>
                    </a:lnTo>
                    <a:lnTo>
                      <a:pt x="512386" y="122637"/>
                    </a:lnTo>
                    <a:lnTo>
                      <a:pt x="508776" y="119024"/>
                    </a:lnTo>
                    <a:lnTo>
                      <a:pt x="508776" y="115413"/>
                    </a:lnTo>
                    <a:lnTo>
                      <a:pt x="501550" y="115413"/>
                    </a:lnTo>
                    <a:lnTo>
                      <a:pt x="497939" y="111800"/>
                    </a:lnTo>
                    <a:lnTo>
                      <a:pt x="483487" y="111800"/>
                    </a:lnTo>
                    <a:lnTo>
                      <a:pt x="479876" y="108187"/>
                    </a:lnTo>
                    <a:lnTo>
                      <a:pt x="476261" y="111800"/>
                    </a:lnTo>
                    <a:lnTo>
                      <a:pt x="469035" y="111800"/>
                    </a:lnTo>
                    <a:lnTo>
                      <a:pt x="469035" y="115413"/>
                    </a:lnTo>
                    <a:lnTo>
                      <a:pt x="461809" y="115413"/>
                    </a:lnTo>
                    <a:lnTo>
                      <a:pt x="461809" y="108187"/>
                    </a:lnTo>
                    <a:lnTo>
                      <a:pt x="465425" y="104574"/>
                    </a:lnTo>
                    <a:lnTo>
                      <a:pt x="469035" y="100961"/>
                    </a:lnTo>
                    <a:lnTo>
                      <a:pt x="469035" y="97348"/>
                    </a:lnTo>
                    <a:lnTo>
                      <a:pt x="465425" y="97348"/>
                    </a:lnTo>
                    <a:lnTo>
                      <a:pt x="465425" y="93735"/>
                    </a:lnTo>
                    <a:lnTo>
                      <a:pt x="461809" y="90122"/>
                    </a:lnTo>
                    <a:lnTo>
                      <a:pt x="461809" y="82899"/>
                    </a:lnTo>
                    <a:lnTo>
                      <a:pt x="465425" y="79286"/>
                    </a:lnTo>
                    <a:lnTo>
                      <a:pt x="472651" y="79286"/>
                    </a:lnTo>
                    <a:lnTo>
                      <a:pt x="476261" y="82899"/>
                    </a:lnTo>
                    <a:lnTo>
                      <a:pt x="483487" y="82899"/>
                    </a:lnTo>
                    <a:lnTo>
                      <a:pt x="490713" y="79286"/>
                    </a:lnTo>
                    <a:lnTo>
                      <a:pt x="494324" y="79286"/>
                    </a:lnTo>
                    <a:lnTo>
                      <a:pt x="497939" y="72060"/>
                    </a:lnTo>
                    <a:lnTo>
                      <a:pt x="501550" y="72060"/>
                    </a:lnTo>
                    <a:lnTo>
                      <a:pt x="501550" y="68447"/>
                    </a:lnTo>
                    <a:lnTo>
                      <a:pt x="505165" y="64834"/>
                    </a:lnTo>
                    <a:lnTo>
                      <a:pt x="508776" y="64834"/>
                    </a:lnTo>
                    <a:lnTo>
                      <a:pt x="508776" y="61223"/>
                    </a:lnTo>
                    <a:lnTo>
                      <a:pt x="505165" y="61223"/>
                    </a:lnTo>
                    <a:lnTo>
                      <a:pt x="505165" y="57610"/>
                    </a:lnTo>
                    <a:lnTo>
                      <a:pt x="497939" y="57610"/>
                    </a:lnTo>
                    <a:lnTo>
                      <a:pt x="494324" y="53997"/>
                    </a:lnTo>
                    <a:lnTo>
                      <a:pt x="497939" y="50384"/>
                    </a:lnTo>
                    <a:lnTo>
                      <a:pt x="501550" y="46771"/>
                    </a:lnTo>
                    <a:lnTo>
                      <a:pt x="508776" y="43158"/>
                    </a:lnTo>
                    <a:lnTo>
                      <a:pt x="512386" y="39545"/>
                    </a:lnTo>
                    <a:lnTo>
                      <a:pt x="512386" y="35935"/>
                    </a:lnTo>
                    <a:lnTo>
                      <a:pt x="516002" y="32322"/>
                    </a:lnTo>
                    <a:lnTo>
                      <a:pt x="516002" y="7033"/>
                    </a:lnTo>
                    <a:lnTo>
                      <a:pt x="519612" y="3420"/>
                    </a:lnTo>
                    <a:lnTo>
                      <a:pt x="519612" y="-193"/>
                    </a:lnTo>
                    <a:lnTo>
                      <a:pt x="523228" y="-193"/>
                    </a:lnTo>
                    <a:lnTo>
                      <a:pt x="523228" y="3420"/>
                    </a:lnTo>
                    <a:lnTo>
                      <a:pt x="584641" y="28709"/>
                    </a:lnTo>
                    <a:lnTo>
                      <a:pt x="584641" y="39545"/>
                    </a:lnTo>
                    <a:lnTo>
                      <a:pt x="581030" y="43158"/>
                    </a:lnTo>
                    <a:lnTo>
                      <a:pt x="581030" y="53997"/>
                    </a:lnTo>
                    <a:lnTo>
                      <a:pt x="584641" y="57610"/>
                    </a:lnTo>
                    <a:lnTo>
                      <a:pt x="588256" y="61223"/>
                    </a:lnTo>
                    <a:lnTo>
                      <a:pt x="591867" y="57610"/>
                    </a:lnTo>
                    <a:lnTo>
                      <a:pt x="595478" y="57610"/>
                    </a:lnTo>
                    <a:lnTo>
                      <a:pt x="595478" y="39545"/>
                    </a:lnTo>
                    <a:lnTo>
                      <a:pt x="599093" y="39545"/>
                    </a:lnTo>
                    <a:lnTo>
                      <a:pt x="602704" y="35935"/>
                    </a:lnTo>
                    <a:lnTo>
                      <a:pt x="606319" y="35935"/>
                    </a:lnTo>
                    <a:lnTo>
                      <a:pt x="609930" y="39545"/>
                    </a:lnTo>
                    <a:lnTo>
                      <a:pt x="613545" y="43158"/>
                    </a:lnTo>
                    <a:lnTo>
                      <a:pt x="613545" y="50384"/>
                    </a:lnTo>
                    <a:lnTo>
                      <a:pt x="617156" y="53997"/>
                    </a:lnTo>
                    <a:lnTo>
                      <a:pt x="624382" y="57610"/>
                    </a:lnTo>
                    <a:lnTo>
                      <a:pt x="627992" y="61223"/>
                    </a:lnTo>
                    <a:lnTo>
                      <a:pt x="631607" y="64834"/>
                    </a:lnTo>
                    <a:lnTo>
                      <a:pt x="638682" y="68447"/>
                    </a:lnTo>
                    <a:lnTo>
                      <a:pt x="642444" y="75673"/>
                    </a:lnTo>
                    <a:lnTo>
                      <a:pt x="649518" y="86512"/>
                    </a:lnTo>
                    <a:lnTo>
                      <a:pt x="653281" y="93735"/>
                    </a:lnTo>
                    <a:lnTo>
                      <a:pt x="653281" y="111800"/>
                    </a:lnTo>
                    <a:lnTo>
                      <a:pt x="649518" y="115413"/>
                    </a:lnTo>
                    <a:lnTo>
                      <a:pt x="649518" y="122637"/>
                    </a:lnTo>
                    <a:lnTo>
                      <a:pt x="642444" y="126250"/>
                    </a:lnTo>
                    <a:lnTo>
                      <a:pt x="638682" y="129863"/>
                    </a:lnTo>
                    <a:lnTo>
                      <a:pt x="635218" y="133476"/>
                    </a:lnTo>
                    <a:lnTo>
                      <a:pt x="631607" y="137089"/>
                    </a:lnTo>
                    <a:lnTo>
                      <a:pt x="631607" y="144312"/>
                    </a:lnTo>
                    <a:lnTo>
                      <a:pt x="627992" y="151538"/>
                    </a:lnTo>
                    <a:lnTo>
                      <a:pt x="627992" y="158764"/>
                    </a:lnTo>
                    <a:lnTo>
                      <a:pt x="624382" y="162377"/>
                    </a:lnTo>
                    <a:lnTo>
                      <a:pt x="620766" y="165990"/>
                    </a:lnTo>
                    <a:lnTo>
                      <a:pt x="617156" y="169601"/>
                    </a:lnTo>
                    <a:lnTo>
                      <a:pt x="613545" y="173214"/>
                    </a:lnTo>
                    <a:lnTo>
                      <a:pt x="609930" y="180440"/>
                    </a:lnTo>
                    <a:lnTo>
                      <a:pt x="606319" y="187666"/>
                    </a:lnTo>
                    <a:lnTo>
                      <a:pt x="606319" y="194892"/>
                    </a:lnTo>
                    <a:lnTo>
                      <a:pt x="609930" y="202115"/>
                    </a:lnTo>
                    <a:lnTo>
                      <a:pt x="609930" y="227404"/>
                    </a:lnTo>
                    <a:lnTo>
                      <a:pt x="613545" y="234630"/>
                    </a:lnTo>
                    <a:lnTo>
                      <a:pt x="617156" y="241856"/>
                    </a:lnTo>
                    <a:lnTo>
                      <a:pt x="617156" y="306882"/>
                    </a:lnTo>
                    <a:lnTo>
                      <a:pt x="620766" y="314108"/>
                    </a:lnTo>
                    <a:lnTo>
                      <a:pt x="624382" y="324947"/>
                    </a:lnTo>
                    <a:lnTo>
                      <a:pt x="627992" y="335784"/>
                    </a:lnTo>
                    <a:lnTo>
                      <a:pt x="631607" y="343010"/>
                    </a:lnTo>
                    <a:lnTo>
                      <a:pt x="638682" y="350236"/>
                    </a:lnTo>
                    <a:lnTo>
                      <a:pt x="642444" y="353849"/>
                    </a:lnTo>
                    <a:lnTo>
                      <a:pt x="653281" y="361072"/>
                    </a:lnTo>
                    <a:lnTo>
                      <a:pt x="663970" y="368298"/>
                    </a:lnTo>
                    <a:lnTo>
                      <a:pt x="671196" y="368298"/>
                    </a:lnTo>
                    <a:lnTo>
                      <a:pt x="678569" y="371911"/>
                    </a:lnTo>
                    <a:lnTo>
                      <a:pt x="685795" y="375524"/>
                    </a:lnTo>
                    <a:lnTo>
                      <a:pt x="703858" y="375524"/>
                    </a:lnTo>
                    <a:lnTo>
                      <a:pt x="736372" y="371911"/>
                    </a:lnTo>
                    <a:lnTo>
                      <a:pt x="747062" y="375524"/>
                    </a:lnTo>
                    <a:lnTo>
                      <a:pt x="765124" y="375524"/>
                    </a:lnTo>
                    <a:lnTo>
                      <a:pt x="779576" y="371911"/>
                    </a:lnTo>
                    <a:lnTo>
                      <a:pt x="790413" y="368298"/>
                    </a:lnTo>
                    <a:lnTo>
                      <a:pt x="801401" y="364685"/>
                    </a:lnTo>
                    <a:lnTo>
                      <a:pt x="812238" y="361072"/>
                    </a:lnTo>
                    <a:lnTo>
                      <a:pt x="837379" y="361072"/>
                    </a:lnTo>
                    <a:lnTo>
                      <a:pt x="848216" y="364685"/>
                    </a:lnTo>
                    <a:lnTo>
                      <a:pt x="862668" y="364685"/>
                    </a:lnTo>
                    <a:lnTo>
                      <a:pt x="873504" y="361072"/>
                    </a:lnTo>
                    <a:lnTo>
                      <a:pt x="880730" y="353849"/>
                    </a:lnTo>
                    <a:lnTo>
                      <a:pt x="891567" y="346623"/>
                    </a:lnTo>
                    <a:lnTo>
                      <a:pt x="902403" y="343010"/>
                    </a:lnTo>
                    <a:lnTo>
                      <a:pt x="913245" y="339397"/>
                    </a:lnTo>
                    <a:lnTo>
                      <a:pt x="924081" y="332171"/>
                    </a:lnTo>
                    <a:lnTo>
                      <a:pt x="934918" y="328560"/>
                    </a:lnTo>
                    <a:lnTo>
                      <a:pt x="945759" y="324947"/>
                    </a:lnTo>
                    <a:lnTo>
                      <a:pt x="956596" y="321334"/>
                    </a:lnTo>
                    <a:lnTo>
                      <a:pt x="967432" y="314108"/>
                    </a:lnTo>
                    <a:lnTo>
                      <a:pt x="978269" y="310495"/>
                    </a:lnTo>
                    <a:lnTo>
                      <a:pt x="989110" y="299659"/>
                    </a:lnTo>
                    <a:lnTo>
                      <a:pt x="999947" y="288820"/>
                    </a:lnTo>
                    <a:lnTo>
                      <a:pt x="1003557" y="285207"/>
                    </a:lnTo>
                    <a:lnTo>
                      <a:pt x="1010783" y="277981"/>
                    </a:lnTo>
                    <a:lnTo>
                      <a:pt x="1025235" y="270757"/>
                    </a:lnTo>
                    <a:lnTo>
                      <a:pt x="1101101" y="270757"/>
                    </a:lnTo>
                    <a:lnTo>
                      <a:pt x="1108327" y="274370"/>
                    </a:lnTo>
                    <a:lnTo>
                      <a:pt x="1115553" y="274370"/>
                    </a:lnTo>
                    <a:lnTo>
                      <a:pt x="1119163" y="277981"/>
                    </a:lnTo>
                    <a:lnTo>
                      <a:pt x="1119163" y="285207"/>
                    </a:lnTo>
                    <a:lnTo>
                      <a:pt x="1122779" y="292433"/>
                    </a:lnTo>
                    <a:lnTo>
                      <a:pt x="1126389" y="299659"/>
                    </a:lnTo>
                    <a:lnTo>
                      <a:pt x="1133615" y="303269"/>
                    </a:lnTo>
                    <a:lnTo>
                      <a:pt x="1140841" y="306882"/>
                    </a:lnTo>
                    <a:lnTo>
                      <a:pt x="1144452" y="310495"/>
                    </a:lnTo>
                    <a:lnTo>
                      <a:pt x="1148067" y="317721"/>
                    </a:lnTo>
                    <a:lnTo>
                      <a:pt x="1155293" y="321334"/>
                    </a:lnTo>
                    <a:lnTo>
                      <a:pt x="1162514" y="324947"/>
                    </a:lnTo>
                    <a:lnTo>
                      <a:pt x="1169740" y="328560"/>
                    </a:lnTo>
                    <a:lnTo>
                      <a:pt x="1176966" y="332171"/>
                    </a:lnTo>
                    <a:lnTo>
                      <a:pt x="1184192" y="335784"/>
                    </a:lnTo>
                    <a:lnTo>
                      <a:pt x="1195029" y="339397"/>
                    </a:lnTo>
                    <a:lnTo>
                      <a:pt x="1202255" y="346623"/>
                    </a:lnTo>
                    <a:lnTo>
                      <a:pt x="1209481" y="353849"/>
                    </a:lnTo>
                    <a:lnTo>
                      <a:pt x="1213091" y="357459"/>
                    </a:lnTo>
                    <a:lnTo>
                      <a:pt x="1220317" y="364685"/>
                    </a:lnTo>
                    <a:lnTo>
                      <a:pt x="1220317" y="368298"/>
                    </a:lnTo>
                    <a:lnTo>
                      <a:pt x="1223933" y="371911"/>
                    </a:lnTo>
                    <a:lnTo>
                      <a:pt x="1227543" y="379137"/>
                    </a:lnTo>
                    <a:lnTo>
                      <a:pt x="1227543" y="389974"/>
                    </a:lnTo>
                    <a:lnTo>
                      <a:pt x="1231159" y="397200"/>
                    </a:lnTo>
                    <a:lnTo>
                      <a:pt x="1231159" y="429714"/>
                    </a:lnTo>
                    <a:lnTo>
                      <a:pt x="1234769" y="436938"/>
                    </a:lnTo>
                    <a:lnTo>
                      <a:pt x="1241995" y="447777"/>
                    </a:lnTo>
                    <a:lnTo>
                      <a:pt x="1245606" y="451390"/>
                    </a:lnTo>
                    <a:lnTo>
                      <a:pt x="1252832" y="458616"/>
                    </a:lnTo>
                    <a:lnTo>
                      <a:pt x="1263673" y="462226"/>
                    </a:lnTo>
                    <a:lnTo>
                      <a:pt x="1274510" y="465839"/>
                    </a:lnTo>
                    <a:lnTo>
                      <a:pt x="1285346" y="469452"/>
                    </a:lnTo>
                    <a:lnTo>
                      <a:pt x="1292572" y="473065"/>
                    </a:lnTo>
                    <a:lnTo>
                      <a:pt x="1307024" y="476678"/>
                    </a:lnTo>
                    <a:lnTo>
                      <a:pt x="1310635" y="480291"/>
                    </a:lnTo>
                    <a:lnTo>
                      <a:pt x="1317861" y="480291"/>
                    </a:lnTo>
                    <a:lnTo>
                      <a:pt x="1332313" y="483904"/>
                    </a:lnTo>
                    <a:lnTo>
                      <a:pt x="1343149" y="487517"/>
                    </a:lnTo>
                    <a:lnTo>
                      <a:pt x="1350375" y="487517"/>
                    </a:lnTo>
                    <a:lnTo>
                      <a:pt x="1361212" y="491128"/>
                    </a:lnTo>
                    <a:lnTo>
                      <a:pt x="1375664" y="494741"/>
                    </a:lnTo>
                    <a:lnTo>
                      <a:pt x="1393726" y="498354"/>
                    </a:lnTo>
                    <a:lnTo>
                      <a:pt x="1411789" y="501967"/>
                    </a:lnTo>
                    <a:lnTo>
                      <a:pt x="1426089" y="501967"/>
                    </a:lnTo>
                    <a:lnTo>
                      <a:pt x="1444152" y="505580"/>
                    </a:lnTo>
                    <a:lnTo>
                      <a:pt x="1534469" y="505580"/>
                    </a:lnTo>
                    <a:lnTo>
                      <a:pt x="1534469" y="509193"/>
                    </a:lnTo>
                    <a:lnTo>
                      <a:pt x="1538084" y="516416"/>
                    </a:lnTo>
                    <a:lnTo>
                      <a:pt x="1538084" y="520029"/>
                    </a:lnTo>
                    <a:lnTo>
                      <a:pt x="1541695" y="523642"/>
                    </a:lnTo>
                    <a:lnTo>
                      <a:pt x="1545306" y="523642"/>
                    </a:lnTo>
                    <a:lnTo>
                      <a:pt x="1541695" y="527255"/>
                    </a:lnTo>
                    <a:lnTo>
                      <a:pt x="1538084" y="530868"/>
                    </a:lnTo>
                    <a:lnTo>
                      <a:pt x="1538084" y="538094"/>
                    </a:lnTo>
                    <a:lnTo>
                      <a:pt x="1534469" y="545318"/>
                    </a:lnTo>
                    <a:lnTo>
                      <a:pt x="1534469" y="548931"/>
                    </a:lnTo>
                    <a:lnTo>
                      <a:pt x="1530858" y="552544"/>
                    </a:lnTo>
                    <a:lnTo>
                      <a:pt x="1527243" y="559770"/>
                    </a:lnTo>
                    <a:lnTo>
                      <a:pt x="1523632" y="559770"/>
                    </a:lnTo>
                    <a:lnTo>
                      <a:pt x="1523632" y="563383"/>
                    </a:lnTo>
                    <a:lnTo>
                      <a:pt x="1520017" y="563383"/>
                    </a:lnTo>
                    <a:lnTo>
                      <a:pt x="1516406" y="566996"/>
                    </a:lnTo>
                    <a:lnTo>
                      <a:pt x="1512796" y="566996"/>
                    </a:lnTo>
                    <a:lnTo>
                      <a:pt x="1512796" y="577832"/>
                    </a:lnTo>
                    <a:lnTo>
                      <a:pt x="1509180" y="585058"/>
                    </a:lnTo>
                    <a:lnTo>
                      <a:pt x="1505570" y="592284"/>
                    </a:lnTo>
                    <a:lnTo>
                      <a:pt x="1501954" y="595895"/>
                    </a:lnTo>
                    <a:lnTo>
                      <a:pt x="1498344" y="603121"/>
                    </a:lnTo>
                    <a:lnTo>
                      <a:pt x="1494729" y="606734"/>
                    </a:lnTo>
                    <a:lnTo>
                      <a:pt x="1494729" y="624796"/>
                    </a:lnTo>
                    <a:lnTo>
                      <a:pt x="1491118" y="624796"/>
                    </a:lnTo>
                    <a:lnTo>
                      <a:pt x="1491118" y="628409"/>
                    </a:lnTo>
                    <a:lnTo>
                      <a:pt x="1487507" y="624796"/>
                    </a:lnTo>
                    <a:lnTo>
                      <a:pt x="1483892" y="624796"/>
                    </a:lnTo>
                    <a:lnTo>
                      <a:pt x="1483892" y="621183"/>
                    </a:lnTo>
                    <a:lnTo>
                      <a:pt x="1476666" y="621183"/>
                    </a:lnTo>
                    <a:lnTo>
                      <a:pt x="1476666" y="632022"/>
                    </a:lnTo>
                    <a:lnTo>
                      <a:pt x="1480281" y="635635"/>
                    </a:lnTo>
                    <a:lnTo>
                      <a:pt x="1476666" y="639248"/>
                    </a:lnTo>
                    <a:lnTo>
                      <a:pt x="1476666" y="653698"/>
                    </a:lnTo>
                    <a:lnTo>
                      <a:pt x="1480281" y="657311"/>
                    </a:lnTo>
                    <a:lnTo>
                      <a:pt x="1483892" y="660924"/>
                    </a:lnTo>
                    <a:lnTo>
                      <a:pt x="1483892" y="664537"/>
                    </a:lnTo>
                    <a:lnTo>
                      <a:pt x="1487507" y="664537"/>
                    </a:lnTo>
                    <a:lnTo>
                      <a:pt x="1487507" y="675373"/>
                    </a:lnTo>
                    <a:lnTo>
                      <a:pt x="1483892" y="678986"/>
                    </a:lnTo>
                    <a:lnTo>
                      <a:pt x="1483892" y="682599"/>
                    </a:lnTo>
                    <a:lnTo>
                      <a:pt x="1473055" y="682599"/>
                    </a:lnTo>
                    <a:lnTo>
                      <a:pt x="1469440" y="686212"/>
                    </a:lnTo>
                    <a:lnTo>
                      <a:pt x="1473055" y="686212"/>
                    </a:lnTo>
                    <a:lnTo>
                      <a:pt x="1473055" y="693438"/>
                    </a:lnTo>
                    <a:lnTo>
                      <a:pt x="1469440" y="697051"/>
                    </a:lnTo>
                    <a:lnTo>
                      <a:pt x="1469440" y="700664"/>
                    </a:lnTo>
                    <a:lnTo>
                      <a:pt x="1465829" y="704275"/>
                    </a:lnTo>
                    <a:lnTo>
                      <a:pt x="1465829" y="707888"/>
                    </a:lnTo>
                    <a:lnTo>
                      <a:pt x="1462219" y="707888"/>
                    </a:lnTo>
                    <a:lnTo>
                      <a:pt x="1458603" y="711501"/>
                    </a:lnTo>
                    <a:lnTo>
                      <a:pt x="1458603" y="715114"/>
                    </a:lnTo>
                    <a:lnTo>
                      <a:pt x="1454993" y="718727"/>
                    </a:lnTo>
                    <a:lnTo>
                      <a:pt x="1454993" y="722339"/>
                    </a:lnTo>
                    <a:lnTo>
                      <a:pt x="1458603" y="725952"/>
                    </a:lnTo>
                    <a:lnTo>
                      <a:pt x="1458603" y="729563"/>
                    </a:lnTo>
                    <a:lnTo>
                      <a:pt x="1465829" y="729563"/>
                    </a:lnTo>
                    <a:lnTo>
                      <a:pt x="1469440" y="733176"/>
                    </a:lnTo>
                    <a:lnTo>
                      <a:pt x="1473055" y="740402"/>
                    </a:lnTo>
                    <a:lnTo>
                      <a:pt x="1473055" y="747628"/>
                    </a:lnTo>
                    <a:lnTo>
                      <a:pt x="1469440" y="751241"/>
                    </a:lnTo>
                    <a:lnTo>
                      <a:pt x="1469440" y="772765"/>
                    </a:lnTo>
                    <a:lnTo>
                      <a:pt x="1465829" y="772765"/>
                    </a:lnTo>
                    <a:lnTo>
                      <a:pt x="1465829" y="776529"/>
                    </a:lnTo>
                    <a:lnTo>
                      <a:pt x="1473055" y="776529"/>
                    </a:lnTo>
                    <a:lnTo>
                      <a:pt x="1473055" y="780142"/>
                    </a:lnTo>
                    <a:lnTo>
                      <a:pt x="1469440" y="783753"/>
                    </a:lnTo>
                    <a:lnTo>
                      <a:pt x="1469440" y="787217"/>
                    </a:lnTo>
                    <a:lnTo>
                      <a:pt x="1465829" y="790830"/>
                    </a:lnTo>
                    <a:lnTo>
                      <a:pt x="1465829" y="805279"/>
                    </a:lnTo>
                    <a:lnTo>
                      <a:pt x="1469440" y="805279"/>
                    </a:lnTo>
                    <a:lnTo>
                      <a:pt x="1469440" y="801666"/>
                    </a:lnTo>
                    <a:lnTo>
                      <a:pt x="1476666" y="801666"/>
                    </a:lnTo>
                    <a:lnTo>
                      <a:pt x="1476666" y="805279"/>
                    </a:lnTo>
                    <a:lnTo>
                      <a:pt x="1473055" y="808892"/>
                    </a:lnTo>
                    <a:lnTo>
                      <a:pt x="1469440" y="808892"/>
                    </a:lnTo>
                    <a:lnTo>
                      <a:pt x="1469440" y="812505"/>
                    </a:lnTo>
                    <a:lnTo>
                      <a:pt x="1473055" y="812505"/>
                    </a:lnTo>
                    <a:lnTo>
                      <a:pt x="1469440" y="816118"/>
                    </a:lnTo>
                    <a:lnTo>
                      <a:pt x="1465829" y="816118"/>
                    </a:lnTo>
                    <a:lnTo>
                      <a:pt x="1462219" y="819729"/>
                    </a:lnTo>
                    <a:lnTo>
                      <a:pt x="1462219" y="830568"/>
                    </a:lnTo>
                    <a:lnTo>
                      <a:pt x="1465829" y="834181"/>
                    </a:lnTo>
                    <a:lnTo>
                      <a:pt x="1465829" y="837794"/>
                    </a:lnTo>
                    <a:lnTo>
                      <a:pt x="1462219" y="841407"/>
                    </a:lnTo>
                    <a:lnTo>
                      <a:pt x="1458603" y="841407"/>
                    </a:lnTo>
                    <a:lnTo>
                      <a:pt x="1454993" y="848630"/>
                    </a:lnTo>
                    <a:lnTo>
                      <a:pt x="1447767" y="855856"/>
                    </a:lnTo>
                    <a:lnTo>
                      <a:pt x="1447767" y="877532"/>
                    </a:lnTo>
                    <a:lnTo>
                      <a:pt x="1444152" y="884758"/>
                    </a:lnTo>
                    <a:lnTo>
                      <a:pt x="1444152" y="899207"/>
                    </a:lnTo>
                    <a:lnTo>
                      <a:pt x="1447767" y="902820"/>
                    </a:lnTo>
                    <a:lnTo>
                      <a:pt x="1447767" y="910046"/>
                    </a:lnTo>
                    <a:lnTo>
                      <a:pt x="1451377" y="913659"/>
                    </a:lnTo>
                    <a:lnTo>
                      <a:pt x="1454993" y="917272"/>
                    </a:lnTo>
                    <a:lnTo>
                      <a:pt x="1458603" y="920885"/>
                    </a:lnTo>
                    <a:lnTo>
                      <a:pt x="1458603" y="931722"/>
                    </a:lnTo>
                    <a:lnTo>
                      <a:pt x="1462219" y="935335"/>
                    </a:lnTo>
                    <a:lnTo>
                      <a:pt x="1465829" y="938948"/>
                    </a:lnTo>
                    <a:lnTo>
                      <a:pt x="1469440" y="946174"/>
                    </a:lnTo>
                    <a:lnTo>
                      <a:pt x="1469440" y="960623"/>
                    </a:lnTo>
                    <a:lnTo>
                      <a:pt x="1465829" y="964236"/>
                    </a:lnTo>
                    <a:lnTo>
                      <a:pt x="1465829" y="971462"/>
                    </a:lnTo>
                    <a:lnTo>
                      <a:pt x="1462219" y="971462"/>
                    </a:lnTo>
                    <a:lnTo>
                      <a:pt x="1458603" y="975075"/>
                    </a:lnTo>
                    <a:lnTo>
                      <a:pt x="1458603" y="978686"/>
                    </a:lnTo>
                    <a:lnTo>
                      <a:pt x="1451377" y="978686"/>
                    </a:lnTo>
                    <a:lnTo>
                      <a:pt x="1447767" y="982299"/>
                    </a:lnTo>
                    <a:lnTo>
                      <a:pt x="1447767" y="985912"/>
                    </a:lnTo>
                    <a:lnTo>
                      <a:pt x="1444152" y="989525"/>
                    </a:lnTo>
                    <a:lnTo>
                      <a:pt x="1444152" y="1007587"/>
                    </a:lnTo>
                    <a:lnTo>
                      <a:pt x="1447767" y="1097905"/>
                    </a:lnTo>
                    <a:lnTo>
                      <a:pt x="1440541" y="1097905"/>
                    </a:lnTo>
                    <a:lnTo>
                      <a:pt x="1429704" y="1101518"/>
                    </a:lnTo>
                    <a:lnTo>
                      <a:pt x="1422478" y="1101518"/>
                    </a:lnTo>
                    <a:lnTo>
                      <a:pt x="1418863" y="1105131"/>
                    </a:lnTo>
                    <a:lnTo>
                      <a:pt x="1415252" y="1105131"/>
                    </a:lnTo>
                    <a:lnTo>
                      <a:pt x="1411637" y="1108744"/>
                    </a:lnTo>
                    <a:lnTo>
                      <a:pt x="1400800" y="1112354"/>
                    </a:lnTo>
                    <a:lnTo>
                      <a:pt x="1393575" y="1115967"/>
                    </a:lnTo>
                    <a:lnTo>
                      <a:pt x="1386349" y="1119580"/>
                    </a:lnTo>
                    <a:lnTo>
                      <a:pt x="1379127" y="1119580"/>
                    </a:lnTo>
                    <a:lnTo>
                      <a:pt x="1371901" y="1123193"/>
                    </a:lnTo>
                    <a:lnTo>
                      <a:pt x="1364675" y="1126806"/>
                    </a:lnTo>
                    <a:lnTo>
                      <a:pt x="1361060" y="1130419"/>
                    </a:lnTo>
                    <a:lnTo>
                      <a:pt x="1357449" y="1130419"/>
                    </a:lnTo>
                    <a:lnTo>
                      <a:pt x="1353839" y="1137645"/>
                    </a:lnTo>
                    <a:lnTo>
                      <a:pt x="1350223" y="1137645"/>
                    </a:lnTo>
                    <a:lnTo>
                      <a:pt x="1346613" y="1141256"/>
                    </a:lnTo>
                    <a:lnTo>
                      <a:pt x="1346613" y="1155708"/>
                    </a:lnTo>
                    <a:lnTo>
                      <a:pt x="1342998" y="1159321"/>
                    </a:lnTo>
                    <a:lnTo>
                      <a:pt x="1339387" y="1162934"/>
                    </a:lnTo>
                    <a:lnTo>
                      <a:pt x="1335772" y="1162934"/>
                    </a:lnTo>
                    <a:lnTo>
                      <a:pt x="1328550" y="1166544"/>
                    </a:lnTo>
                    <a:lnTo>
                      <a:pt x="1317709" y="1166544"/>
                    </a:lnTo>
                    <a:lnTo>
                      <a:pt x="1314098" y="1170157"/>
                    </a:lnTo>
                    <a:lnTo>
                      <a:pt x="1310483" y="1170157"/>
                    </a:lnTo>
                    <a:lnTo>
                      <a:pt x="1306872" y="1177383"/>
                    </a:lnTo>
                    <a:lnTo>
                      <a:pt x="1303262" y="1180996"/>
                    </a:lnTo>
                    <a:lnTo>
                      <a:pt x="1303262" y="1184609"/>
                    </a:lnTo>
                    <a:lnTo>
                      <a:pt x="1299646" y="1188222"/>
                    </a:lnTo>
                    <a:lnTo>
                      <a:pt x="1296036" y="1191833"/>
                    </a:lnTo>
                    <a:lnTo>
                      <a:pt x="1296036" y="1195446"/>
                    </a:lnTo>
                    <a:lnTo>
                      <a:pt x="1299646" y="1199059"/>
                    </a:lnTo>
                    <a:lnTo>
                      <a:pt x="1299646" y="1220734"/>
                    </a:lnTo>
                    <a:lnTo>
                      <a:pt x="1296036" y="1220734"/>
                    </a:lnTo>
                    <a:lnTo>
                      <a:pt x="1292421" y="1224347"/>
                    </a:lnTo>
                    <a:lnTo>
                      <a:pt x="1285195" y="1224347"/>
                    </a:lnTo>
                    <a:lnTo>
                      <a:pt x="1281584" y="1227960"/>
                    </a:lnTo>
                    <a:lnTo>
                      <a:pt x="1274358" y="1235186"/>
                    </a:lnTo>
                    <a:lnTo>
                      <a:pt x="1267132" y="1238799"/>
                    </a:lnTo>
                    <a:lnTo>
                      <a:pt x="1263521" y="1246023"/>
                    </a:lnTo>
                    <a:lnTo>
                      <a:pt x="1259906" y="1249636"/>
                    </a:lnTo>
                    <a:lnTo>
                      <a:pt x="1252680" y="1256862"/>
                    </a:lnTo>
                    <a:lnTo>
                      <a:pt x="1245459" y="1260475"/>
                    </a:lnTo>
                    <a:lnTo>
                      <a:pt x="1238233" y="1267701"/>
                    </a:lnTo>
                    <a:lnTo>
                      <a:pt x="1231007" y="1271311"/>
                    </a:lnTo>
                    <a:lnTo>
                      <a:pt x="1223781" y="1278537"/>
                    </a:lnTo>
                    <a:lnTo>
                      <a:pt x="1216555" y="1285763"/>
                    </a:lnTo>
                    <a:lnTo>
                      <a:pt x="1205718" y="1292989"/>
                    </a:lnTo>
                    <a:lnTo>
                      <a:pt x="1194882" y="1300213"/>
                    </a:lnTo>
                    <a:lnTo>
                      <a:pt x="1180430" y="1307439"/>
                    </a:lnTo>
                    <a:lnTo>
                      <a:pt x="1173204" y="1314665"/>
                    </a:lnTo>
                    <a:lnTo>
                      <a:pt x="1165978" y="1318278"/>
                    </a:lnTo>
                    <a:lnTo>
                      <a:pt x="1155141" y="1321890"/>
                    </a:lnTo>
                    <a:lnTo>
                      <a:pt x="1147915" y="1325501"/>
                    </a:lnTo>
                    <a:lnTo>
                      <a:pt x="1137079" y="1332727"/>
                    </a:lnTo>
                    <a:lnTo>
                      <a:pt x="1129853" y="1339953"/>
                    </a:lnTo>
                    <a:lnTo>
                      <a:pt x="1122627" y="1347179"/>
                    </a:lnTo>
                    <a:lnTo>
                      <a:pt x="1111937" y="1350790"/>
                    </a:lnTo>
                    <a:lnTo>
                      <a:pt x="1111937" y="1354403"/>
                    </a:lnTo>
                    <a:lnTo>
                      <a:pt x="1108327" y="1350790"/>
                    </a:lnTo>
                    <a:lnTo>
                      <a:pt x="1101101" y="1350790"/>
                    </a:lnTo>
                    <a:lnTo>
                      <a:pt x="1097490" y="1347179"/>
                    </a:lnTo>
                    <a:lnTo>
                      <a:pt x="1090264" y="1347179"/>
                    </a:lnTo>
                    <a:lnTo>
                      <a:pt x="1083038" y="1339953"/>
                    </a:lnTo>
                    <a:lnTo>
                      <a:pt x="1075812" y="1339953"/>
                    </a:lnTo>
                    <a:lnTo>
                      <a:pt x="1072202" y="1336340"/>
                    </a:lnTo>
                    <a:lnTo>
                      <a:pt x="1064976" y="1336340"/>
                    </a:lnTo>
                    <a:lnTo>
                      <a:pt x="1057750" y="1332727"/>
                    </a:lnTo>
                    <a:lnTo>
                      <a:pt x="1054134" y="1329114"/>
                    </a:lnTo>
                    <a:lnTo>
                      <a:pt x="1046913" y="1325501"/>
                    </a:lnTo>
                    <a:lnTo>
                      <a:pt x="1036072" y="1318278"/>
                    </a:lnTo>
                    <a:lnTo>
                      <a:pt x="1025235" y="1318278"/>
                    </a:lnTo>
                    <a:lnTo>
                      <a:pt x="1018009" y="1321890"/>
                    </a:lnTo>
                    <a:lnTo>
                      <a:pt x="1014399" y="1321890"/>
                    </a:lnTo>
                    <a:lnTo>
                      <a:pt x="1010783" y="1325501"/>
                    </a:lnTo>
                    <a:lnTo>
                      <a:pt x="1007173" y="1318278"/>
                    </a:lnTo>
                    <a:lnTo>
                      <a:pt x="1007173" y="1307439"/>
                    </a:lnTo>
                    <a:lnTo>
                      <a:pt x="1003557" y="1303826"/>
                    </a:lnTo>
                    <a:lnTo>
                      <a:pt x="999947" y="1300213"/>
                    </a:lnTo>
                    <a:lnTo>
                      <a:pt x="999947" y="1296602"/>
                    </a:lnTo>
                    <a:lnTo>
                      <a:pt x="996336" y="1292989"/>
                    </a:lnTo>
                    <a:lnTo>
                      <a:pt x="992721" y="1282150"/>
                    </a:lnTo>
                    <a:lnTo>
                      <a:pt x="989110" y="1278537"/>
                    </a:lnTo>
                    <a:lnTo>
                      <a:pt x="985495" y="1274924"/>
                    </a:lnTo>
                    <a:lnTo>
                      <a:pt x="981884" y="1267701"/>
                    </a:lnTo>
                    <a:lnTo>
                      <a:pt x="978269" y="1264088"/>
                    </a:lnTo>
                    <a:lnTo>
                      <a:pt x="974658" y="1260475"/>
                    </a:lnTo>
                    <a:lnTo>
                      <a:pt x="971048" y="1256862"/>
                    </a:lnTo>
                    <a:lnTo>
                      <a:pt x="963822" y="1253249"/>
                    </a:lnTo>
                    <a:lnTo>
                      <a:pt x="960206" y="1246023"/>
                    </a:lnTo>
                    <a:lnTo>
                      <a:pt x="956596" y="1242412"/>
                    </a:lnTo>
                    <a:lnTo>
                      <a:pt x="949370" y="1235186"/>
                    </a:lnTo>
                    <a:lnTo>
                      <a:pt x="945759" y="1227960"/>
                    </a:lnTo>
                    <a:lnTo>
                      <a:pt x="938533" y="1224347"/>
                    </a:lnTo>
                    <a:lnTo>
                      <a:pt x="938533" y="1227960"/>
                    </a:lnTo>
                    <a:lnTo>
                      <a:pt x="934918" y="1227960"/>
                    </a:lnTo>
                    <a:lnTo>
                      <a:pt x="934918" y="1235186"/>
                    </a:lnTo>
                    <a:lnTo>
                      <a:pt x="931307" y="1238799"/>
                    </a:lnTo>
                    <a:lnTo>
                      <a:pt x="927692" y="1242412"/>
                    </a:lnTo>
                    <a:lnTo>
                      <a:pt x="924081" y="1249636"/>
                    </a:lnTo>
                    <a:lnTo>
                      <a:pt x="920466" y="1253249"/>
                    </a:lnTo>
                    <a:lnTo>
                      <a:pt x="916855" y="1260475"/>
                    </a:lnTo>
                    <a:lnTo>
                      <a:pt x="916855" y="1267701"/>
                    </a:lnTo>
                    <a:lnTo>
                      <a:pt x="913245" y="1271311"/>
                    </a:lnTo>
                    <a:lnTo>
                      <a:pt x="909629" y="1278537"/>
                    </a:lnTo>
                    <a:lnTo>
                      <a:pt x="909629" y="1285763"/>
                    </a:lnTo>
                    <a:lnTo>
                      <a:pt x="906019" y="1289376"/>
                    </a:lnTo>
                    <a:lnTo>
                      <a:pt x="902403" y="1296602"/>
                    </a:lnTo>
                    <a:lnTo>
                      <a:pt x="906019" y="1300213"/>
                    </a:lnTo>
                    <a:lnTo>
                      <a:pt x="906019" y="1303826"/>
                    </a:lnTo>
                    <a:lnTo>
                      <a:pt x="909629" y="1307439"/>
                    </a:lnTo>
                    <a:lnTo>
                      <a:pt x="909629" y="1318278"/>
                    </a:lnTo>
                    <a:lnTo>
                      <a:pt x="906019" y="1321890"/>
                    </a:lnTo>
                    <a:lnTo>
                      <a:pt x="902403" y="1325501"/>
                    </a:lnTo>
                    <a:lnTo>
                      <a:pt x="898793" y="1325501"/>
                    </a:lnTo>
                    <a:lnTo>
                      <a:pt x="895177" y="1329114"/>
                    </a:lnTo>
                    <a:lnTo>
                      <a:pt x="887956" y="1332727"/>
                    </a:lnTo>
                    <a:lnTo>
                      <a:pt x="884341" y="1332727"/>
                    </a:lnTo>
                    <a:lnTo>
                      <a:pt x="880730" y="1339953"/>
                    </a:lnTo>
                    <a:lnTo>
                      <a:pt x="877115" y="1347179"/>
                    </a:lnTo>
                    <a:lnTo>
                      <a:pt x="873504" y="1354403"/>
                    </a:lnTo>
                    <a:lnTo>
                      <a:pt x="877115" y="1358016"/>
                    </a:lnTo>
                    <a:lnTo>
                      <a:pt x="877115" y="1368854"/>
                    </a:lnTo>
                    <a:lnTo>
                      <a:pt x="873504" y="1372467"/>
                    </a:lnTo>
                    <a:lnTo>
                      <a:pt x="869889" y="1376080"/>
                    </a:lnTo>
                    <a:lnTo>
                      <a:pt x="866278" y="1379691"/>
                    </a:lnTo>
                    <a:lnTo>
                      <a:pt x="862668" y="1383304"/>
                    </a:lnTo>
                    <a:lnTo>
                      <a:pt x="859052" y="1386917"/>
                    </a:lnTo>
                    <a:lnTo>
                      <a:pt x="859052" y="1394143"/>
                    </a:lnTo>
                    <a:lnTo>
                      <a:pt x="855442" y="1401369"/>
                    </a:lnTo>
                    <a:lnTo>
                      <a:pt x="855442" y="1408593"/>
                    </a:lnTo>
                    <a:lnTo>
                      <a:pt x="851826" y="1412056"/>
                    </a:lnTo>
                    <a:lnTo>
                      <a:pt x="848216" y="1419280"/>
                    </a:lnTo>
                    <a:lnTo>
                      <a:pt x="844600" y="1422893"/>
                    </a:lnTo>
                    <a:lnTo>
                      <a:pt x="830153" y="1422893"/>
                    </a:lnTo>
                    <a:lnTo>
                      <a:pt x="826538" y="1426657"/>
                    </a:lnTo>
                    <a:lnTo>
                      <a:pt x="822927" y="1433881"/>
                    </a:lnTo>
                    <a:lnTo>
                      <a:pt x="822927" y="1440958"/>
                    </a:lnTo>
                    <a:lnTo>
                      <a:pt x="819312" y="1444568"/>
                    </a:lnTo>
                    <a:lnTo>
                      <a:pt x="819312" y="1473470"/>
                    </a:lnTo>
                    <a:lnTo>
                      <a:pt x="815701" y="1477083"/>
                    </a:lnTo>
                    <a:lnTo>
                      <a:pt x="812091" y="1480696"/>
                    </a:lnTo>
                    <a:lnTo>
                      <a:pt x="812091" y="1491535"/>
                    </a:lnTo>
                    <a:lnTo>
                      <a:pt x="815701" y="1495148"/>
                    </a:lnTo>
                    <a:lnTo>
                      <a:pt x="815701" y="1502371"/>
                    </a:lnTo>
                    <a:lnTo>
                      <a:pt x="812091" y="1509597"/>
                    </a:lnTo>
                    <a:lnTo>
                      <a:pt x="808475" y="1513210"/>
                    </a:lnTo>
                    <a:lnTo>
                      <a:pt x="804865" y="1520436"/>
                    </a:lnTo>
                    <a:lnTo>
                      <a:pt x="801249" y="1527660"/>
                    </a:lnTo>
                    <a:lnTo>
                      <a:pt x="801249" y="1531273"/>
                    </a:lnTo>
                    <a:lnTo>
                      <a:pt x="794023" y="1534886"/>
                    </a:lnTo>
                    <a:lnTo>
                      <a:pt x="790413" y="1538499"/>
                    </a:lnTo>
                    <a:lnTo>
                      <a:pt x="783187" y="1542112"/>
                    </a:lnTo>
                    <a:lnTo>
                      <a:pt x="783187" y="1545725"/>
                    </a:lnTo>
                    <a:lnTo>
                      <a:pt x="779576" y="1552948"/>
                    </a:lnTo>
                    <a:lnTo>
                      <a:pt x="775961" y="1556561"/>
                    </a:lnTo>
                    <a:lnTo>
                      <a:pt x="772350" y="1560174"/>
                    </a:lnTo>
                    <a:lnTo>
                      <a:pt x="765124" y="1563787"/>
                    </a:lnTo>
                    <a:lnTo>
                      <a:pt x="739836" y="1563787"/>
                    </a:lnTo>
                    <a:lnTo>
                      <a:pt x="732610" y="1560174"/>
                    </a:lnTo>
                    <a:lnTo>
                      <a:pt x="725384" y="1556561"/>
                    </a:lnTo>
                    <a:lnTo>
                      <a:pt x="710932" y="1556561"/>
                    </a:lnTo>
                    <a:lnTo>
                      <a:pt x="703711" y="1552948"/>
                    </a:lnTo>
                    <a:lnTo>
                      <a:pt x="692869" y="1552948"/>
                    </a:lnTo>
                    <a:lnTo>
                      <a:pt x="685644" y="1549335"/>
                    </a:lnTo>
                    <a:lnTo>
                      <a:pt x="678422" y="1545725"/>
                    </a:lnTo>
                    <a:lnTo>
                      <a:pt x="671196" y="1538499"/>
                    </a:lnTo>
                    <a:lnTo>
                      <a:pt x="663970" y="1534886"/>
                    </a:lnTo>
                    <a:lnTo>
                      <a:pt x="656744" y="1534886"/>
                    </a:lnTo>
                    <a:lnTo>
                      <a:pt x="649518" y="1531273"/>
                    </a:lnTo>
                    <a:lnTo>
                      <a:pt x="642292" y="1527660"/>
                    </a:lnTo>
                    <a:lnTo>
                      <a:pt x="635067" y="1524047"/>
                    </a:lnTo>
                    <a:lnTo>
                      <a:pt x="631456" y="1520436"/>
                    </a:lnTo>
                    <a:lnTo>
                      <a:pt x="624230" y="1520436"/>
                    </a:lnTo>
                    <a:lnTo>
                      <a:pt x="613393" y="1524047"/>
                    </a:lnTo>
                    <a:lnTo>
                      <a:pt x="609778" y="1524047"/>
                    </a:lnTo>
                    <a:lnTo>
                      <a:pt x="602552" y="1520436"/>
                    </a:lnTo>
                    <a:lnTo>
                      <a:pt x="598941" y="1520436"/>
                    </a:lnTo>
                    <a:lnTo>
                      <a:pt x="591716" y="1524047"/>
                    </a:lnTo>
                    <a:lnTo>
                      <a:pt x="588105" y="1527660"/>
                    </a:lnTo>
                    <a:lnTo>
                      <a:pt x="584490" y="1531273"/>
                    </a:lnTo>
                    <a:lnTo>
                      <a:pt x="577264" y="1534886"/>
                    </a:lnTo>
                    <a:lnTo>
                      <a:pt x="573653" y="1534886"/>
                    </a:lnTo>
                    <a:lnTo>
                      <a:pt x="570189" y="1531273"/>
                    </a:lnTo>
                    <a:lnTo>
                      <a:pt x="566579" y="1527660"/>
                    </a:lnTo>
                    <a:lnTo>
                      <a:pt x="566579" y="1531273"/>
                    </a:lnTo>
                    <a:lnTo>
                      <a:pt x="562816" y="1531273"/>
                    </a:lnTo>
                    <a:lnTo>
                      <a:pt x="555590" y="1538499"/>
                    </a:lnTo>
                    <a:lnTo>
                      <a:pt x="548364" y="1542112"/>
                    </a:lnTo>
                    <a:lnTo>
                      <a:pt x="541290" y="1545725"/>
                    </a:lnTo>
                    <a:lnTo>
                      <a:pt x="534064" y="1552948"/>
                    </a:lnTo>
                    <a:lnTo>
                      <a:pt x="526838" y="1556561"/>
                    </a:lnTo>
                    <a:lnTo>
                      <a:pt x="519612" y="1552948"/>
                    </a:lnTo>
                    <a:lnTo>
                      <a:pt x="512239" y="1552948"/>
                    </a:lnTo>
                    <a:lnTo>
                      <a:pt x="505165" y="1549335"/>
                    </a:lnTo>
                    <a:lnTo>
                      <a:pt x="501550" y="1549335"/>
                    </a:lnTo>
                    <a:lnTo>
                      <a:pt x="501550" y="1552948"/>
                    </a:lnTo>
                    <a:lnTo>
                      <a:pt x="494324" y="1556561"/>
                    </a:lnTo>
                    <a:lnTo>
                      <a:pt x="487098" y="1563787"/>
                    </a:lnTo>
                    <a:lnTo>
                      <a:pt x="483487" y="1571013"/>
                    </a:lnTo>
                    <a:lnTo>
                      <a:pt x="469035" y="1571013"/>
                    </a:lnTo>
                    <a:lnTo>
                      <a:pt x="461809" y="1567400"/>
                    </a:lnTo>
                    <a:lnTo>
                      <a:pt x="443747" y="1567400"/>
                    </a:lnTo>
                    <a:lnTo>
                      <a:pt x="436521" y="1563787"/>
                    </a:lnTo>
                    <a:lnTo>
                      <a:pt x="429295" y="1563787"/>
                    </a:lnTo>
                    <a:lnTo>
                      <a:pt x="422074" y="1560174"/>
                    </a:lnTo>
                    <a:lnTo>
                      <a:pt x="414848" y="1556561"/>
                    </a:lnTo>
                    <a:lnTo>
                      <a:pt x="407622" y="1552948"/>
                    </a:lnTo>
                    <a:lnTo>
                      <a:pt x="400396" y="1549335"/>
                    </a:lnTo>
                    <a:lnTo>
                      <a:pt x="396785" y="1542112"/>
                    </a:lnTo>
                    <a:lnTo>
                      <a:pt x="393170" y="1534886"/>
                    </a:lnTo>
                    <a:lnTo>
                      <a:pt x="389559" y="1527660"/>
                    </a:lnTo>
                    <a:lnTo>
                      <a:pt x="385944" y="1520436"/>
                    </a:lnTo>
                    <a:lnTo>
                      <a:pt x="382333" y="1513210"/>
                    </a:lnTo>
                    <a:lnTo>
                      <a:pt x="375107" y="1509597"/>
                    </a:lnTo>
                    <a:lnTo>
                      <a:pt x="349819" y="1509597"/>
                    </a:lnTo>
                    <a:lnTo>
                      <a:pt x="342593" y="1513210"/>
                    </a:lnTo>
                    <a:lnTo>
                      <a:pt x="335367" y="1513210"/>
                    </a:lnTo>
                    <a:lnTo>
                      <a:pt x="328141" y="1509597"/>
                    </a:lnTo>
                    <a:lnTo>
                      <a:pt x="324530" y="1509597"/>
                    </a:lnTo>
                    <a:lnTo>
                      <a:pt x="320920" y="1513210"/>
                    </a:lnTo>
                    <a:lnTo>
                      <a:pt x="317304" y="1513210"/>
                    </a:lnTo>
                    <a:lnTo>
                      <a:pt x="313694" y="1509597"/>
                    </a:lnTo>
                    <a:lnTo>
                      <a:pt x="310078" y="1505984"/>
                    </a:lnTo>
                    <a:lnTo>
                      <a:pt x="306468" y="1505984"/>
                    </a:lnTo>
                    <a:lnTo>
                      <a:pt x="299242" y="1502371"/>
                    </a:lnTo>
                    <a:lnTo>
                      <a:pt x="295631" y="1498758"/>
                    </a:lnTo>
                    <a:lnTo>
                      <a:pt x="295631" y="1491535"/>
                    </a:lnTo>
                    <a:lnTo>
                      <a:pt x="292016" y="1484309"/>
                    </a:lnTo>
                    <a:lnTo>
                      <a:pt x="288405" y="1484309"/>
                    </a:lnTo>
                    <a:lnTo>
                      <a:pt x="284790" y="1480696"/>
                    </a:lnTo>
                    <a:lnTo>
                      <a:pt x="281179" y="1473470"/>
                    </a:lnTo>
                    <a:lnTo>
                      <a:pt x="277564" y="1466246"/>
                    </a:lnTo>
                    <a:lnTo>
                      <a:pt x="273953" y="1462783"/>
                    </a:lnTo>
                    <a:lnTo>
                      <a:pt x="270338" y="1459020"/>
                    </a:lnTo>
                    <a:lnTo>
                      <a:pt x="266727" y="1455559"/>
                    </a:lnTo>
                    <a:lnTo>
                      <a:pt x="252275" y="1455559"/>
                    </a:lnTo>
                    <a:lnTo>
                      <a:pt x="234213" y="1451946"/>
                    </a:lnTo>
                    <a:lnTo>
                      <a:pt x="198088" y="1451946"/>
                    </a:lnTo>
                    <a:lnTo>
                      <a:pt x="187251" y="1455559"/>
                    </a:lnTo>
                    <a:lnTo>
                      <a:pt x="176410" y="1455559"/>
                    </a:lnTo>
                    <a:lnTo>
                      <a:pt x="169184" y="1459020"/>
                    </a:lnTo>
                    <a:lnTo>
                      <a:pt x="158347" y="1459020"/>
                    </a:lnTo>
                    <a:lnTo>
                      <a:pt x="151121" y="1455559"/>
                    </a:lnTo>
                    <a:lnTo>
                      <a:pt x="140285" y="1459020"/>
                    </a:lnTo>
                    <a:lnTo>
                      <a:pt x="133059" y="1455559"/>
                    </a:lnTo>
                    <a:lnTo>
                      <a:pt x="125833" y="1455559"/>
                    </a:lnTo>
                    <a:lnTo>
                      <a:pt x="122222" y="1462783"/>
                    </a:lnTo>
                    <a:lnTo>
                      <a:pt x="122222" y="1466246"/>
                    </a:lnTo>
                    <a:lnTo>
                      <a:pt x="118607" y="1469857"/>
                    </a:lnTo>
                    <a:lnTo>
                      <a:pt x="114996" y="1473470"/>
                    </a:lnTo>
                    <a:lnTo>
                      <a:pt x="100544" y="1473470"/>
                    </a:lnTo>
                    <a:lnTo>
                      <a:pt x="86093" y="1466246"/>
                    </a:lnTo>
                    <a:lnTo>
                      <a:pt x="82482" y="1466246"/>
                    </a:lnTo>
                    <a:lnTo>
                      <a:pt x="75256" y="1462783"/>
                    </a:lnTo>
                    <a:lnTo>
                      <a:pt x="71645" y="1459020"/>
                    </a:lnTo>
                    <a:lnTo>
                      <a:pt x="68030" y="1455559"/>
                    </a:lnTo>
                    <a:lnTo>
                      <a:pt x="60804" y="1451946"/>
                    </a:lnTo>
                    <a:lnTo>
                      <a:pt x="57193" y="1451946"/>
                    </a:lnTo>
                    <a:lnTo>
                      <a:pt x="57193" y="1448181"/>
                    </a:lnTo>
                    <a:lnTo>
                      <a:pt x="53583" y="1440958"/>
                    </a:lnTo>
                    <a:lnTo>
                      <a:pt x="49967" y="1433881"/>
                    </a:lnTo>
                    <a:lnTo>
                      <a:pt x="46357" y="1426657"/>
                    </a:lnTo>
                    <a:lnTo>
                      <a:pt x="42741" y="1419280"/>
                    </a:lnTo>
                    <a:lnTo>
                      <a:pt x="39131" y="1415669"/>
                    </a:lnTo>
                    <a:lnTo>
                      <a:pt x="39131" y="1408593"/>
                    </a:lnTo>
                    <a:lnTo>
                      <a:pt x="35516" y="1408593"/>
                    </a:lnTo>
                    <a:lnTo>
                      <a:pt x="35516" y="1404980"/>
                    </a:lnTo>
                    <a:lnTo>
                      <a:pt x="31905" y="1404980"/>
                    </a:lnTo>
                    <a:lnTo>
                      <a:pt x="31905" y="1401369"/>
                    </a:lnTo>
                    <a:lnTo>
                      <a:pt x="28294" y="1394143"/>
                    </a:lnTo>
                    <a:lnTo>
                      <a:pt x="24679" y="1390530"/>
                    </a:lnTo>
                    <a:lnTo>
                      <a:pt x="21068" y="1386917"/>
                    </a:lnTo>
                    <a:lnTo>
                      <a:pt x="17453" y="1379691"/>
                    </a:lnTo>
                    <a:lnTo>
                      <a:pt x="17453" y="1368854"/>
                    </a:lnTo>
                    <a:lnTo>
                      <a:pt x="13842" y="1365242"/>
                    </a:lnTo>
                    <a:lnTo>
                      <a:pt x="17453" y="1358016"/>
                    </a:lnTo>
                    <a:lnTo>
                      <a:pt x="21068" y="1354403"/>
                    </a:lnTo>
                    <a:lnTo>
                      <a:pt x="24679" y="1347179"/>
                    </a:lnTo>
                    <a:lnTo>
                      <a:pt x="68030" y="1314665"/>
                    </a:lnTo>
                    <a:lnTo>
                      <a:pt x="68030" y="1311052"/>
                    </a:lnTo>
                    <a:lnTo>
                      <a:pt x="71645" y="1307439"/>
                    </a:lnTo>
                    <a:lnTo>
                      <a:pt x="71645" y="1285763"/>
                    </a:lnTo>
                    <a:lnTo>
                      <a:pt x="75256" y="1282150"/>
                    </a:lnTo>
                    <a:lnTo>
                      <a:pt x="75256" y="1278537"/>
                    </a:lnTo>
                    <a:lnTo>
                      <a:pt x="71645" y="1271311"/>
                    </a:lnTo>
                    <a:lnTo>
                      <a:pt x="71645" y="1264088"/>
                    </a:lnTo>
                    <a:lnTo>
                      <a:pt x="68030" y="1260475"/>
                    </a:lnTo>
                    <a:lnTo>
                      <a:pt x="60804" y="1253249"/>
                    </a:lnTo>
                    <a:lnTo>
                      <a:pt x="57193" y="1249636"/>
                    </a:lnTo>
                    <a:lnTo>
                      <a:pt x="49967" y="1246023"/>
                    </a:lnTo>
                    <a:lnTo>
                      <a:pt x="46357" y="1242412"/>
                    </a:lnTo>
                    <a:lnTo>
                      <a:pt x="42741" y="1238799"/>
                    </a:lnTo>
                    <a:lnTo>
                      <a:pt x="39131" y="1231573"/>
                    </a:lnTo>
                    <a:lnTo>
                      <a:pt x="35516" y="1224347"/>
                    </a:lnTo>
                    <a:lnTo>
                      <a:pt x="31905" y="1217124"/>
                    </a:lnTo>
                    <a:lnTo>
                      <a:pt x="31905" y="1209898"/>
                    </a:lnTo>
                    <a:lnTo>
                      <a:pt x="28294" y="1206285"/>
                    </a:lnTo>
                    <a:lnTo>
                      <a:pt x="24679" y="1202672"/>
                    </a:lnTo>
                    <a:lnTo>
                      <a:pt x="21068" y="1195446"/>
                    </a:lnTo>
                    <a:lnTo>
                      <a:pt x="17453" y="1188222"/>
                    </a:lnTo>
                    <a:lnTo>
                      <a:pt x="21068" y="1184609"/>
                    </a:lnTo>
                    <a:lnTo>
                      <a:pt x="17453" y="1170157"/>
                    </a:lnTo>
                    <a:lnTo>
                      <a:pt x="17453" y="1170157"/>
                    </a:lnTo>
                  </a:path>
                </a:pathLst>
              </a:custGeom>
              <a:solidFill>
                <a:schemeClr val="accent1"/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B24EFC6A-9C0B-DBF1-4F8D-28B1F4DD6923}"/>
                  </a:ext>
                </a:extLst>
              </p:cNvPr>
              <p:cNvSpPr/>
              <p:nvPr/>
            </p:nvSpPr>
            <p:spPr>
              <a:xfrm>
                <a:off x="5432209" y="1974325"/>
                <a:ext cx="1253294" cy="1007782"/>
              </a:xfrm>
              <a:custGeom>
                <a:avLst/>
                <a:gdLst>
                  <a:gd name="connsiteX0" fmla="*/ 39282 w 1253294"/>
                  <a:gd name="connsiteY0" fmla="*/ 548781 h 1007782"/>
                  <a:gd name="connsiteX1" fmla="*/ 42898 w 1253294"/>
                  <a:gd name="connsiteY1" fmla="*/ 545168 h 1007782"/>
                  <a:gd name="connsiteX2" fmla="*/ 42898 w 1253294"/>
                  <a:gd name="connsiteY2" fmla="*/ 534330 h 1007782"/>
                  <a:gd name="connsiteX3" fmla="*/ 39282 w 1253294"/>
                  <a:gd name="connsiteY3" fmla="*/ 534330 h 1007782"/>
                  <a:gd name="connsiteX4" fmla="*/ 39282 w 1253294"/>
                  <a:gd name="connsiteY4" fmla="*/ 530717 h 1007782"/>
                  <a:gd name="connsiteX5" fmla="*/ 35672 w 1253294"/>
                  <a:gd name="connsiteY5" fmla="*/ 527106 h 1007782"/>
                  <a:gd name="connsiteX6" fmla="*/ 32056 w 1253294"/>
                  <a:gd name="connsiteY6" fmla="*/ 523493 h 1007782"/>
                  <a:gd name="connsiteX7" fmla="*/ 32056 w 1253294"/>
                  <a:gd name="connsiteY7" fmla="*/ 509041 h 1007782"/>
                  <a:gd name="connsiteX8" fmla="*/ 35672 w 1253294"/>
                  <a:gd name="connsiteY8" fmla="*/ 505428 h 1007782"/>
                  <a:gd name="connsiteX9" fmla="*/ 32056 w 1253294"/>
                  <a:gd name="connsiteY9" fmla="*/ 501817 h 1007782"/>
                  <a:gd name="connsiteX10" fmla="*/ 32056 w 1253294"/>
                  <a:gd name="connsiteY10" fmla="*/ 490978 h 1007782"/>
                  <a:gd name="connsiteX11" fmla="*/ 39282 w 1253294"/>
                  <a:gd name="connsiteY11" fmla="*/ 490978 h 1007782"/>
                  <a:gd name="connsiteX12" fmla="*/ 39282 w 1253294"/>
                  <a:gd name="connsiteY12" fmla="*/ 494591 h 1007782"/>
                  <a:gd name="connsiteX13" fmla="*/ 42898 w 1253294"/>
                  <a:gd name="connsiteY13" fmla="*/ 494591 h 1007782"/>
                  <a:gd name="connsiteX14" fmla="*/ 46508 w 1253294"/>
                  <a:gd name="connsiteY14" fmla="*/ 498204 h 1007782"/>
                  <a:gd name="connsiteX15" fmla="*/ 46508 w 1253294"/>
                  <a:gd name="connsiteY15" fmla="*/ 494591 h 1007782"/>
                  <a:gd name="connsiteX16" fmla="*/ 50119 w 1253294"/>
                  <a:gd name="connsiteY16" fmla="*/ 494591 h 1007782"/>
                  <a:gd name="connsiteX17" fmla="*/ 50119 w 1253294"/>
                  <a:gd name="connsiteY17" fmla="*/ 476529 h 1007782"/>
                  <a:gd name="connsiteX18" fmla="*/ 53734 w 1253294"/>
                  <a:gd name="connsiteY18" fmla="*/ 472916 h 1007782"/>
                  <a:gd name="connsiteX19" fmla="*/ 57345 w 1253294"/>
                  <a:gd name="connsiteY19" fmla="*/ 465690 h 1007782"/>
                  <a:gd name="connsiteX20" fmla="*/ 60960 w 1253294"/>
                  <a:gd name="connsiteY20" fmla="*/ 462077 h 1007782"/>
                  <a:gd name="connsiteX21" fmla="*/ 64571 w 1253294"/>
                  <a:gd name="connsiteY21" fmla="*/ 454851 h 1007782"/>
                  <a:gd name="connsiteX22" fmla="*/ 68186 w 1253294"/>
                  <a:gd name="connsiteY22" fmla="*/ 447627 h 1007782"/>
                  <a:gd name="connsiteX23" fmla="*/ 68186 w 1253294"/>
                  <a:gd name="connsiteY23" fmla="*/ 436788 h 1007782"/>
                  <a:gd name="connsiteX24" fmla="*/ 71797 w 1253294"/>
                  <a:gd name="connsiteY24" fmla="*/ 436788 h 1007782"/>
                  <a:gd name="connsiteX25" fmla="*/ 75407 w 1253294"/>
                  <a:gd name="connsiteY25" fmla="*/ 433176 h 1007782"/>
                  <a:gd name="connsiteX26" fmla="*/ 79023 w 1253294"/>
                  <a:gd name="connsiteY26" fmla="*/ 433176 h 1007782"/>
                  <a:gd name="connsiteX27" fmla="*/ 79023 w 1253294"/>
                  <a:gd name="connsiteY27" fmla="*/ 429563 h 1007782"/>
                  <a:gd name="connsiteX28" fmla="*/ 82633 w 1253294"/>
                  <a:gd name="connsiteY28" fmla="*/ 429563 h 1007782"/>
                  <a:gd name="connsiteX29" fmla="*/ 86249 w 1253294"/>
                  <a:gd name="connsiteY29" fmla="*/ 422339 h 1007782"/>
                  <a:gd name="connsiteX30" fmla="*/ 89859 w 1253294"/>
                  <a:gd name="connsiteY30" fmla="*/ 418726 h 1007782"/>
                  <a:gd name="connsiteX31" fmla="*/ 89859 w 1253294"/>
                  <a:gd name="connsiteY31" fmla="*/ 415113 h 1007782"/>
                  <a:gd name="connsiteX32" fmla="*/ 93475 w 1253294"/>
                  <a:gd name="connsiteY32" fmla="*/ 407887 h 1007782"/>
                  <a:gd name="connsiteX33" fmla="*/ 93475 w 1253294"/>
                  <a:gd name="connsiteY33" fmla="*/ 400661 h 1007782"/>
                  <a:gd name="connsiteX34" fmla="*/ 97085 w 1253294"/>
                  <a:gd name="connsiteY34" fmla="*/ 397048 h 1007782"/>
                  <a:gd name="connsiteX35" fmla="*/ 100696 w 1253294"/>
                  <a:gd name="connsiteY35" fmla="*/ 393437 h 1007782"/>
                  <a:gd name="connsiteX36" fmla="*/ 97085 w 1253294"/>
                  <a:gd name="connsiteY36" fmla="*/ 393437 h 1007782"/>
                  <a:gd name="connsiteX37" fmla="*/ 93475 w 1253294"/>
                  <a:gd name="connsiteY37" fmla="*/ 389824 h 1007782"/>
                  <a:gd name="connsiteX38" fmla="*/ 93475 w 1253294"/>
                  <a:gd name="connsiteY38" fmla="*/ 386212 h 1007782"/>
                  <a:gd name="connsiteX39" fmla="*/ 89859 w 1253294"/>
                  <a:gd name="connsiteY39" fmla="*/ 378986 h 1007782"/>
                  <a:gd name="connsiteX40" fmla="*/ 89859 w 1253294"/>
                  <a:gd name="connsiteY40" fmla="*/ 375373 h 1007782"/>
                  <a:gd name="connsiteX41" fmla="*/ 93475 w 1253294"/>
                  <a:gd name="connsiteY41" fmla="*/ 368149 h 1007782"/>
                  <a:gd name="connsiteX42" fmla="*/ 97085 w 1253294"/>
                  <a:gd name="connsiteY42" fmla="*/ 364536 h 1007782"/>
                  <a:gd name="connsiteX43" fmla="*/ 100696 w 1253294"/>
                  <a:gd name="connsiteY43" fmla="*/ 357310 h 1007782"/>
                  <a:gd name="connsiteX44" fmla="*/ 104311 w 1253294"/>
                  <a:gd name="connsiteY44" fmla="*/ 353697 h 1007782"/>
                  <a:gd name="connsiteX45" fmla="*/ 107922 w 1253294"/>
                  <a:gd name="connsiteY45" fmla="*/ 350084 h 1007782"/>
                  <a:gd name="connsiteX46" fmla="*/ 107922 w 1253294"/>
                  <a:gd name="connsiteY46" fmla="*/ 342860 h 1007782"/>
                  <a:gd name="connsiteX47" fmla="*/ 100696 w 1253294"/>
                  <a:gd name="connsiteY47" fmla="*/ 339247 h 1007782"/>
                  <a:gd name="connsiteX48" fmla="*/ 97085 w 1253294"/>
                  <a:gd name="connsiteY48" fmla="*/ 335635 h 1007782"/>
                  <a:gd name="connsiteX49" fmla="*/ 97085 w 1253294"/>
                  <a:gd name="connsiteY49" fmla="*/ 332022 h 1007782"/>
                  <a:gd name="connsiteX50" fmla="*/ 100696 w 1253294"/>
                  <a:gd name="connsiteY50" fmla="*/ 328409 h 1007782"/>
                  <a:gd name="connsiteX51" fmla="*/ 104311 w 1253294"/>
                  <a:gd name="connsiteY51" fmla="*/ 328409 h 1007782"/>
                  <a:gd name="connsiteX52" fmla="*/ 111537 w 1253294"/>
                  <a:gd name="connsiteY52" fmla="*/ 324796 h 1007782"/>
                  <a:gd name="connsiteX53" fmla="*/ 115148 w 1253294"/>
                  <a:gd name="connsiteY53" fmla="*/ 324796 h 1007782"/>
                  <a:gd name="connsiteX54" fmla="*/ 122374 w 1253294"/>
                  <a:gd name="connsiteY54" fmla="*/ 317570 h 1007782"/>
                  <a:gd name="connsiteX55" fmla="*/ 125984 w 1253294"/>
                  <a:gd name="connsiteY55" fmla="*/ 310346 h 1007782"/>
                  <a:gd name="connsiteX56" fmla="*/ 125984 w 1253294"/>
                  <a:gd name="connsiteY56" fmla="*/ 306733 h 1007782"/>
                  <a:gd name="connsiteX57" fmla="*/ 129600 w 1253294"/>
                  <a:gd name="connsiteY57" fmla="*/ 299507 h 1007782"/>
                  <a:gd name="connsiteX58" fmla="*/ 129600 w 1253294"/>
                  <a:gd name="connsiteY58" fmla="*/ 292281 h 1007782"/>
                  <a:gd name="connsiteX59" fmla="*/ 133210 w 1253294"/>
                  <a:gd name="connsiteY59" fmla="*/ 288670 h 1007782"/>
                  <a:gd name="connsiteX60" fmla="*/ 140436 w 1253294"/>
                  <a:gd name="connsiteY60" fmla="*/ 285058 h 1007782"/>
                  <a:gd name="connsiteX61" fmla="*/ 140436 w 1253294"/>
                  <a:gd name="connsiteY61" fmla="*/ 281445 h 1007782"/>
                  <a:gd name="connsiteX62" fmla="*/ 136826 w 1253294"/>
                  <a:gd name="connsiteY62" fmla="*/ 277832 h 1007782"/>
                  <a:gd name="connsiteX63" fmla="*/ 129600 w 1253294"/>
                  <a:gd name="connsiteY63" fmla="*/ 277832 h 1007782"/>
                  <a:gd name="connsiteX64" fmla="*/ 129600 w 1253294"/>
                  <a:gd name="connsiteY64" fmla="*/ 274219 h 1007782"/>
                  <a:gd name="connsiteX65" fmla="*/ 125984 w 1253294"/>
                  <a:gd name="connsiteY65" fmla="*/ 266993 h 1007782"/>
                  <a:gd name="connsiteX66" fmla="*/ 122374 w 1253294"/>
                  <a:gd name="connsiteY66" fmla="*/ 259769 h 1007782"/>
                  <a:gd name="connsiteX67" fmla="*/ 115148 w 1253294"/>
                  <a:gd name="connsiteY67" fmla="*/ 252543 h 1007782"/>
                  <a:gd name="connsiteX68" fmla="*/ 104311 w 1253294"/>
                  <a:gd name="connsiteY68" fmla="*/ 245469 h 1007782"/>
                  <a:gd name="connsiteX69" fmla="*/ 100696 w 1253294"/>
                  <a:gd name="connsiteY69" fmla="*/ 238091 h 1007782"/>
                  <a:gd name="connsiteX70" fmla="*/ 93475 w 1253294"/>
                  <a:gd name="connsiteY70" fmla="*/ 231017 h 1007782"/>
                  <a:gd name="connsiteX71" fmla="*/ 93475 w 1253294"/>
                  <a:gd name="connsiteY71" fmla="*/ 227404 h 1007782"/>
                  <a:gd name="connsiteX72" fmla="*/ 89859 w 1253294"/>
                  <a:gd name="connsiteY72" fmla="*/ 223793 h 1007782"/>
                  <a:gd name="connsiteX73" fmla="*/ 93475 w 1253294"/>
                  <a:gd name="connsiteY73" fmla="*/ 220180 h 1007782"/>
                  <a:gd name="connsiteX74" fmla="*/ 93475 w 1253294"/>
                  <a:gd name="connsiteY74" fmla="*/ 202115 h 1007782"/>
                  <a:gd name="connsiteX75" fmla="*/ 97085 w 1253294"/>
                  <a:gd name="connsiteY75" fmla="*/ 198505 h 1007782"/>
                  <a:gd name="connsiteX76" fmla="*/ 97085 w 1253294"/>
                  <a:gd name="connsiteY76" fmla="*/ 184053 h 1007782"/>
                  <a:gd name="connsiteX77" fmla="*/ 93475 w 1253294"/>
                  <a:gd name="connsiteY77" fmla="*/ 176827 h 1007782"/>
                  <a:gd name="connsiteX78" fmla="*/ 97085 w 1253294"/>
                  <a:gd name="connsiteY78" fmla="*/ 173214 h 1007782"/>
                  <a:gd name="connsiteX79" fmla="*/ 97085 w 1253294"/>
                  <a:gd name="connsiteY79" fmla="*/ 162377 h 1007782"/>
                  <a:gd name="connsiteX80" fmla="*/ 100696 w 1253294"/>
                  <a:gd name="connsiteY80" fmla="*/ 155151 h 1007782"/>
                  <a:gd name="connsiteX81" fmla="*/ 111537 w 1253294"/>
                  <a:gd name="connsiteY81" fmla="*/ 155151 h 1007782"/>
                  <a:gd name="connsiteX82" fmla="*/ 115148 w 1253294"/>
                  <a:gd name="connsiteY82" fmla="*/ 151538 h 1007782"/>
                  <a:gd name="connsiteX83" fmla="*/ 129600 w 1253294"/>
                  <a:gd name="connsiteY83" fmla="*/ 151538 h 1007782"/>
                  <a:gd name="connsiteX84" fmla="*/ 129600 w 1253294"/>
                  <a:gd name="connsiteY84" fmla="*/ 147925 h 1007782"/>
                  <a:gd name="connsiteX85" fmla="*/ 151273 w 1253294"/>
                  <a:gd name="connsiteY85" fmla="*/ 147925 h 1007782"/>
                  <a:gd name="connsiteX86" fmla="*/ 154888 w 1253294"/>
                  <a:gd name="connsiteY86" fmla="*/ 144315 h 1007782"/>
                  <a:gd name="connsiteX87" fmla="*/ 169340 w 1253294"/>
                  <a:gd name="connsiteY87" fmla="*/ 144315 h 1007782"/>
                  <a:gd name="connsiteX88" fmla="*/ 172951 w 1253294"/>
                  <a:gd name="connsiteY88" fmla="*/ 140702 h 1007782"/>
                  <a:gd name="connsiteX89" fmla="*/ 191013 w 1253294"/>
                  <a:gd name="connsiteY89" fmla="*/ 140702 h 1007782"/>
                  <a:gd name="connsiteX90" fmla="*/ 194629 w 1253294"/>
                  <a:gd name="connsiteY90" fmla="*/ 137089 h 1007782"/>
                  <a:gd name="connsiteX91" fmla="*/ 209076 w 1253294"/>
                  <a:gd name="connsiteY91" fmla="*/ 137089 h 1007782"/>
                  <a:gd name="connsiteX92" fmla="*/ 209076 w 1253294"/>
                  <a:gd name="connsiteY92" fmla="*/ 133476 h 1007782"/>
                  <a:gd name="connsiteX93" fmla="*/ 223528 w 1253294"/>
                  <a:gd name="connsiteY93" fmla="*/ 133476 h 1007782"/>
                  <a:gd name="connsiteX94" fmla="*/ 223528 w 1253294"/>
                  <a:gd name="connsiteY94" fmla="*/ 129863 h 1007782"/>
                  <a:gd name="connsiteX95" fmla="*/ 237980 w 1253294"/>
                  <a:gd name="connsiteY95" fmla="*/ 129863 h 1007782"/>
                  <a:gd name="connsiteX96" fmla="*/ 237980 w 1253294"/>
                  <a:gd name="connsiteY96" fmla="*/ 126250 h 1007782"/>
                  <a:gd name="connsiteX97" fmla="*/ 252432 w 1253294"/>
                  <a:gd name="connsiteY97" fmla="*/ 126250 h 1007782"/>
                  <a:gd name="connsiteX98" fmla="*/ 256042 w 1253294"/>
                  <a:gd name="connsiteY98" fmla="*/ 122637 h 1007782"/>
                  <a:gd name="connsiteX99" fmla="*/ 270494 w 1253294"/>
                  <a:gd name="connsiteY99" fmla="*/ 122637 h 1007782"/>
                  <a:gd name="connsiteX100" fmla="*/ 270494 w 1253294"/>
                  <a:gd name="connsiteY100" fmla="*/ 119026 h 1007782"/>
                  <a:gd name="connsiteX101" fmla="*/ 288557 w 1253294"/>
                  <a:gd name="connsiteY101" fmla="*/ 119026 h 1007782"/>
                  <a:gd name="connsiteX102" fmla="*/ 288557 w 1253294"/>
                  <a:gd name="connsiteY102" fmla="*/ 115413 h 1007782"/>
                  <a:gd name="connsiteX103" fmla="*/ 303009 w 1253294"/>
                  <a:gd name="connsiteY103" fmla="*/ 115413 h 1007782"/>
                  <a:gd name="connsiteX104" fmla="*/ 303009 w 1253294"/>
                  <a:gd name="connsiteY104" fmla="*/ 111800 h 1007782"/>
                  <a:gd name="connsiteX105" fmla="*/ 313845 w 1253294"/>
                  <a:gd name="connsiteY105" fmla="*/ 111800 h 1007782"/>
                  <a:gd name="connsiteX106" fmla="*/ 317456 w 1253294"/>
                  <a:gd name="connsiteY106" fmla="*/ 108187 h 1007782"/>
                  <a:gd name="connsiteX107" fmla="*/ 328297 w 1253294"/>
                  <a:gd name="connsiteY107" fmla="*/ 108187 h 1007782"/>
                  <a:gd name="connsiteX108" fmla="*/ 331908 w 1253294"/>
                  <a:gd name="connsiteY108" fmla="*/ 104574 h 1007782"/>
                  <a:gd name="connsiteX109" fmla="*/ 342744 w 1253294"/>
                  <a:gd name="connsiteY109" fmla="*/ 104574 h 1007782"/>
                  <a:gd name="connsiteX110" fmla="*/ 342744 w 1253294"/>
                  <a:gd name="connsiteY110" fmla="*/ 100961 h 1007782"/>
                  <a:gd name="connsiteX111" fmla="*/ 357196 w 1253294"/>
                  <a:gd name="connsiteY111" fmla="*/ 100961 h 1007782"/>
                  <a:gd name="connsiteX112" fmla="*/ 357196 w 1253294"/>
                  <a:gd name="connsiteY112" fmla="*/ 97348 h 1007782"/>
                  <a:gd name="connsiteX113" fmla="*/ 375259 w 1253294"/>
                  <a:gd name="connsiteY113" fmla="*/ 97348 h 1007782"/>
                  <a:gd name="connsiteX114" fmla="*/ 375259 w 1253294"/>
                  <a:gd name="connsiteY114" fmla="*/ 93735 h 1007782"/>
                  <a:gd name="connsiteX115" fmla="*/ 389711 w 1253294"/>
                  <a:gd name="connsiteY115" fmla="*/ 93735 h 1007782"/>
                  <a:gd name="connsiteX116" fmla="*/ 389711 w 1253294"/>
                  <a:gd name="connsiteY116" fmla="*/ 90125 h 1007782"/>
                  <a:gd name="connsiteX117" fmla="*/ 404163 w 1253294"/>
                  <a:gd name="connsiteY117" fmla="*/ 90125 h 1007782"/>
                  <a:gd name="connsiteX118" fmla="*/ 404163 w 1253294"/>
                  <a:gd name="connsiteY118" fmla="*/ 86512 h 1007782"/>
                  <a:gd name="connsiteX119" fmla="*/ 414999 w 1253294"/>
                  <a:gd name="connsiteY119" fmla="*/ 86512 h 1007782"/>
                  <a:gd name="connsiteX120" fmla="*/ 414999 w 1253294"/>
                  <a:gd name="connsiteY120" fmla="*/ 82899 h 1007782"/>
                  <a:gd name="connsiteX121" fmla="*/ 422225 w 1253294"/>
                  <a:gd name="connsiteY121" fmla="*/ 82899 h 1007782"/>
                  <a:gd name="connsiteX122" fmla="*/ 422225 w 1253294"/>
                  <a:gd name="connsiteY122" fmla="*/ 79286 h 1007782"/>
                  <a:gd name="connsiteX123" fmla="*/ 429451 w 1253294"/>
                  <a:gd name="connsiteY123" fmla="*/ 79286 h 1007782"/>
                  <a:gd name="connsiteX124" fmla="*/ 436677 w 1253294"/>
                  <a:gd name="connsiteY124" fmla="*/ 75673 h 1007782"/>
                  <a:gd name="connsiteX125" fmla="*/ 501554 w 1253294"/>
                  <a:gd name="connsiteY125" fmla="*/ 75673 h 1007782"/>
                  <a:gd name="connsiteX126" fmla="*/ 505165 w 1253294"/>
                  <a:gd name="connsiteY126" fmla="*/ 72060 h 1007782"/>
                  <a:gd name="connsiteX127" fmla="*/ 512391 w 1253294"/>
                  <a:gd name="connsiteY127" fmla="*/ 72060 h 1007782"/>
                  <a:gd name="connsiteX128" fmla="*/ 512391 w 1253294"/>
                  <a:gd name="connsiteY128" fmla="*/ 68447 h 1007782"/>
                  <a:gd name="connsiteX129" fmla="*/ 516153 w 1253294"/>
                  <a:gd name="connsiteY129" fmla="*/ 68447 h 1007782"/>
                  <a:gd name="connsiteX130" fmla="*/ 516153 w 1253294"/>
                  <a:gd name="connsiteY130" fmla="*/ 64836 h 1007782"/>
                  <a:gd name="connsiteX131" fmla="*/ 523228 w 1253294"/>
                  <a:gd name="connsiteY131" fmla="*/ 64836 h 1007782"/>
                  <a:gd name="connsiteX132" fmla="*/ 523228 w 1253294"/>
                  <a:gd name="connsiteY132" fmla="*/ 61223 h 1007782"/>
                  <a:gd name="connsiteX133" fmla="*/ 530453 w 1253294"/>
                  <a:gd name="connsiteY133" fmla="*/ 61223 h 1007782"/>
                  <a:gd name="connsiteX134" fmla="*/ 530453 w 1253294"/>
                  <a:gd name="connsiteY134" fmla="*/ 57610 h 1007782"/>
                  <a:gd name="connsiteX135" fmla="*/ 534069 w 1253294"/>
                  <a:gd name="connsiteY135" fmla="*/ 57610 h 1007782"/>
                  <a:gd name="connsiteX136" fmla="*/ 534069 w 1253294"/>
                  <a:gd name="connsiteY136" fmla="*/ 53997 h 1007782"/>
                  <a:gd name="connsiteX137" fmla="*/ 537679 w 1253294"/>
                  <a:gd name="connsiteY137" fmla="*/ 53997 h 1007782"/>
                  <a:gd name="connsiteX138" fmla="*/ 537679 w 1253294"/>
                  <a:gd name="connsiteY138" fmla="*/ 50384 h 1007782"/>
                  <a:gd name="connsiteX139" fmla="*/ 541290 w 1253294"/>
                  <a:gd name="connsiteY139" fmla="*/ 50384 h 1007782"/>
                  <a:gd name="connsiteX140" fmla="*/ 541290 w 1253294"/>
                  <a:gd name="connsiteY140" fmla="*/ 46771 h 1007782"/>
                  <a:gd name="connsiteX141" fmla="*/ 544905 w 1253294"/>
                  <a:gd name="connsiteY141" fmla="*/ 46771 h 1007782"/>
                  <a:gd name="connsiteX142" fmla="*/ 548516 w 1253294"/>
                  <a:gd name="connsiteY142" fmla="*/ 43158 h 1007782"/>
                  <a:gd name="connsiteX143" fmla="*/ 552131 w 1253294"/>
                  <a:gd name="connsiteY143" fmla="*/ 43158 h 1007782"/>
                  <a:gd name="connsiteX144" fmla="*/ 552131 w 1253294"/>
                  <a:gd name="connsiteY144" fmla="*/ 39545 h 1007782"/>
                  <a:gd name="connsiteX145" fmla="*/ 555742 w 1253294"/>
                  <a:gd name="connsiteY145" fmla="*/ 39545 h 1007782"/>
                  <a:gd name="connsiteX146" fmla="*/ 555742 w 1253294"/>
                  <a:gd name="connsiteY146" fmla="*/ 35935 h 1007782"/>
                  <a:gd name="connsiteX147" fmla="*/ 559357 w 1253294"/>
                  <a:gd name="connsiteY147" fmla="*/ 35935 h 1007782"/>
                  <a:gd name="connsiteX148" fmla="*/ 559357 w 1253294"/>
                  <a:gd name="connsiteY148" fmla="*/ 32322 h 1007782"/>
                  <a:gd name="connsiteX149" fmla="*/ 562968 w 1253294"/>
                  <a:gd name="connsiteY149" fmla="*/ 32322 h 1007782"/>
                  <a:gd name="connsiteX150" fmla="*/ 562968 w 1253294"/>
                  <a:gd name="connsiteY150" fmla="*/ 28709 h 1007782"/>
                  <a:gd name="connsiteX151" fmla="*/ 566579 w 1253294"/>
                  <a:gd name="connsiteY151" fmla="*/ 28709 h 1007782"/>
                  <a:gd name="connsiteX152" fmla="*/ 570194 w 1253294"/>
                  <a:gd name="connsiteY152" fmla="*/ 25096 h 1007782"/>
                  <a:gd name="connsiteX153" fmla="*/ 570194 w 1253294"/>
                  <a:gd name="connsiteY153" fmla="*/ 21483 h 1007782"/>
                  <a:gd name="connsiteX154" fmla="*/ 573805 w 1253294"/>
                  <a:gd name="connsiteY154" fmla="*/ 21483 h 1007782"/>
                  <a:gd name="connsiteX155" fmla="*/ 573805 w 1253294"/>
                  <a:gd name="connsiteY155" fmla="*/ 17870 h 1007782"/>
                  <a:gd name="connsiteX156" fmla="*/ 577420 w 1253294"/>
                  <a:gd name="connsiteY156" fmla="*/ 17870 h 1007782"/>
                  <a:gd name="connsiteX157" fmla="*/ 577420 w 1253294"/>
                  <a:gd name="connsiteY157" fmla="*/ 14257 h 1007782"/>
                  <a:gd name="connsiteX158" fmla="*/ 581030 w 1253294"/>
                  <a:gd name="connsiteY158" fmla="*/ 14257 h 1007782"/>
                  <a:gd name="connsiteX159" fmla="*/ 581030 w 1253294"/>
                  <a:gd name="connsiteY159" fmla="*/ 10646 h 1007782"/>
                  <a:gd name="connsiteX160" fmla="*/ 584646 w 1253294"/>
                  <a:gd name="connsiteY160" fmla="*/ 10646 h 1007782"/>
                  <a:gd name="connsiteX161" fmla="*/ 584646 w 1253294"/>
                  <a:gd name="connsiteY161" fmla="*/ 7033 h 1007782"/>
                  <a:gd name="connsiteX162" fmla="*/ 599093 w 1253294"/>
                  <a:gd name="connsiteY162" fmla="*/ 7033 h 1007782"/>
                  <a:gd name="connsiteX163" fmla="*/ 602708 w 1253294"/>
                  <a:gd name="connsiteY163" fmla="*/ 3420 h 1007782"/>
                  <a:gd name="connsiteX164" fmla="*/ 624382 w 1253294"/>
                  <a:gd name="connsiteY164" fmla="*/ 3420 h 1007782"/>
                  <a:gd name="connsiteX165" fmla="*/ 624382 w 1253294"/>
                  <a:gd name="connsiteY165" fmla="*/ -193 h 1007782"/>
                  <a:gd name="connsiteX166" fmla="*/ 638833 w 1253294"/>
                  <a:gd name="connsiteY166" fmla="*/ -193 h 1007782"/>
                  <a:gd name="connsiteX167" fmla="*/ 638833 w 1253294"/>
                  <a:gd name="connsiteY167" fmla="*/ -193 h 1007782"/>
                  <a:gd name="connsiteX168" fmla="*/ 642444 w 1253294"/>
                  <a:gd name="connsiteY168" fmla="*/ -193 h 1007782"/>
                  <a:gd name="connsiteX169" fmla="*/ 642444 w 1253294"/>
                  <a:gd name="connsiteY169" fmla="*/ 7033 h 1007782"/>
                  <a:gd name="connsiteX170" fmla="*/ 653285 w 1253294"/>
                  <a:gd name="connsiteY170" fmla="*/ 7033 h 1007782"/>
                  <a:gd name="connsiteX171" fmla="*/ 653285 w 1253294"/>
                  <a:gd name="connsiteY171" fmla="*/ 14257 h 1007782"/>
                  <a:gd name="connsiteX172" fmla="*/ 656896 w 1253294"/>
                  <a:gd name="connsiteY172" fmla="*/ 14257 h 1007782"/>
                  <a:gd name="connsiteX173" fmla="*/ 656896 w 1253294"/>
                  <a:gd name="connsiteY173" fmla="*/ 25096 h 1007782"/>
                  <a:gd name="connsiteX174" fmla="*/ 660511 w 1253294"/>
                  <a:gd name="connsiteY174" fmla="*/ 28709 h 1007782"/>
                  <a:gd name="connsiteX175" fmla="*/ 660511 w 1253294"/>
                  <a:gd name="connsiteY175" fmla="*/ 32322 h 1007782"/>
                  <a:gd name="connsiteX176" fmla="*/ 656896 w 1253294"/>
                  <a:gd name="connsiteY176" fmla="*/ 32322 h 1007782"/>
                  <a:gd name="connsiteX177" fmla="*/ 656896 w 1253294"/>
                  <a:gd name="connsiteY177" fmla="*/ 35935 h 1007782"/>
                  <a:gd name="connsiteX178" fmla="*/ 660511 w 1253294"/>
                  <a:gd name="connsiteY178" fmla="*/ 35935 h 1007782"/>
                  <a:gd name="connsiteX179" fmla="*/ 660511 w 1253294"/>
                  <a:gd name="connsiteY179" fmla="*/ 46771 h 1007782"/>
                  <a:gd name="connsiteX180" fmla="*/ 664122 w 1253294"/>
                  <a:gd name="connsiteY180" fmla="*/ 50384 h 1007782"/>
                  <a:gd name="connsiteX181" fmla="*/ 660511 w 1253294"/>
                  <a:gd name="connsiteY181" fmla="*/ 53997 h 1007782"/>
                  <a:gd name="connsiteX182" fmla="*/ 660511 w 1253294"/>
                  <a:gd name="connsiteY182" fmla="*/ 64836 h 1007782"/>
                  <a:gd name="connsiteX183" fmla="*/ 664122 w 1253294"/>
                  <a:gd name="connsiteY183" fmla="*/ 64836 h 1007782"/>
                  <a:gd name="connsiteX184" fmla="*/ 664122 w 1253294"/>
                  <a:gd name="connsiteY184" fmla="*/ 68447 h 1007782"/>
                  <a:gd name="connsiteX185" fmla="*/ 660511 w 1253294"/>
                  <a:gd name="connsiteY185" fmla="*/ 68447 h 1007782"/>
                  <a:gd name="connsiteX186" fmla="*/ 660511 w 1253294"/>
                  <a:gd name="connsiteY186" fmla="*/ 72060 h 1007782"/>
                  <a:gd name="connsiteX187" fmla="*/ 664122 w 1253294"/>
                  <a:gd name="connsiteY187" fmla="*/ 75673 h 1007782"/>
                  <a:gd name="connsiteX188" fmla="*/ 664122 w 1253294"/>
                  <a:gd name="connsiteY188" fmla="*/ 79286 h 1007782"/>
                  <a:gd name="connsiteX189" fmla="*/ 667737 w 1253294"/>
                  <a:gd name="connsiteY189" fmla="*/ 79286 h 1007782"/>
                  <a:gd name="connsiteX190" fmla="*/ 667737 w 1253294"/>
                  <a:gd name="connsiteY190" fmla="*/ 82899 h 1007782"/>
                  <a:gd name="connsiteX191" fmla="*/ 671348 w 1253294"/>
                  <a:gd name="connsiteY191" fmla="*/ 82899 h 1007782"/>
                  <a:gd name="connsiteX192" fmla="*/ 671348 w 1253294"/>
                  <a:gd name="connsiteY192" fmla="*/ 90125 h 1007782"/>
                  <a:gd name="connsiteX193" fmla="*/ 674959 w 1253294"/>
                  <a:gd name="connsiteY193" fmla="*/ 93735 h 1007782"/>
                  <a:gd name="connsiteX194" fmla="*/ 674959 w 1253294"/>
                  <a:gd name="connsiteY194" fmla="*/ 100961 h 1007782"/>
                  <a:gd name="connsiteX195" fmla="*/ 678574 w 1253294"/>
                  <a:gd name="connsiteY195" fmla="*/ 100961 h 1007782"/>
                  <a:gd name="connsiteX196" fmla="*/ 678574 w 1253294"/>
                  <a:gd name="connsiteY196" fmla="*/ 108187 h 1007782"/>
                  <a:gd name="connsiteX197" fmla="*/ 682184 w 1253294"/>
                  <a:gd name="connsiteY197" fmla="*/ 108187 h 1007782"/>
                  <a:gd name="connsiteX198" fmla="*/ 682184 w 1253294"/>
                  <a:gd name="connsiteY198" fmla="*/ 111800 h 1007782"/>
                  <a:gd name="connsiteX199" fmla="*/ 689410 w 1253294"/>
                  <a:gd name="connsiteY199" fmla="*/ 111800 h 1007782"/>
                  <a:gd name="connsiteX200" fmla="*/ 689410 w 1253294"/>
                  <a:gd name="connsiteY200" fmla="*/ 115413 h 1007782"/>
                  <a:gd name="connsiteX201" fmla="*/ 693026 w 1253294"/>
                  <a:gd name="connsiteY201" fmla="*/ 115413 h 1007782"/>
                  <a:gd name="connsiteX202" fmla="*/ 693026 w 1253294"/>
                  <a:gd name="connsiteY202" fmla="*/ 119026 h 1007782"/>
                  <a:gd name="connsiteX203" fmla="*/ 707473 w 1253294"/>
                  <a:gd name="connsiteY203" fmla="*/ 119026 h 1007782"/>
                  <a:gd name="connsiteX204" fmla="*/ 707473 w 1253294"/>
                  <a:gd name="connsiteY204" fmla="*/ 122637 h 1007782"/>
                  <a:gd name="connsiteX205" fmla="*/ 711088 w 1253294"/>
                  <a:gd name="connsiteY205" fmla="*/ 122637 h 1007782"/>
                  <a:gd name="connsiteX206" fmla="*/ 711088 w 1253294"/>
                  <a:gd name="connsiteY206" fmla="*/ 126250 h 1007782"/>
                  <a:gd name="connsiteX207" fmla="*/ 714699 w 1253294"/>
                  <a:gd name="connsiteY207" fmla="*/ 126250 h 1007782"/>
                  <a:gd name="connsiteX208" fmla="*/ 714699 w 1253294"/>
                  <a:gd name="connsiteY208" fmla="*/ 129863 h 1007782"/>
                  <a:gd name="connsiteX209" fmla="*/ 721925 w 1253294"/>
                  <a:gd name="connsiteY209" fmla="*/ 129863 h 1007782"/>
                  <a:gd name="connsiteX210" fmla="*/ 721925 w 1253294"/>
                  <a:gd name="connsiteY210" fmla="*/ 126250 h 1007782"/>
                  <a:gd name="connsiteX211" fmla="*/ 725536 w 1253294"/>
                  <a:gd name="connsiteY211" fmla="*/ 126250 h 1007782"/>
                  <a:gd name="connsiteX212" fmla="*/ 725536 w 1253294"/>
                  <a:gd name="connsiteY212" fmla="*/ 122637 h 1007782"/>
                  <a:gd name="connsiteX213" fmla="*/ 732761 w 1253294"/>
                  <a:gd name="connsiteY213" fmla="*/ 122637 h 1007782"/>
                  <a:gd name="connsiteX214" fmla="*/ 732761 w 1253294"/>
                  <a:gd name="connsiteY214" fmla="*/ 119026 h 1007782"/>
                  <a:gd name="connsiteX215" fmla="*/ 739987 w 1253294"/>
                  <a:gd name="connsiteY215" fmla="*/ 119026 h 1007782"/>
                  <a:gd name="connsiteX216" fmla="*/ 743603 w 1253294"/>
                  <a:gd name="connsiteY216" fmla="*/ 122637 h 1007782"/>
                  <a:gd name="connsiteX217" fmla="*/ 761665 w 1253294"/>
                  <a:gd name="connsiteY217" fmla="*/ 122637 h 1007782"/>
                  <a:gd name="connsiteX218" fmla="*/ 761665 w 1253294"/>
                  <a:gd name="connsiteY218" fmla="*/ 119026 h 1007782"/>
                  <a:gd name="connsiteX219" fmla="*/ 768891 w 1253294"/>
                  <a:gd name="connsiteY219" fmla="*/ 119026 h 1007782"/>
                  <a:gd name="connsiteX220" fmla="*/ 768891 w 1253294"/>
                  <a:gd name="connsiteY220" fmla="*/ 115413 h 1007782"/>
                  <a:gd name="connsiteX221" fmla="*/ 779728 w 1253294"/>
                  <a:gd name="connsiteY221" fmla="*/ 115413 h 1007782"/>
                  <a:gd name="connsiteX222" fmla="*/ 779728 w 1253294"/>
                  <a:gd name="connsiteY222" fmla="*/ 119026 h 1007782"/>
                  <a:gd name="connsiteX223" fmla="*/ 805016 w 1253294"/>
                  <a:gd name="connsiteY223" fmla="*/ 119026 h 1007782"/>
                  <a:gd name="connsiteX224" fmla="*/ 805016 w 1253294"/>
                  <a:gd name="connsiteY224" fmla="*/ 122637 h 1007782"/>
                  <a:gd name="connsiteX225" fmla="*/ 812242 w 1253294"/>
                  <a:gd name="connsiteY225" fmla="*/ 122637 h 1007782"/>
                  <a:gd name="connsiteX226" fmla="*/ 812242 w 1253294"/>
                  <a:gd name="connsiteY226" fmla="*/ 126250 h 1007782"/>
                  <a:gd name="connsiteX227" fmla="*/ 815853 w 1253294"/>
                  <a:gd name="connsiteY227" fmla="*/ 126250 h 1007782"/>
                  <a:gd name="connsiteX228" fmla="*/ 815853 w 1253294"/>
                  <a:gd name="connsiteY228" fmla="*/ 129863 h 1007782"/>
                  <a:gd name="connsiteX229" fmla="*/ 819468 w 1253294"/>
                  <a:gd name="connsiteY229" fmla="*/ 129863 h 1007782"/>
                  <a:gd name="connsiteX230" fmla="*/ 819468 w 1253294"/>
                  <a:gd name="connsiteY230" fmla="*/ 133476 h 1007782"/>
                  <a:gd name="connsiteX231" fmla="*/ 826694 w 1253294"/>
                  <a:gd name="connsiteY231" fmla="*/ 133476 h 1007782"/>
                  <a:gd name="connsiteX232" fmla="*/ 826694 w 1253294"/>
                  <a:gd name="connsiteY232" fmla="*/ 137089 h 1007782"/>
                  <a:gd name="connsiteX233" fmla="*/ 848367 w 1253294"/>
                  <a:gd name="connsiteY233" fmla="*/ 137089 h 1007782"/>
                  <a:gd name="connsiteX234" fmla="*/ 848367 w 1253294"/>
                  <a:gd name="connsiteY234" fmla="*/ 140702 h 1007782"/>
                  <a:gd name="connsiteX235" fmla="*/ 859204 w 1253294"/>
                  <a:gd name="connsiteY235" fmla="*/ 140702 h 1007782"/>
                  <a:gd name="connsiteX236" fmla="*/ 859204 w 1253294"/>
                  <a:gd name="connsiteY236" fmla="*/ 137089 h 1007782"/>
                  <a:gd name="connsiteX237" fmla="*/ 866430 w 1253294"/>
                  <a:gd name="connsiteY237" fmla="*/ 137089 h 1007782"/>
                  <a:gd name="connsiteX238" fmla="*/ 866430 w 1253294"/>
                  <a:gd name="connsiteY238" fmla="*/ 140702 h 1007782"/>
                  <a:gd name="connsiteX239" fmla="*/ 866430 w 1253294"/>
                  <a:gd name="connsiteY239" fmla="*/ 140702 h 1007782"/>
                  <a:gd name="connsiteX240" fmla="*/ 866430 w 1253294"/>
                  <a:gd name="connsiteY240" fmla="*/ 144315 h 1007782"/>
                  <a:gd name="connsiteX241" fmla="*/ 873656 w 1253294"/>
                  <a:gd name="connsiteY241" fmla="*/ 144315 h 1007782"/>
                  <a:gd name="connsiteX242" fmla="*/ 873656 w 1253294"/>
                  <a:gd name="connsiteY242" fmla="*/ 147925 h 1007782"/>
                  <a:gd name="connsiteX243" fmla="*/ 880882 w 1253294"/>
                  <a:gd name="connsiteY243" fmla="*/ 147925 h 1007782"/>
                  <a:gd name="connsiteX244" fmla="*/ 884492 w 1253294"/>
                  <a:gd name="connsiteY244" fmla="*/ 151538 h 1007782"/>
                  <a:gd name="connsiteX245" fmla="*/ 884492 w 1253294"/>
                  <a:gd name="connsiteY245" fmla="*/ 155151 h 1007782"/>
                  <a:gd name="connsiteX246" fmla="*/ 888108 w 1253294"/>
                  <a:gd name="connsiteY246" fmla="*/ 155151 h 1007782"/>
                  <a:gd name="connsiteX247" fmla="*/ 888108 w 1253294"/>
                  <a:gd name="connsiteY247" fmla="*/ 158764 h 1007782"/>
                  <a:gd name="connsiteX248" fmla="*/ 891718 w 1253294"/>
                  <a:gd name="connsiteY248" fmla="*/ 158764 h 1007782"/>
                  <a:gd name="connsiteX249" fmla="*/ 891718 w 1253294"/>
                  <a:gd name="connsiteY249" fmla="*/ 165990 h 1007782"/>
                  <a:gd name="connsiteX250" fmla="*/ 895334 w 1253294"/>
                  <a:gd name="connsiteY250" fmla="*/ 165990 h 1007782"/>
                  <a:gd name="connsiteX251" fmla="*/ 895334 w 1253294"/>
                  <a:gd name="connsiteY251" fmla="*/ 173214 h 1007782"/>
                  <a:gd name="connsiteX252" fmla="*/ 898944 w 1253294"/>
                  <a:gd name="connsiteY252" fmla="*/ 173214 h 1007782"/>
                  <a:gd name="connsiteX253" fmla="*/ 898944 w 1253294"/>
                  <a:gd name="connsiteY253" fmla="*/ 180440 h 1007782"/>
                  <a:gd name="connsiteX254" fmla="*/ 902560 w 1253294"/>
                  <a:gd name="connsiteY254" fmla="*/ 184053 h 1007782"/>
                  <a:gd name="connsiteX255" fmla="*/ 902560 w 1253294"/>
                  <a:gd name="connsiteY255" fmla="*/ 202115 h 1007782"/>
                  <a:gd name="connsiteX256" fmla="*/ 906170 w 1253294"/>
                  <a:gd name="connsiteY256" fmla="*/ 202115 h 1007782"/>
                  <a:gd name="connsiteX257" fmla="*/ 906170 w 1253294"/>
                  <a:gd name="connsiteY257" fmla="*/ 216567 h 1007782"/>
                  <a:gd name="connsiteX258" fmla="*/ 909781 w 1253294"/>
                  <a:gd name="connsiteY258" fmla="*/ 216567 h 1007782"/>
                  <a:gd name="connsiteX259" fmla="*/ 909781 w 1253294"/>
                  <a:gd name="connsiteY259" fmla="*/ 281594 h 1007782"/>
                  <a:gd name="connsiteX260" fmla="*/ 913396 w 1253294"/>
                  <a:gd name="connsiteY260" fmla="*/ 281594 h 1007782"/>
                  <a:gd name="connsiteX261" fmla="*/ 913396 w 1253294"/>
                  <a:gd name="connsiteY261" fmla="*/ 313959 h 1007782"/>
                  <a:gd name="connsiteX262" fmla="*/ 917007 w 1253294"/>
                  <a:gd name="connsiteY262" fmla="*/ 313959 h 1007782"/>
                  <a:gd name="connsiteX263" fmla="*/ 917007 w 1253294"/>
                  <a:gd name="connsiteY263" fmla="*/ 342860 h 1007782"/>
                  <a:gd name="connsiteX264" fmla="*/ 920622 w 1253294"/>
                  <a:gd name="connsiteY264" fmla="*/ 346471 h 1007782"/>
                  <a:gd name="connsiteX265" fmla="*/ 917007 w 1253294"/>
                  <a:gd name="connsiteY265" fmla="*/ 346471 h 1007782"/>
                  <a:gd name="connsiteX266" fmla="*/ 917007 w 1253294"/>
                  <a:gd name="connsiteY266" fmla="*/ 353849 h 1007782"/>
                  <a:gd name="connsiteX267" fmla="*/ 920622 w 1253294"/>
                  <a:gd name="connsiteY267" fmla="*/ 353849 h 1007782"/>
                  <a:gd name="connsiteX268" fmla="*/ 920622 w 1253294"/>
                  <a:gd name="connsiteY268" fmla="*/ 389974 h 1007782"/>
                  <a:gd name="connsiteX269" fmla="*/ 924233 w 1253294"/>
                  <a:gd name="connsiteY269" fmla="*/ 389974 h 1007782"/>
                  <a:gd name="connsiteX270" fmla="*/ 924233 w 1253294"/>
                  <a:gd name="connsiteY270" fmla="*/ 397048 h 1007782"/>
                  <a:gd name="connsiteX271" fmla="*/ 927848 w 1253294"/>
                  <a:gd name="connsiteY271" fmla="*/ 397048 h 1007782"/>
                  <a:gd name="connsiteX272" fmla="*/ 927848 w 1253294"/>
                  <a:gd name="connsiteY272" fmla="*/ 404426 h 1007782"/>
                  <a:gd name="connsiteX273" fmla="*/ 931459 w 1253294"/>
                  <a:gd name="connsiteY273" fmla="*/ 404426 h 1007782"/>
                  <a:gd name="connsiteX274" fmla="*/ 935069 w 1253294"/>
                  <a:gd name="connsiteY274" fmla="*/ 408039 h 1007782"/>
                  <a:gd name="connsiteX275" fmla="*/ 938685 w 1253294"/>
                  <a:gd name="connsiteY275" fmla="*/ 411649 h 1007782"/>
                  <a:gd name="connsiteX276" fmla="*/ 942295 w 1253294"/>
                  <a:gd name="connsiteY276" fmla="*/ 411649 h 1007782"/>
                  <a:gd name="connsiteX277" fmla="*/ 942295 w 1253294"/>
                  <a:gd name="connsiteY277" fmla="*/ 415262 h 1007782"/>
                  <a:gd name="connsiteX278" fmla="*/ 949521 w 1253294"/>
                  <a:gd name="connsiteY278" fmla="*/ 415262 h 1007782"/>
                  <a:gd name="connsiteX279" fmla="*/ 949521 w 1253294"/>
                  <a:gd name="connsiteY279" fmla="*/ 418726 h 1007782"/>
                  <a:gd name="connsiteX280" fmla="*/ 963973 w 1253294"/>
                  <a:gd name="connsiteY280" fmla="*/ 418726 h 1007782"/>
                  <a:gd name="connsiteX281" fmla="*/ 963973 w 1253294"/>
                  <a:gd name="connsiteY281" fmla="*/ 422339 h 1007782"/>
                  <a:gd name="connsiteX282" fmla="*/ 971199 w 1253294"/>
                  <a:gd name="connsiteY282" fmla="*/ 422339 h 1007782"/>
                  <a:gd name="connsiteX283" fmla="*/ 971199 w 1253294"/>
                  <a:gd name="connsiteY283" fmla="*/ 425950 h 1007782"/>
                  <a:gd name="connsiteX284" fmla="*/ 978425 w 1253294"/>
                  <a:gd name="connsiteY284" fmla="*/ 425950 h 1007782"/>
                  <a:gd name="connsiteX285" fmla="*/ 978425 w 1253294"/>
                  <a:gd name="connsiteY285" fmla="*/ 429563 h 1007782"/>
                  <a:gd name="connsiteX286" fmla="*/ 982036 w 1253294"/>
                  <a:gd name="connsiteY286" fmla="*/ 429563 h 1007782"/>
                  <a:gd name="connsiteX287" fmla="*/ 985651 w 1253294"/>
                  <a:gd name="connsiteY287" fmla="*/ 433176 h 1007782"/>
                  <a:gd name="connsiteX288" fmla="*/ 989262 w 1253294"/>
                  <a:gd name="connsiteY288" fmla="*/ 433176 h 1007782"/>
                  <a:gd name="connsiteX289" fmla="*/ 989262 w 1253294"/>
                  <a:gd name="connsiteY289" fmla="*/ 436788 h 1007782"/>
                  <a:gd name="connsiteX290" fmla="*/ 992872 w 1253294"/>
                  <a:gd name="connsiteY290" fmla="*/ 436788 h 1007782"/>
                  <a:gd name="connsiteX291" fmla="*/ 996488 w 1253294"/>
                  <a:gd name="connsiteY291" fmla="*/ 440401 h 1007782"/>
                  <a:gd name="connsiteX292" fmla="*/ 1003714 w 1253294"/>
                  <a:gd name="connsiteY292" fmla="*/ 440401 h 1007782"/>
                  <a:gd name="connsiteX293" fmla="*/ 1003714 w 1253294"/>
                  <a:gd name="connsiteY293" fmla="*/ 444014 h 1007782"/>
                  <a:gd name="connsiteX294" fmla="*/ 1021776 w 1253294"/>
                  <a:gd name="connsiteY294" fmla="*/ 444014 h 1007782"/>
                  <a:gd name="connsiteX295" fmla="*/ 1021776 w 1253294"/>
                  <a:gd name="connsiteY295" fmla="*/ 447627 h 1007782"/>
                  <a:gd name="connsiteX296" fmla="*/ 1039839 w 1253294"/>
                  <a:gd name="connsiteY296" fmla="*/ 447627 h 1007782"/>
                  <a:gd name="connsiteX297" fmla="*/ 1043449 w 1253294"/>
                  <a:gd name="connsiteY297" fmla="*/ 451238 h 1007782"/>
                  <a:gd name="connsiteX298" fmla="*/ 1068738 w 1253294"/>
                  <a:gd name="connsiteY298" fmla="*/ 451238 h 1007782"/>
                  <a:gd name="connsiteX299" fmla="*/ 1068738 w 1253294"/>
                  <a:gd name="connsiteY299" fmla="*/ 447627 h 1007782"/>
                  <a:gd name="connsiteX300" fmla="*/ 1083190 w 1253294"/>
                  <a:gd name="connsiteY300" fmla="*/ 447627 h 1007782"/>
                  <a:gd name="connsiteX301" fmla="*/ 1086805 w 1253294"/>
                  <a:gd name="connsiteY301" fmla="*/ 444014 h 1007782"/>
                  <a:gd name="connsiteX302" fmla="*/ 1112094 w 1253294"/>
                  <a:gd name="connsiteY302" fmla="*/ 444014 h 1007782"/>
                  <a:gd name="connsiteX303" fmla="*/ 1112094 w 1253294"/>
                  <a:gd name="connsiteY303" fmla="*/ 447627 h 1007782"/>
                  <a:gd name="connsiteX304" fmla="*/ 1130156 w 1253294"/>
                  <a:gd name="connsiteY304" fmla="*/ 447627 h 1007782"/>
                  <a:gd name="connsiteX305" fmla="*/ 1130156 w 1253294"/>
                  <a:gd name="connsiteY305" fmla="*/ 451238 h 1007782"/>
                  <a:gd name="connsiteX306" fmla="*/ 1133767 w 1253294"/>
                  <a:gd name="connsiteY306" fmla="*/ 451238 h 1007782"/>
                  <a:gd name="connsiteX307" fmla="*/ 1137382 w 1253294"/>
                  <a:gd name="connsiteY307" fmla="*/ 454851 h 1007782"/>
                  <a:gd name="connsiteX308" fmla="*/ 1137382 w 1253294"/>
                  <a:gd name="connsiteY308" fmla="*/ 458464 h 1007782"/>
                  <a:gd name="connsiteX309" fmla="*/ 1140993 w 1253294"/>
                  <a:gd name="connsiteY309" fmla="*/ 458464 h 1007782"/>
                  <a:gd name="connsiteX310" fmla="*/ 1140993 w 1253294"/>
                  <a:gd name="connsiteY310" fmla="*/ 462077 h 1007782"/>
                  <a:gd name="connsiteX311" fmla="*/ 1144608 w 1253294"/>
                  <a:gd name="connsiteY311" fmla="*/ 462077 h 1007782"/>
                  <a:gd name="connsiteX312" fmla="*/ 1144608 w 1253294"/>
                  <a:gd name="connsiteY312" fmla="*/ 465690 h 1007782"/>
                  <a:gd name="connsiteX313" fmla="*/ 1148219 w 1253294"/>
                  <a:gd name="connsiteY313" fmla="*/ 469303 h 1007782"/>
                  <a:gd name="connsiteX314" fmla="*/ 1151829 w 1253294"/>
                  <a:gd name="connsiteY314" fmla="*/ 472916 h 1007782"/>
                  <a:gd name="connsiteX315" fmla="*/ 1155445 w 1253294"/>
                  <a:gd name="connsiteY315" fmla="*/ 476529 h 1007782"/>
                  <a:gd name="connsiteX316" fmla="*/ 1159055 w 1253294"/>
                  <a:gd name="connsiteY316" fmla="*/ 476529 h 1007782"/>
                  <a:gd name="connsiteX317" fmla="*/ 1162671 w 1253294"/>
                  <a:gd name="connsiteY317" fmla="*/ 480140 h 1007782"/>
                  <a:gd name="connsiteX318" fmla="*/ 1169896 w 1253294"/>
                  <a:gd name="connsiteY318" fmla="*/ 480140 h 1007782"/>
                  <a:gd name="connsiteX319" fmla="*/ 1169896 w 1253294"/>
                  <a:gd name="connsiteY319" fmla="*/ 483753 h 1007782"/>
                  <a:gd name="connsiteX320" fmla="*/ 1180582 w 1253294"/>
                  <a:gd name="connsiteY320" fmla="*/ 483753 h 1007782"/>
                  <a:gd name="connsiteX321" fmla="*/ 1184344 w 1253294"/>
                  <a:gd name="connsiteY321" fmla="*/ 487365 h 1007782"/>
                  <a:gd name="connsiteX322" fmla="*/ 1187807 w 1253294"/>
                  <a:gd name="connsiteY322" fmla="*/ 487365 h 1007782"/>
                  <a:gd name="connsiteX323" fmla="*/ 1187807 w 1253294"/>
                  <a:gd name="connsiteY323" fmla="*/ 490978 h 1007782"/>
                  <a:gd name="connsiteX324" fmla="*/ 1191570 w 1253294"/>
                  <a:gd name="connsiteY324" fmla="*/ 490978 h 1007782"/>
                  <a:gd name="connsiteX325" fmla="*/ 1191570 w 1253294"/>
                  <a:gd name="connsiteY325" fmla="*/ 494591 h 1007782"/>
                  <a:gd name="connsiteX326" fmla="*/ 1195033 w 1253294"/>
                  <a:gd name="connsiteY326" fmla="*/ 494591 h 1007782"/>
                  <a:gd name="connsiteX327" fmla="*/ 1195033 w 1253294"/>
                  <a:gd name="connsiteY327" fmla="*/ 498204 h 1007782"/>
                  <a:gd name="connsiteX328" fmla="*/ 1198796 w 1253294"/>
                  <a:gd name="connsiteY328" fmla="*/ 498204 h 1007782"/>
                  <a:gd name="connsiteX329" fmla="*/ 1198796 w 1253294"/>
                  <a:gd name="connsiteY329" fmla="*/ 501817 h 1007782"/>
                  <a:gd name="connsiteX330" fmla="*/ 1202259 w 1253294"/>
                  <a:gd name="connsiteY330" fmla="*/ 501817 h 1007782"/>
                  <a:gd name="connsiteX331" fmla="*/ 1202259 w 1253294"/>
                  <a:gd name="connsiteY331" fmla="*/ 505428 h 1007782"/>
                  <a:gd name="connsiteX332" fmla="*/ 1205870 w 1253294"/>
                  <a:gd name="connsiteY332" fmla="*/ 505428 h 1007782"/>
                  <a:gd name="connsiteX333" fmla="*/ 1205870 w 1253294"/>
                  <a:gd name="connsiteY333" fmla="*/ 512654 h 1007782"/>
                  <a:gd name="connsiteX334" fmla="*/ 1209632 w 1253294"/>
                  <a:gd name="connsiteY334" fmla="*/ 512654 h 1007782"/>
                  <a:gd name="connsiteX335" fmla="*/ 1209632 w 1253294"/>
                  <a:gd name="connsiteY335" fmla="*/ 516267 h 1007782"/>
                  <a:gd name="connsiteX336" fmla="*/ 1213096 w 1253294"/>
                  <a:gd name="connsiteY336" fmla="*/ 516267 h 1007782"/>
                  <a:gd name="connsiteX337" fmla="*/ 1213096 w 1253294"/>
                  <a:gd name="connsiteY337" fmla="*/ 519880 h 1007782"/>
                  <a:gd name="connsiteX338" fmla="*/ 1216858 w 1253294"/>
                  <a:gd name="connsiteY338" fmla="*/ 519880 h 1007782"/>
                  <a:gd name="connsiteX339" fmla="*/ 1216858 w 1253294"/>
                  <a:gd name="connsiteY339" fmla="*/ 541555 h 1007782"/>
                  <a:gd name="connsiteX340" fmla="*/ 1213096 w 1253294"/>
                  <a:gd name="connsiteY340" fmla="*/ 541555 h 1007782"/>
                  <a:gd name="connsiteX341" fmla="*/ 1213096 w 1253294"/>
                  <a:gd name="connsiteY341" fmla="*/ 545168 h 1007782"/>
                  <a:gd name="connsiteX342" fmla="*/ 1209632 w 1253294"/>
                  <a:gd name="connsiteY342" fmla="*/ 545168 h 1007782"/>
                  <a:gd name="connsiteX343" fmla="*/ 1209632 w 1253294"/>
                  <a:gd name="connsiteY343" fmla="*/ 548781 h 1007782"/>
                  <a:gd name="connsiteX344" fmla="*/ 1205870 w 1253294"/>
                  <a:gd name="connsiteY344" fmla="*/ 552394 h 1007782"/>
                  <a:gd name="connsiteX345" fmla="*/ 1202259 w 1253294"/>
                  <a:gd name="connsiteY345" fmla="*/ 556007 h 1007782"/>
                  <a:gd name="connsiteX346" fmla="*/ 1202259 w 1253294"/>
                  <a:gd name="connsiteY346" fmla="*/ 559618 h 1007782"/>
                  <a:gd name="connsiteX347" fmla="*/ 1198796 w 1253294"/>
                  <a:gd name="connsiteY347" fmla="*/ 559618 h 1007782"/>
                  <a:gd name="connsiteX348" fmla="*/ 1198796 w 1253294"/>
                  <a:gd name="connsiteY348" fmla="*/ 563231 h 1007782"/>
                  <a:gd name="connsiteX349" fmla="*/ 1195033 w 1253294"/>
                  <a:gd name="connsiteY349" fmla="*/ 563231 h 1007782"/>
                  <a:gd name="connsiteX350" fmla="*/ 1195033 w 1253294"/>
                  <a:gd name="connsiteY350" fmla="*/ 570457 h 1007782"/>
                  <a:gd name="connsiteX351" fmla="*/ 1191570 w 1253294"/>
                  <a:gd name="connsiteY351" fmla="*/ 570457 h 1007782"/>
                  <a:gd name="connsiteX352" fmla="*/ 1191570 w 1253294"/>
                  <a:gd name="connsiteY352" fmla="*/ 584907 h 1007782"/>
                  <a:gd name="connsiteX353" fmla="*/ 1195033 w 1253294"/>
                  <a:gd name="connsiteY353" fmla="*/ 584907 h 1007782"/>
                  <a:gd name="connsiteX354" fmla="*/ 1195033 w 1253294"/>
                  <a:gd name="connsiteY354" fmla="*/ 592132 h 1007782"/>
                  <a:gd name="connsiteX355" fmla="*/ 1198796 w 1253294"/>
                  <a:gd name="connsiteY355" fmla="*/ 592132 h 1007782"/>
                  <a:gd name="connsiteX356" fmla="*/ 1198796 w 1253294"/>
                  <a:gd name="connsiteY356" fmla="*/ 599358 h 1007782"/>
                  <a:gd name="connsiteX357" fmla="*/ 1202259 w 1253294"/>
                  <a:gd name="connsiteY357" fmla="*/ 599358 h 1007782"/>
                  <a:gd name="connsiteX358" fmla="*/ 1202259 w 1253294"/>
                  <a:gd name="connsiteY358" fmla="*/ 606584 h 1007782"/>
                  <a:gd name="connsiteX359" fmla="*/ 1205870 w 1253294"/>
                  <a:gd name="connsiteY359" fmla="*/ 606584 h 1007782"/>
                  <a:gd name="connsiteX360" fmla="*/ 1205870 w 1253294"/>
                  <a:gd name="connsiteY360" fmla="*/ 617421 h 1007782"/>
                  <a:gd name="connsiteX361" fmla="*/ 1202259 w 1253294"/>
                  <a:gd name="connsiteY361" fmla="*/ 617421 h 1007782"/>
                  <a:gd name="connsiteX362" fmla="*/ 1202259 w 1253294"/>
                  <a:gd name="connsiteY362" fmla="*/ 621034 h 1007782"/>
                  <a:gd name="connsiteX363" fmla="*/ 1198796 w 1253294"/>
                  <a:gd name="connsiteY363" fmla="*/ 624647 h 1007782"/>
                  <a:gd name="connsiteX364" fmla="*/ 1198796 w 1253294"/>
                  <a:gd name="connsiteY364" fmla="*/ 628260 h 1007782"/>
                  <a:gd name="connsiteX365" fmla="*/ 1195033 w 1253294"/>
                  <a:gd name="connsiteY365" fmla="*/ 628260 h 1007782"/>
                  <a:gd name="connsiteX366" fmla="*/ 1195033 w 1253294"/>
                  <a:gd name="connsiteY366" fmla="*/ 631873 h 1007782"/>
                  <a:gd name="connsiteX367" fmla="*/ 1191570 w 1253294"/>
                  <a:gd name="connsiteY367" fmla="*/ 631873 h 1007782"/>
                  <a:gd name="connsiteX368" fmla="*/ 1191570 w 1253294"/>
                  <a:gd name="connsiteY368" fmla="*/ 635486 h 1007782"/>
                  <a:gd name="connsiteX369" fmla="*/ 1187807 w 1253294"/>
                  <a:gd name="connsiteY369" fmla="*/ 635486 h 1007782"/>
                  <a:gd name="connsiteX370" fmla="*/ 1187807 w 1253294"/>
                  <a:gd name="connsiteY370" fmla="*/ 639096 h 1007782"/>
                  <a:gd name="connsiteX371" fmla="*/ 1184344 w 1253294"/>
                  <a:gd name="connsiteY371" fmla="*/ 639096 h 1007782"/>
                  <a:gd name="connsiteX372" fmla="*/ 1184344 w 1253294"/>
                  <a:gd name="connsiteY372" fmla="*/ 642709 h 1007782"/>
                  <a:gd name="connsiteX373" fmla="*/ 1180582 w 1253294"/>
                  <a:gd name="connsiteY373" fmla="*/ 646322 h 1007782"/>
                  <a:gd name="connsiteX374" fmla="*/ 1180582 w 1253294"/>
                  <a:gd name="connsiteY374" fmla="*/ 649935 h 1007782"/>
                  <a:gd name="connsiteX375" fmla="*/ 1184344 w 1253294"/>
                  <a:gd name="connsiteY375" fmla="*/ 649935 h 1007782"/>
                  <a:gd name="connsiteX376" fmla="*/ 1184344 w 1253294"/>
                  <a:gd name="connsiteY376" fmla="*/ 653548 h 1007782"/>
                  <a:gd name="connsiteX377" fmla="*/ 1195033 w 1253294"/>
                  <a:gd name="connsiteY377" fmla="*/ 653548 h 1007782"/>
                  <a:gd name="connsiteX378" fmla="*/ 1195033 w 1253294"/>
                  <a:gd name="connsiteY378" fmla="*/ 664385 h 1007782"/>
                  <a:gd name="connsiteX379" fmla="*/ 1198796 w 1253294"/>
                  <a:gd name="connsiteY379" fmla="*/ 664385 h 1007782"/>
                  <a:gd name="connsiteX380" fmla="*/ 1198796 w 1253294"/>
                  <a:gd name="connsiteY380" fmla="*/ 667998 h 1007782"/>
                  <a:gd name="connsiteX381" fmla="*/ 1202259 w 1253294"/>
                  <a:gd name="connsiteY381" fmla="*/ 667998 h 1007782"/>
                  <a:gd name="connsiteX382" fmla="*/ 1202259 w 1253294"/>
                  <a:gd name="connsiteY382" fmla="*/ 678837 h 1007782"/>
                  <a:gd name="connsiteX383" fmla="*/ 1209632 w 1253294"/>
                  <a:gd name="connsiteY383" fmla="*/ 678837 h 1007782"/>
                  <a:gd name="connsiteX384" fmla="*/ 1209632 w 1253294"/>
                  <a:gd name="connsiteY384" fmla="*/ 689673 h 1007782"/>
                  <a:gd name="connsiteX385" fmla="*/ 1213096 w 1253294"/>
                  <a:gd name="connsiteY385" fmla="*/ 693286 h 1007782"/>
                  <a:gd name="connsiteX386" fmla="*/ 1213096 w 1253294"/>
                  <a:gd name="connsiteY386" fmla="*/ 696899 h 1007782"/>
                  <a:gd name="connsiteX387" fmla="*/ 1216858 w 1253294"/>
                  <a:gd name="connsiteY387" fmla="*/ 700512 h 1007782"/>
                  <a:gd name="connsiteX388" fmla="*/ 1216858 w 1253294"/>
                  <a:gd name="connsiteY388" fmla="*/ 707738 h 1007782"/>
                  <a:gd name="connsiteX389" fmla="*/ 1220322 w 1253294"/>
                  <a:gd name="connsiteY389" fmla="*/ 707738 h 1007782"/>
                  <a:gd name="connsiteX390" fmla="*/ 1220322 w 1253294"/>
                  <a:gd name="connsiteY390" fmla="*/ 714964 h 1007782"/>
                  <a:gd name="connsiteX391" fmla="*/ 1224084 w 1253294"/>
                  <a:gd name="connsiteY391" fmla="*/ 714964 h 1007782"/>
                  <a:gd name="connsiteX392" fmla="*/ 1224084 w 1253294"/>
                  <a:gd name="connsiteY392" fmla="*/ 725801 h 1007782"/>
                  <a:gd name="connsiteX393" fmla="*/ 1227548 w 1253294"/>
                  <a:gd name="connsiteY393" fmla="*/ 725801 h 1007782"/>
                  <a:gd name="connsiteX394" fmla="*/ 1227548 w 1253294"/>
                  <a:gd name="connsiteY394" fmla="*/ 729414 h 1007782"/>
                  <a:gd name="connsiteX395" fmla="*/ 1231159 w 1253294"/>
                  <a:gd name="connsiteY395" fmla="*/ 729414 h 1007782"/>
                  <a:gd name="connsiteX396" fmla="*/ 1231159 w 1253294"/>
                  <a:gd name="connsiteY396" fmla="*/ 751089 h 1007782"/>
                  <a:gd name="connsiteX397" fmla="*/ 1234774 w 1253294"/>
                  <a:gd name="connsiteY397" fmla="*/ 754702 h 1007782"/>
                  <a:gd name="connsiteX398" fmla="*/ 1234774 w 1253294"/>
                  <a:gd name="connsiteY398" fmla="*/ 758315 h 1007782"/>
                  <a:gd name="connsiteX399" fmla="*/ 1238384 w 1253294"/>
                  <a:gd name="connsiteY399" fmla="*/ 761928 h 1007782"/>
                  <a:gd name="connsiteX400" fmla="*/ 1241995 w 1253294"/>
                  <a:gd name="connsiteY400" fmla="*/ 765541 h 1007782"/>
                  <a:gd name="connsiteX401" fmla="*/ 1245610 w 1253294"/>
                  <a:gd name="connsiteY401" fmla="*/ 769152 h 1007782"/>
                  <a:gd name="connsiteX402" fmla="*/ 1249221 w 1253294"/>
                  <a:gd name="connsiteY402" fmla="*/ 772765 h 1007782"/>
                  <a:gd name="connsiteX403" fmla="*/ 1249221 w 1253294"/>
                  <a:gd name="connsiteY403" fmla="*/ 776378 h 1007782"/>
                  <a:gd name="connsiteX404" fmla="*/ 1252836 w 1253294"/>
                  <a:gd name="connsiteY404" fmla="*/ 776378 h 1007782"/>
                  <a:gd name="connsiteX405" fmla="*/ 1252836 w 1253294"/>
                  <a:gd name="connsiteY405" fmla="*/ 783604 h 1007782"/>
                  <a:gd name="connsiteX406" fmla="*/ 1249221 w 1253294"/>
                  <a:gd name="connsiteY406" fmla="*/ 787217 h 1007782"/>
                  <a:gd name="connsiteX407" fmla="*/ 1245610 w 1253294"/>
                  <a:gd name="connsiteY407" fmla="*/ 790830 h 1007782"/>
                  <a:gd name="connsiteX408" fmla="*/ 1238384 w 1253294"/>
                  <a:gd name="connsiteY408" fmla="*/ 790830 h 1007782"/>
                  <a:gd name="connsiteX409" fmla="*/ 1238384 w 1253294"/>
                  <a:gd name="connsiteY409" fmla="*/ 787217 h 1007782"/>
                  <a:gd name="connsiteX410" fmla="*/ 1231159 w 1253294"/>
                  <a:gd name="connsiteY410" fmla="*/ 783604 h 1007782"/>
                  <a:gd name="connsiteX411" fmla="*/ 1227548 w 1253294"/>
                  <a:gd name="connsiteY411" fmla="*/ 776378 h 1007782"/>
                  <a:gd name="connsiteX412" fmla="*/ 1224084 w 1253294"/>
                  <a:gd name="connsiteY412" fmla="*/ 772765 h 1007782"/>
                  <a:gd name="connsiteX413" fmla="*/ 1224084 w 1253294"/>
                  <a:gd name="connsiteY413" fmla="*/ 761928 h 1007782"/>
                  <a:gd name="connsiteX414" fmla="*/ 1220322 w 1253294"/>
                  <a:gd name="connsiteY414" fmla="*/ 758315 h 1007782"/>
                  <a:gd name="connsiteX415" fmla="*/ 1216858 w 1253294"/>
                  <a:gd name="connsiteY415" fmla="*/ 758315 h 1007782"/>
                  <a:gd name="connsiteX416" fmla="*/ 1213096 w 1253294"/>
                  <a:gd name="connsiteY416" fmla="*/ 754702 h 1007782"/>
                  <a:gd name="connsiteX417" fmla="*/ 1205870 w 1253294"/>
                  <a:gd name="connsiteY417" fmla="*/ 758315 h 1007782"/>
                  <a:gd name="connsiteX418" fmla="*/ 1191570 w 1253294"/>
                  <a:gd name="connsiteY418" fmla="*/ 758315 h 1007782"/>
                  <a:gd name="connsiteX419" fmla="*/ 1191570 w 1253294"/>
                  <a:gd name="connsiteY419" fmla="*/ 733027 h 1007782"/>
                  <a:gd name="connsiteX420" fmla="*/ 1187807 w 1253294"/>
                  <a:gd name="connsiteY420" fmla="*/ 725801 h 1007782"/>
                  <a:gd name="connsiteX421" fmla="*/ 1187807 w 1253294"/>
                  <a:gd name="connsiteY421" fmla="*/ 722188 h 1007782"/>
                  <a:gd name="connsiteX422" fmla="*/ 1184344 w 1253294"/>
                  <a:gd name="connsiteY422" fmla="*/ 714964 h 1007782"/>
                  <a:gd name="connsiteX423" fmla="*/ 1180582 w 1253294"/>
                  <a:gd name="connsiteY423" fmla="*/ 707738 h 1007782"/>
                  <a:gd name="connsiteX424" fmla="*/ 1176971 w 1253294"/>
                  <a:gd name="connsiteY424" fmla="*/ 700512 h 1007782"/>
                  <a:gd name="connsiteX425" fmla="*/ 1176971 w 1253294"/>
                  <a:gd name="connsiteY425" fmla="*/ 696899 h 1007782"/>
                  <a:gd name="connsiteX426" fmla="*/ 1169896 w 1253294"/>
                  <a:gd name="connsiteY426" fmla="*/ 696899 h 1007782"/>
                  <a:gd name="connsiteX427" fmla="*/ 1166281 w 1253294"/>
                  <a:gd name="connsiteY427" fmla="*/ 700512 h 1007782"/>
                  <a:gd name="connsiteX428" fmla="*/ 1162671 w 1253294"/>
                  <a:gd name="connsiteY428" fmla="*/ 707738 h 1007782"/>
                  <a:gd name="connsiteX429" fmla="*/ 1159055 w 1253294"/>
                  <a:gd name="connsiteY429" fmla="*/ 711351 h 1007782"/>
                  <a:gd name="connsiteX430" fmla="*/ 1155445 w 1253294"/>
                  <a:gd name="connsiteY430" fmla="*/ 718575 h 1007782"/>
                  <a:gd name="connsiteX431" fmla="*/ 1151829 w 1253294"/>
                  <a:gd name="connsiteY431" fmla="*/ 725801 h 1007782"/>
                  <a:gd name="connsiteX432" fmla="*/ 1148219 w 1253294"/>
                  <a:gd name="connsiteY432" fmla="*/ 733027 h 1007782"/>
                  <a:gd name="connsiteX433" fmla="*/ 1144608 w 1253294"/>
                  <a:gd name="connsiteY433" fmla="*/ 740253 h 1007782"/>
                  <a:gd name="connsiteX434" fmla="*/ 1140993 w 1253294"/>
                  <a:gd name="connsiteY434" fmla="*/ 743863 h 1007782"/>
                  <a:gd name="connsiteX435" fmla="*/ 1140993 w 1253294"/>
                  <a:gd name="connsiteY435" fmla="*/ 747476 h 1007782"/>
                  <a:gd name="connsiteX436" fmla="*/ 1130156 w 1253294"/>
                  <a:gd name="connsiteY436" fmla="*/ 747476 h 1007782"/>
                  <a:gd name="connsiteX437" fmla="*/ 1130156 w 1253294"/>
                  <a:gd name="connsiteY437" fmla="*/ 743863 h 1007782"/>
                  <a:gd name="connsiteX438" fmla="*/ 1126541 w 1253294"/>
                  <a:gd name="connsiteY438" fmla="*/ 743863 h 1007782"/>
                  <a:gd name="connsiteX439" fmla="*/ 1126541 w 1253294"/>
                  <a:gd name="connsiteY439" fmla="*/ 729414 h 1007782"/>
                  <a:gd name="connsiteX440" fmla="*/ 1130156 w 1253294"/>
                  <a:gd name="connsiteY440" fmla="*/ 722188 h 1007782"/>
                  <a:gd name="connsiteX441" fmla="*/ 1130156 w 1253294"/>
                  <a:gd name="connsiteY441" fmla="*/ 718575 h 1007782"/>
                  <a:gd name="connsiteX442" fmla="*/ 1126541 w 1253294"/>
                  <a:gd name="connsiteY442" fmla="*/ 714964 h 1007782"/>
                  <a:gd name="connsiteX443" fmla="*/ 1119320 w 1253294"/>
                  <a:gd name="connsiteY443" fmla="*/ 714964 h 1007782"/>
                  <a:gd name="connsiteX444" fmla="*/ 1119320 w 1253294"/>
                  <a:gd name="connsiteY444" fmla="*/ 718575 h 1007782"/>
                  <a:gd name="connsiteX445" fmla="*/ 1115704 w 1253294"/>
                  <a:gd name="connsiteY445" fmla="*/ 722188 h 1007782"/>
                  <a:gd name="connsiteX446" fmla="*/ 1112094 w 1253294"/>
                  <a:gd name="connsiteY446" fmla="*/ 729414 h 1007782"/>
                  <a:gd name="connsiteX447" fmla="*/ 1112094 w 1253294"/>
                  <a:gd name="connsiteY447" fmla="*/ 733027 h 1007782"/>
                  <a:gd name="connsiteX448" fmla="*/ 1108478 w 1253294"/>
                  <a:gd name="connsiteY448" fmla="*/ 736640 h 1007782"/>
                  <a:gd name="connsiteX449" fmla="*/ 1104868 w 1253294"/>
                  <a:gd name="connsiteY449" fmla="*/ 740253 h 1007782"/>
                  <a:gd name="connsiteX450" fmla="*/ 1101252 w 1253294"/>
                  <a:gd name="connsiteY450" fmla="*/ 740253 h 1007782"/>
                  <a:gd name="connsiteX451" fmla="*/ 1101252 w 1253294"/>
                  <a:gd name="connsiteY451" fmla="*/ 736640 h 1007782"/>
                  <a:gd name="connsiteX452" fmla="*/ 1094026 w 1253294"/>
                  <a:gd name="connsiteY452" fmla="*/ 736640 h 1007782"/>
                  <a:gd name="connsiteX453" fmla="*/ 1094026 w 1253294"/>
                  <a:gd name="connsiteY453" fmla="*/ 733027 h 1007782"/>
                  <a:gd name="connsiteX454" fmla="*/ 1090416 w 1253294"/>
                  <a:gd name="connsiteY454" fmla="*/ 729414 h 1007782"/>
                  <a:gd name="connsiteX455" fmla="*/ 1086805 w 1253294"/>
                  <a:gd name="connsiteY455" fmla="*/ 729414 h 1007782"/>
                  <a:gd name="connsiteX456" fmla="*/ 1083190 w 1253294"/>
                  <a:gd name="connsiteY456" fmla="*/ 733027 h 1007782"/>
                  <a:gd name="connsiteX457" fmla="*/ 1083190 w 1253294"/>
                  <a:gd name="connsiteY457" fmla="*/ 740253 h 1007782"/>
                  <a:gd name="connsiteX458" fmla="*/ 1086805 w 1253294"/>
                  <a:gd name="connsiteY458" fmla="*/ 743863 h 1007782"/>
                  <a:gd name="connsiteX459" fmla="*/ 1086805 w 1253294"/>
                  <a:gd name="connsiteY459" fmla="*/ 747476 h 1007782"/>
                  <a:gd name="connsiteX460" fmla="*/ 1090416 w 1253294"/>
                  <a:gd name="connsiteY460" fmla="*/ 747476 h 1007782"/>
                  <a:gd name="connsiteX461" fmla="*/ 1094026 w 1253294"/>
                  <a:gd name="connsiteY461" fmla="*/ 751089 h 1007782"/>
                  <a:gd name="connsiteX462" fmla="*/ 1094026 w 1253294"/>
                  <a:gd name="connsiteY462" fmla="*/ 758315 h 1007782"/>
                  <a:gd name="connsiteX463" fmla="*/ 1090416 w 1253294"/>
                  <a:gd name="connsiteY463" fmla="*/ 761928 h 1007782"/>
                  <a:gd name="connsiteX464" fmla="*/ 1090416 w 1253294"/>
                  <a:gd name="connsiteY464" fmla="*/ 765541 h 1007782"/>
                  <a:gd name="connsiteX465" fmla="*/ 1086805 w 1253294"/>
                  <a:gd name="connsiteY465" fmla="*/ 769152 h 1007782"/>
                  <a:gd name="connsiteX466" fmla="*/ 1083190 w 1253294"/>
                  <a:gd name="connsiteY466" fmla="*/ 772765 h 1007782"/>
                  <a:gd name="connsiteX467" fmla="*/ 1079579 w 1253294"/>
                  <a:gd name="connsiteY467" fmla="*/ 772765 h 1007782"/>
                  <a:gd name="connsiteX468" fmla="*/ 1079579 w 1253294"/>
                  <a:gd name="connsiteY468" fmla="*/ 776378 h 1007782"/>
                  <a:gd name="connsiteX469" fmla="*/ 1075964 w 1253294"/>
                  <a:gd name="connsiteY469" fmla="*/ 779991 h 1007782"/>
                  <a:gd name="connsiteX470" fmla="*/ 1072353 w 1253294"/>
                  <a:gd name="connsiteY470" fmla="*/ 783604 h 1007782"/>
                  <a:gd name="connsiteX471" fmla="*/ 1068738 w 1253294"/>
                  <a:gd name="connsiteY471" fmla="*/ 779991 h 1007782"/>
                  <a:gd name="connsiteX472" fmla="*/ 1065127 w 1253294"/>
                  <a:gd name="connsiteY472" fmla="*/ 779991 h 1007782"/>
                  <a:gd name="connsiteX473" fmla="*/ 1061517 w 1253294"/>
                  <a:gd name="connsiteY473" fmla="*/ 776378 h 1007782"/>
                  <a:gd name="connsiteX474" fmla="*/ 1057901 w 1253294"/>
                  <a:gd name="connsiteY474" fmla="*/ 772765 h 1007782"/>
                  <a:gd name="connsiteX475" fmla="*/ 1036228 w 1253294"/>
                  <a:gd name="connsiteY475" fmla="*/ 772765 h 1007782"/>
                  <a:gd name="connsiteX476" fmla="*/ 1036228 w 1253294"/>
                  <a:gd name="connsiteY476" fmla="*/ 776378 h 1007782"/>
                  <a:gd name="connsiteX477" fmla="*/ 1032613 w 1253294"/>
                  <a:gd name="connsiteY477" fmla="*/ 779991 h 1007782"/>
                  <a:gd name="connsiteX478" fmla="*/ 1029002 w 1253294"/>
                  <a:gd name="connsiteY478" fmla="*/ 783604 h 1007782"/>
                  <a:gd name="connsiteX479" fmla="*/ 1029002 w 1253294"/>
                  <a:gd name="connsiteY479" fmla="*/ 794443 h 1007782"/>
                  <a:gd name="connsiteX480" fmla="*/ 1025387 w 1253294"/>
                  <a:gd name="connsiteY480" fmla="*/ 801666 h 1007782"/>
                  <a:gd name="connsiteX481" fmla="*/ 1025387 w 1253294"/>
                  <a:gd name="connsiteY481" fmla="*/ 808892 h 1007782"/>
                  <a:gd name="connsiteX482" fmla="*/ 1018161 w 1253294"/>
                  <a:gd name="connsiteY482" fmla="*/ 808892 h 1007782"/>
                  <a:gd name="connsiteX483" fmla="*/ 1014550 w 1253294"/>
                  <a:gd name="connsiteY483" fmla="*/ 805279 h 1007782"/>
                  <a:gd name="connsiteX484" fmla="*/ 1014550 w 1253294"/>
                  <a:gd name="connsiteY484" fmla="*/ 801666 h 1007782"/>
                  <a:gd name="connsiteX485" fmla="*/ 1010940 w 1253294"/>
                  <a:gd name="connsiteY485" fmla="*/ 798053 h 1007782"/>
                  <a:gd name="connsiteX486" fmla="*/ 1007324 w 1253294"/>
                  <a:gd name="connsiteY486" fmla="*/ 794443 h 1007782"/>
                  <a:gd name="connsiteX487" fmla="*/ 1007324 w 1253294"/>
                  <a:gd name="connsiteY487" fmla="*/ 790830 h 1007782"/>
                  <a:gd name="connsiteX488" fmla="*/ 1003714 w 1253294"/>
                  <a:gd name="connsiteY488" fmla="*/ 790830 h 1007782"/>
                  <a:gd name="connsiteX489" fmla="*/ 996488 w 1253294"/>
                  <a:gd name="connsiteY489" fmla="*/ 787217 h 1007782"/>
                  <a:gd name="connsiteX490" fmla="*/ 992872 w 1253294"/>
                  <a:gd name="connsiteY490" fmla="*/ 790830 h 1007782"/>
                  <a:gd name="connsiteX491" fmla="*/ 989262 w 1253294"/>
                  <a:gd name="connsiteY491" fmla="*/ 790830 h 1007782"/>
                  <a:gd name="connsiteX492" fmla="*/ 989262 w 1253294"/>
                  <a:gd name="connsiteY492" fmla="*/ 794443 h 1007782"/>
                  <a:gd name="connsiteX493" fmla="*/ 985651 w 1253294"/>
                  <a:gd name="connsiteY493" fmla="*/ 798053 h 1007782"/>
                  <a:gd name="connsiteX494" fmla="*/ 985651 w 1253294"/>
                  <a:gd name="connsiteY494" fmla="*/ 801666 h 1007782"/>
                  <a:gd name="connsiteX495" fmla="*/ 989262 w 1253294"/>
                  <a:gd name="connsiteY495" fmla="*/ 805279 h 1007782"/>
                  <a:gd name="connsiteX496" fmla="*/ 989262 w 1253294"/>
                  <a:gd name="connsiteY496" fmla="*/ 834181 h 1007782"/>
                  <a:gd name="connsiteX497" fmla="*/ 985651 w 1253294"/>
                  <a:gd name="connsiteY497" fmla="*/ 837794 h 1007782"/>
                  <a:gd name="connsiteX498" fmla="*/ 982036 w 1253294"/>
                  <a:gd name="connsiteY498" fmla="*/ 845020 h 1007782"/>
                  <a:gd name="connsiteX499" fmla="*/ 971199 w 1253294"/>
                  <a:gd name="connsiteY499" fmla="*/ 845020 h 1007782"/>
                  <a:gd name="connsiteX500" fmla="*/ 967584 w 1253294"/>
                  <a:gd name="connsiteY500" fmla="*/ 841407 h 1007782"/>
                  <a:gd name="connsiteX501" fmla="*/ 949521 w 1253294"/>
                  <a:gd name="connsiteY501" fmla="*/ 841407 h 1007782"/>
                  <a:gd name="connsiteX502" fmla="*/ 945911 w 1253294"/>
                  <a:gd name="connsiteY502" fmla="*/ 837794 h 1007782"/>
                  <a:gd name="connsiteX503" fmla="*/ 935069 w 1253294"/>
                  <a:gd name="connsiteY503" fmla="*/ 837794 h 1007782"/>
                  <a:gd name="connsiteX504" fmla="*/ 935069 w 1253294"/>
                  <a:gd name="connsiteY504" fmla="*/ 823342 h 1007782"/>
                  <a:gd name="connsiteX505" fmla="*/ 938685 w 1253294"/>
                  <a:gd name="connsiteY505" fmla="*/ 823342 h 1007782"/>
                  <a:gd name="connsiteX506" fmla="*/ 938685 w 1253294"/>
                  <a:gd name="connsiteY506" fmla="*/ 819731 h 1007782"/>
                  <a:gd name="connsiteX507" fmla="*/ 942295 w 1253294"/>
                  <a:gd name="connsiteY507" fmla="*/ 816118 h 1007782"/>
                  <a:gd name="connsiteX508" fmla="*/ 945911 w 1253294"/>
                  <a:gd name="connsiteY508" fmla="*/ 816118 h 1007782"/>
                  <a:gd name="connsiteX509" fmla="*/ 949521 w 1253294"/>
                  <a:gd name="connsiteY509" fmla="*/ 812505 h 1007782"/>
                  <a:gd name="connsiteX510" fmla="*/ 953137 w 1253294"/>
                  <a:gd name="connsiteY510" fmla="*/ 808892 h 1007782"/>
                  <a:gd name="connsiteX511" fmla="*/ 949521 w 1253294"/>
                  <a:gd name="connsiteY511" fmla="*/ 805279 h 1007782"/>
                  <a:gd name="connsiteX512" fmla="*/ 949521 w 1253294"/>
                  <a:gd name="connsiteY512" fmla="*/ 801666 h 1007782"/>
                  <a:gd name="connsiteX513" fmla="*/ 942295 w 1253294"/>
                  <a:gd name="connsiteY513" fmla="*/ 798053 h 1007782"/>
                  <a:gd name="connsiteX514" fmla="*/ 942295 w 1253294"/>
                  <a:gd name="connsiteY514" fmla="*/ 794443 h 1007782"/>
                  <a:gd name="connsiteX515" fmla="*/ 927848 w 1253294"/>
                  <a:gd name="connsiteY515" fmla="*/ 794443 h 1007782"/>
                  <a:gd name="connsiteX516" fmla="*/ 924233 w 1253294"/>
                  <a:gd name="connsiteY516" fmla="*/ 798053 h 1007782"/>
                  <a:gd name="connsiteX517" fmla="*/ 924233 w 1253294"/>
                  <a:gd name="connsiteY517" fmla="*/ 826955 h 1007782"/>
                  <a:gd name="connsiteX518" fmla="*/ 927848 w 1253294"/>
                  <a:gd name="connsiteY518" fmla="*/ 834181 h 1007782"/>
                  <a:gd name="connsiteX519" fmla="*/ 927848 w 1253294"/>
                  <a:gd name="connsiteY519" fmla="*/ 841407 h 1007782"/>
                  <a:gd name="connsiteX520" fmla="*/ 924233 w 1253294"/>
                  <a:gd name="connsiteY520" fmla="*/ 845020 h 1007782"/>
                  <a:gd name="connsiteX521" fmla="*/ 920622 w 1253294"/>
                  <a:gd name="connsiteY521" fmla="*/ 845020 h 1007782"/>
                  <a:gd name="connsiteX522" fmla="*/ 917007 w 1253294"/>
                  <a:gd name="connsiteY522" fmla="*/ 841407 h 1007782"/>
                  <a:gd name="connsiteX523" fmla="*/ 913396 w 1253294"/>
                  <a:gd name="connsiteY523" fmla="*/ 841407 h 1007782"/>
                  <a:gd name="connsiteX524" fmla="*/ 906170 w 1253294"/>
                  <a:gd name="connsiteY524" fmla="*/ 845020 h 1007782"/>
                  <a:gd name="connsiteX525" fmla="*/ 898944 w 1253294"/>
                  <a:gd name="connsiteY525" fmla="*/ 845020 h 1007782"/>
                  <a:gd name="connsiteX526" fmla="*/ 898944 w 1253294"/>
                  <a:gd name="connsiteY526" fmla="*/ 848630 h 1007782"/>
                  <a:gd name="connsiteX527" fmla="*/ 895334 w 1253294"/>
                  <a:gd name="connsiteY527" fmla="*/ 845020 h 1007782"/>
                  <a:gd name="connsiteX528" fmla="*/ 888108 w 1253294"/>
                  <a:gd name="connsiteY528" fmla="*/ 845020 h 1007782"/>
                  <a:gd name="connsiteX529" fmla="*/ 884492 w 1253294"/>
                  <a:gd name="connsiteY529" fmla="*/ 841407 h 1007782"/>
                  <a:gd name="connsiteX530" fmla="*/ 880882 w 1253294"/>
                  <a:gd name="connsiteY530" fmla="*/ 837794 h 1007782"/>
                  <a:gd name="connsiteX531" fmla="*/ 859204 w 1253294"/>
                  <a:gd name="connsiteY531" fmla="*/ 837794 h 1007782"/>
                  <a:gd name="connsiteX532" fmla="*/ 859204 w 1253294"/>
                  <a:gd name="connsiteY532" fmla="*/ 834181 h 1007782"/>
                  <a:gd name="connsiteX533" fmla="*/ 855593 w 1253294"/>
                  <a:gd name="connsiteY533" fmla="*/ 830568 h 1007782"/>
                  <a:gd name="connsiteX534" fmla="*/ 855593 w 1253294"/>
                  <a:gd name="connsiteY534" fmla="*/ 823342 h 1007782"/>
                  <a:gd name="connsiteX535" fmla="*/ 859204 w 1253294"/>
                  <a:gd name="connsiteY535" fmla="*/ 819731 h 1007782"/>
                  <a:gd name="connsiteX536" fmla="*/ 855593 w 1253294"/>
                  <a:gd name="connsiteY536" fmla="*/ 816118 h 1007782"/>
                  <a:gd name="connsiteX537" fmla="*/ 855593 w 1253294"/>
                  <a:gd name="connsiteY537" fmla="*/ 808892 h 1007782"/>
                  <a:gd name="connsiteX538" fmla="*/ 851983 w 1253294"/>
                  <a:gd name="connsiteY538" fmla="*/ 805279 h 1007782"/>
                  <a:gd name="connsiteX539" fmla="*/ 844757 w 1253294"/>
                  <a:gd name="connsiteY539" fmla="*/ 805279 h 1007782"/>
                  <a:gd name="connsiteX540" fmla="*/ 841141 w 1253294"/>
                  <a:gd name="connsiteY540" fmla="*/ 801666 h 1007782"/>
                  <a:gd name="connsiteX541" fmla="*/ 837531 w 1253294"/>
                  <a:gd name="connsiteY541" fmla="*/ 798053 h 1007782"/>
                  <a:gd name="connsiteX542" fmla="*/ 833915 w 1253294"/>
                  <a:gd name="connsiteY542" fmla="*/ 794443 h 1007782"/>
                  <a:gd name="connsiteX543" fmla="*/ 823079 w 1253294"/>
                  <a:gd name="connsiteY543" fmla="*/ 794443 h 1007782"/>
                  <a:gd name="connsiteX544" fmla="*/ 823079 w 1253294"/>
                  <a:gd name="connsiteY544" fmla="*/ 798053 h 1007782"/>
                  <a:gd name="connsiteX545" fmla="*/ 815853 w 1253294"/>
                  <a:gd name="connsiteY545" fmla="*/ 794443 h 1007782"/>
                  <a:gd name="connsiteX546" fmla="*/ 808627 w 1253294"/>
                  <a:gd name="connsiteY546" fmla="*/ 794443 h 1007782"/>
                  <a:gd name="connsiteX547" fmla="*/ 801401 w 1253294"/>
                  <a:gd name="connsiteY547" fmla="*/ 787217 h 1007782"/>
                  <a:gd name="connsiteX548" fmla="*/ 794180 w 1253294"/>
                  <a:gd name="connsiteY548" fmla="*/ 783604 h 1007782"/>
                  <a:gd name="connsiteX549" fmla="*/ 786954 w 1253294"/>
                  <a:gd name="connsiteY549" fmla="*/ 783604 h 1007782"/>
                  <a:gd name="connsiteX550" fmla="*/ 779728 w 1253294"/>
                  <a:gd name="connsiteY550" fmla="*/ 779991 h 1007782"/>
                  <a:gd name="connsiteX551" fmla="*/ 768891 w 1253294"/>
                  <a:gd name="connsiteY551" fmla="*/ 776378 h 1007782"/>
                  <a:gd name="connsiteX552" fmla="*/ 761665 w 1253294"/>
                  <a:gd name="connsiteY552" fmla="*/ 779991 h 1007782"/>
                  <a:gd name="connsiteX553" fmla="*/ 758050 w 1253294"/>
                  <a:gd name="connsiteY553" fmla="*/ 783604 h 1007782"/>
                  <a:gd name="connsiteX554" fmla="*/ 754439 w 1253294"/>
                  <a:gd name="connsiteY554" fmla="*/ 787217 h 1007782"/>
                  <a:gd name="connsiteX555" fmla="*/ 750824 w 1253294"/>
                  <a:gd name="connsiteY555" fmla="*/ 790830 h 1007782"/>
                  <a:gd name="connsiteX556" fmla="*/ 747213 w 1253294"/>
                  <a:gd name="connsiteY556" fmla="*/ 790830 h 1007782"/>
                  <a:gd name="connsiteX557" fmla="*/ 743603 w 1253294"/>
                  <a:gd name="connsiteY557" fmla="*/ 794443 h 1007782"/>
                  <a:gd name="connsiteX558" fmla="*/ 743603 w 1253294"/>
                  <a:gd name="connsiteY558" fmla="*/ 798053 h 1007782"/>
                  <a:gd name="connsiteX559" fmla="*/ 739987 w 1253294"/>
                  <a:gd name="connsiteY559" fmla="*/ 801666 h 1007782"/>
                  <a:gd name="connsiteX560" fmla="*/ 739987 w 1253294"/>
                  <a:gd name="connsiteY560" fmla="*/ 805279 h 1007782"/>
                  <a:gd name="connsiteX561" fmla="*/ 743603 w 1253294"/>
                  <a:gd name="connsiteY561" fmla="*/ 808892 h 1007782"/>
                  <a:gd name="connsiteX562" fmla="*/ 747213 w 1253294"/>
                  <a:gd name="connsiteY562" fmla="*/ 812505 h 1007782"/>
                  <a:gd name="connsiteX563" fmla="*/ 750824 w 1253294"/>
                  <a:gd name="connsiteY563" fmla="*/ 816118 h 1007782"/>
                  <a:gd name="connsiteX564" fmla="*/ 754439 w 1253294"/>
                  <a:gd name="connsiteY564" fmla="*/ 819731 h 1007782"/>
                  <a:gd name="connsiteX565" fmla="*/ 758050 w 1253294"/>
                  <a:gd name="connsiteY565" fmla="*/ 823342 h 1007782"/>
                  <a:gd name="connsiteX566" fmla="*/ 758050 w 1253294"/>
                  <a:gd name="connsiteY566" fmla="*/ 826955 h 1007782"/>
                  <a:gd name="connsiteX567" fmla="*/ 761665 w 1253294"/>
                  <a:gd name="connsiteY567" fmla="*/ 830568 h 1007782"/>
                  <a:gd name="connsiteX568" fmla="*/ 765276 w 1253294"/>
                  <a:gd name="connsiteY568" fmla="*/ 834181 h 1007782"/>
                  <a:gd name="connsiteX569" fmla="*/ 797790 w 1253294"/>
                  <a:gd name="connsiteY569" fmla="*/ 834181 h 1007782"/>
                  <a:gd name="connsiteX570" fmla="*/ 797790 w 1253294"/>
                  <a:gd name="connsiteY570" fmla="*/ 848630 h 1007782"/>
                  <a:gd name="connsiteX571" fmla="*/ 794180 w 1253294"/>
                  <a:gd name="connsiteY571" fmla="*/ 852243 h 1007782"/>
                  <a:gd name="connsiteX572" fmla="*/ 790564 w 1253294"/>
                  <a:gd name="connsiteY572" fmla="*/ 855856 h 1007782"/>
                  <a:gd name="connsiteX573" fmla="*/ 786954 w 1253294"/>
                  <a:gd name="connsiteY573" fmla="*/ 859469 h 1007782"/>
                  <a:gd name="connsiteX574" fmla="*/ 783338 w 1253294"/>
                  <a:gd name="connsiteY574" fmla="*/ 866695 h 1007782"/>
                  <a:gd name="connsiteX575" fmla="*/ 779728 w 1253294"/>
                  <a:gd name="connsiteY575" fmla="*/ 866695 h 1007782"/>
                  <a:gd name="connsiteX576" fmla="*/ 776113 w 1253294"/>
                  <a:gd name="connsiteY576" fmla="*/ 863082 h 1007782"/>
                  <a:gd name="connsiteX577" fmla="*/ 772502 w 1253294"/>
                  <a:gd name="connsiteY577" fmla="*/ 863082 h 1007782"/>
                  <a:gd name="connsiteX578" fmla="*/ 772502 w 1253294"/>
                  <a:gd name="connsiteY578" fmla="*/ 859469 h 1007782"/>
                  <a:gd name="connsiteX579" fmla="*/ 768891 w 1253294"/>
                  <a:gd name="connsiteY579" fmla="*/ 855856 h 1007782"/>
                  <a:gd name="connsiteX580" fmla="*/ 765276 w 1253294"/>
                  <a:gd name="connsiteY580" fmla="*/ 852243 h 1007782"/>
                  <a:gd name="connsiteX581" fmla="*/ 765276 w 1253294"/>
                  <a:gd name="connsiteY581" fmla="*/ 848630 h 1007782"/>
                  <a:gd name="connsiteX582" fmla="*/ 761665 w 1253294"/>
                  <a:gd name="connsiteY582" fmla="*/ 845020 h 1007782"/>
                  <a:gd name="connsiteX583" fmla="*/ 758050 w 1253294"/>
                  <a:gd name="connsiteY583" fmla="*/ 841407 h 1007782"/>
                  <a:gd name="connsiteX584" fmla="*/ 754439 w 1253294"/>
                  <a:gd name="connsiteY584" fmla="*/ 837794 h 1007782"/>
                  <a:gd name="connsiteX585" fmla="*/ 747213 w 1253294"/>
                  <a:gd name="connsiteY585" fmla="*/ 834181 h 1007782"/>
                  <a:gd name="connsiteX586" fmla="*/ 743603 w 1253294"/>
                  <a:gd name="connsiteY586" fmla="*/ 837794 h 1007782"/>
                  <a:gd name="connsiteX587" fmla="*/ 736377 w 1253294"/>
                  <a:gd name="connsiteY587" fmla="*/ 837794 h 1007782"/>
                  <a:gd name="connsiteX588" fmla="*/ 729151 w 1253294"/>
                  <a:gd name="connsiteY588" fmla="*/ 841407 h 1007782"/>
                  <a:gd name="connsiteX589" fmla="*/ 718314 w 1253294"/>
                  <a:gd name="connsiteY589" fmla="*/ 841407 h 1007782"/>
                  <a:gd name="connsiteX590" fmla="*/ 718314 w 1253294"/>
                  <a:gd name="connsiteY590" fmla="*/ 837794 h 1007782"/>
                  <a:gd name="connsiteX591" fmla="*/ 711088 w 1253294"/>
                  <a:gd name="connsiteY591" fmla="*/ 834181 h 1007782"/>
                  <a:gd name="connsiteX592" fmla="*/ 707473 w 1253294"/>
                  <a:gd name="connsiteY592" fmla="*/ 830568 h 1007782"/>
                  <a:gd name="connsiteX593" fmla="*/ 703862 w 1253294"/>
                  <a:gd name="connsiteY593" fmla="*/ 826955 h 1007782"/>
                  <a:gd name="connsiteX594" fmla="*/ 700247 w 1253294"/>
                  <a:gd name="connsiteY594" fmla="*/ 819731 h 1007782"/>
                  <a:gd name="connsiteX595" fmla="*/ 696636 w 1253294"/>
                  <a:gd name="connsiteY595" fmla="*/ 812505 h 1007782"/>
                  <a:gd name="connsiteX596" fmla="*/ 696636 w 1253294"/>
                  <a:gd name="connsiteY596" fmla="*/ 805279 h 1007782"/>
                  <a:gd name="connsiteX597" fmla="*/ 700247 w 1253294"/>
                  <a:gd name="connsiteY597" fmla="*/ 798053 h 1007782"/>
                  <a:gd name="connsiteX598" fmla="*/ 700247 w 1253294"/>
                  <a:gd name="connsiteY598" fmla="*/ 787217 h 1007782"/>
                  <a:gd name="connsiteX599" fmla="*/ 693026 w 1253294"/>
                  <a:gd name="connsiteY599" fmla="*/ 787217 h 1007782"/>
                  <a:gd name="connsiteX600" fmla="*/ 689410 w 1253294"/>
                  <a:gd name="connsiteY600" fmla="*/ 790830 h 1007782"/>
                  <a:gd name="connsiteX601" fmla="*/ 689410 w 1253294"/>
                  <a:gd name="connsiteY601" fmla="*/ 794443 h 1007782"/>
                  <a:gd name="connsiteX602" fmla="*/ 685800 w 1253294"/>
                  <a:gd name="connsiteY602" fmla="*/ 801666 h 1007782"/>
                  <a:gd name="connsiteX603" fmla="*/ 685800 w 1253294"/>
                  <a:gd name="connsiteY603" fmla="*/ 805279 h 1007782"/>
                  <a:gd name="connsiteX604" fmla="*/ 682184 w 1253294"/>
                  <a:gd name="connsiteY604" fmla="*/ 808892 h 1007782"/>
                  <a:gd name="connsiteX605" fmla="*/ 660511 w 1253294"/>
                  <a:gd name="connsiteY605" fmla="*/ 808892 h 1007782"/>
                  <a:gd name="connsiteX606" fmla="*/ 656896 w 1253294"/>
                  <a:gd name="connsiteY606" fmla="*/ 812505 h 1007782"/>
                  <a:gd name="connsiteX607" fmla="*/ 656896 w 1253294"/>
                  <a:gd name="connsiteY607" fmla="*/ 816118 h 1007782"/>
                  <a:gd name="connsiteX608" fmla="*/ 653285 w 1253294"/>
                  <a:gd name="connsiteY608" fmla="*/ 819731 h 1007782"/>
                  <a:gd name="connsiteX609" fmla="*/ 649670 w 1253294"/>
                  <a:gd name="connsiteY609" fmla="*/ 826955 h 1007782"/>
                  <a:gd name="connsiteX610" fmla="*/ 649670 w 1253294"/>
                  <a:gd name="connsiteY610" fmla="*/ 830568 h 1007782"/>
                  <a:gd name="connsiteX611" fmla="*/ 646059 w 1253294"/>
                  <a:gd name="connsiteY611" fmla="*/ 834181 h 1007782"/>
                  <a:gd name="connsiteX612" fmla="*/ 638833 w 1253294"/>
                  <a:gd name="connsiteY612" fmla="*/ 837794 h 1007782"/>
                  <a:gd name="connsiteX613" fmla="*/ 635223 w 1253294"/>
                  <a:gd name="connsiteY613" fmla="*/ 841407 h 1007782"/>
                  <a:gd name="connsiteX614" fmla="*/ 627997 w 1253294"/>
                  <a:gd name="connsiteY614" fmla="*/ 845020 h 1007782"/>
                  <a:gd name="connsiteX615" fmla="*/ 620771 w 1253294"/>
                  <a:gd name="connsiteY615" fmla="*/ 845020 h 1007782"/>
                  <a:gd name="connsiteX616" fmla="*/ 613545 w 1253294"/>
                  <a:gd name="connsiteY616" fmla="*/ 848630 h 1007782"/>
                  <a:gd name="connsiteX617" fmla="*/ 602708 w 1253294"/>
                  <a:gd name="connsiteY617" fmla="*/ 848630 h 1007782"/>
                  <a:gd name="connsiteX618" fmla="*/ 595482 w 1253294"/>
                  <a:gd name="connsiteY618" fmla="*/ 845020 h 1007782"/>
                  <a:gd name="connsiteX619" fmla="*/ 588256 w 1253294"/>
                  <a:gd name="connsiteY619" fmla="*/ 841407 h 1007782"/>
                  <a:gd name="connsiteX620" fmla="*/ 584793 w 1253294"/>
                  <a:gd name="connsiteY620" fmla="*/ 837794 h 1007782"/>
                  <a:gd name="connsiteX621" fmla="*/ 581182 w 1253294"/>
                  <a:gd name="connsiteY621" fmla="*/ 830568 h 1007782"/>
                  <a:gd name="connsiteX622" fmla="*/ 581182 w 1253294"/>
                  <a:gd name="connsiteY622" fmla="*/ 826955 h 1007782"/>
                  <a:gd name="connsiteX623" fmla="*/ 584793 w 1253294"/>
                  <a:gd name="connsiteY623" fmla="*/ 819731 h 1007782"/>
                  <a:gd name="connsiteX624" fmla="*/ 584793 w 1253294"/>
                  <a:gd name="connsiteY624" fmla="*/ 816118 h 1007782"/>
                  <a:gd name="connsiteX625" fmla="*/ 588256 w 1253294"/>
                  <a:gd name="connsiteY625" fmla="*/ 816118 h 1007782"/>
                  <a:gd name="connsiteX626" fmla="*/ 592019 w 1253294"/>
                  <a:gd name="connsiteY626" fmla="*/ 812505 h 1007782"/>
                  <a:gd name="connsiteX627" fmla="*/ 592019 w 1253294"/>
                  <a:gd name="connsiteY627" fmla="*/ 808892 h 1007782"/>
                  <a:gd name="connsiteX628" fmla="*/ 595482 w 1253294"/>
                  <a:gd name="connsiteY628" fmla="*/ 808892 h 1007782"/>
                  <a:gd name="connsiteX629" fmla="*/ 592019 w 1253294"/>
                  <a:gd name="connsiteY629" fmla="*/ 805279 h 1007782"/>
                  <a:gd name="connsiteX630" fmla="*/ 592019 w 1253294"/>
                  <a:gd name="connsiteY630" fmla="*/ 801666 h 1007782"/>
                  <a:gd name="connsiteX631" fmla="*/ 588256 w 1253294"/>
                  <a:gd name="connsiteY631" fmla="*/ 798053 h 1007782"/>
                  <a:gd name="connsiteX632" fmla="*/ 588256 w 1253294"/>
                  <a:gd name="connsiteY632" fmla="*/ 787217 h 1007782"/>
                  <a:gd name="connsiteX633" fmla="*/ 592019 w 1253294"/>
                  <a:gd name="connsiteY633" fmla="*/ 783604 h 1007782"/>
                  <a:gd name="connsiteX634" fmla="*/ 592019 w 1253294"/>
                  <a:gd name="connsiteY634" fmla="*/ 776378 h 1007782"/>
                  <a:gd name="connsiteX635" fmla="*/ 584793 w 1253294"/>
                  <a:gd name="connsiteY635" fmla="*/ 772765 h 1007782"/>
                  <a:gd name="connsiteX636" fmla="*/ 577420 w 1253294"/>
                  <a:gd name="connsiteY636" fmla="*/ 769152 h 1007782"/>
                  <a:gd name="connsiteX637" fmla="*/ 541442 w 1253294"/>
                  <a:gd name="connsiteY637" fmla="*/ 769152 h 1007782"/>
                  <a:gd name="connsiteX638" fmla="*/ 534216 w 1253294"/>
                  <a:gd name="connsiteY638" fmla="*/ 772765 h 1007782"/>
                  <a:gd name="connsiteX639" fmla="*/ 526843 w 1253294"/>
                  <a:gd name="connsiteY639" fmla="*/ 779991 h 1007782"/>
                  <a:gd name="connsiteX640" fmla="*/ 526843 w 1253294"/>
                  <a:gd name="connsiteY640" fmla="*/ 783604 h 1007782"/>
                  <a:gd name="connsiteX641" fmla="*/ 530453 w 1253294"/>
                  <a:gd name="connsiteY641" fmla="*/ 787217 h 1007782"/>
                  <a:gd name="connsiteX642" fmla="*/ 534216 w 1253294"/>
                  <a:gd name="connsiteY642" fmla="*/ 790830 h 1007782"/>
                  <a:gd name="connsiteX643" fmla="*/ 537679 w 1253294"/>
                  <a:gd name="connsiteY643" fmla="*/ 794443 h 1007782"/>
                  <a:gd name="connsiteX644" fmla="*/ 544905 w 1253294"/>
                  <a:gd name="connsiteY644" fmla="*/ 794443 h 1007782"/>
                  <a:gd name="connsiteX645" fmla="*/ 544905 w 1253294"/>
                  <a:gd name="connsiteY645" fmla="*/ 798053 h 1007782"/>
                  <a:gd name="connsiteX646" fmla="*/ 548668 w 1253294"/>
                  <a:gd name="connsiteY646" fmla="*/ 801666 h 1007782"/>
                  <a:gd name="connsiteX647" fmla="*/ 544905 w 1253294"/>
                  <a:gd name="connsiteY647" fmla="*/ 805279 h 1007782"/>
                  <a:gd name="connsiteX648" fmla="*/ 544905 w 1253294"/>
                  <a:gd name="connsiteY648" fmla="*/ 808892 h 1007782"/>
                  <a:gd name="connsiteX649" fmla="*/ 541442 w 1253294"/>
                  <a:gd name="connsiteY649" fmla="*/ 812505 h 1007782"/>
                  <a:gd name="connsiteX650" fmla="*/ 537679 w 1253294"/>
                  <a:gd name="connsiteY650" fmla="*/ 816118 h 1007782"/>
                  <a:gd name="connsiteX651" fmla="*/ 537679 w 1253294"/>
                  <a:gd name="connsiteY651" fmla="*/ 826955 h 1007782"/>
                  <a:gd name="connsiteX652" fmla="*/ 541442 w 1253294"/>
                  <a:gd name="connsiteY652" fmla="*/ 826955 h 1007782"/>
                  <a:gd name="connsiteX653" fmla="*/ 541442 w 1253294"/>
                  <a:gd name="connsiteY653" fmla="*/ 830568 h 1007782"/>
                  <a:gd name="connsiteX654" fmla="*/ 544905 w 1253294"/>
                  <a:gd name="connsiteY654" fmla="*/ 834181 h 1007782"/>
                  <a:gd name="connsiteX655" fmla="*/ 544905 w 1253294"/>
                  <a:gd name="connsiteY655" fmla="*/ 837794 h 1007782"/>
                  <a:gd name="connsiteX656" fmla="*/ 541442 w 1253294"/>
                  <a:gd name="connsiteY656" fmla="*/ 837794 h 1007782"/>
                  <a:gd name="connsiteX657" fmla="*/ 541442 w 1253294"/>
                  <a:gd name="connsiteY657" fmla="*/ 841407 h 1007782"/>
                  <a:gd name="connsiteX658" fmla="*/ 530453 w 1253294"/>
                  <a:gd name="connsiteY658" fmla="*/ 841407 h 1007782"/>
                  <a:gd name="connsiteX659" fmla="*/ 526843 w 1253294"/>
                  <a:gd name="connsiteY659" fmla="*/ 837794 h 1007782"/>
                  <a:gd name="connsiteX660" fmla="*/ 523379 w 1253294"/>
                  <a:gd name="connsiteY660" fmla="*/ 837794 h 1007782"/>
                  <a:gd name="connsiteX661" fmla="*/ 523379 w 1253294"/>
                  <a:gd name="connsiteY661" fmla="*/ 841407 h 1007782"/>
                  <a:gd name="connsiteX662" fmla="*/ 519617 w 1253294"/>
                  <a:gd name="connsiteY662" fmla="*/ 841407 h 1007782"/>
                  <a:gd name="connsiteX663" fmla="*/ 519617 w 1253294"/>
                  <a:gd name="connsiteY663" fmla="*/ 845020 h 1007782"/>
                  <a:gd name="connsiteX664" fmla="*/ 516153 w 1253294"/>
                  <a:gd name="connsiteY664" fmla="*/ 848630 h 1007782"/>
                  <a:gd name="connsiteX665" fmla="*/ 516153 w 1253294"/>
                  <a:gd name="connsiteY665" fmla="*/ 855856 h 1007782"/>
                  <a:gd name="connsiteX666" fmla="*/ 512391 w 1253294"/>
                  <a:gd name="connsiteY666" fmla="*/ 859469 h 1007782"/>
                  <a:gd name="connsiteX667" fmla="*/ 512391 w 1253294"/>
                  <a:gd name="connsiteY667" fmla="*/ 866695 h 1007782"/>
                  <a:gd name="connsiteX668" fmla="*/ 508927 w 1253294"/>
                  <a:gd name="connsiteY668" fmla="*/ 870308 h 1007782"/>
                  <a:gd name="connsiteX669" fmla="*/ 505317 w 1253294"/>
                  <a:gd name="connsiteY669" fmla="*/ 870308 h 1007782"/>
                  <a:gd name="connsiteX670" fmla="*/ 501701 w 1253294"/>
                  <a:gd name="connsiteY670" fmla="*/ 866695 h 1007782"/>
                  <a:gd name="connsiteX671" fmla="*/ 498091 w 1253294"/>
                  <a:gd name="connsiteY671" fmla="*/ 863082 h 1007782"/>
                  <a:gd name="connsiteX672" fmla="*/ 490865 w 1253294"/>
                  <a:gd name="connsiteY672" fmla="*/ 859469 h 1007782"/>
                  <a:gd name="connsiteX673" fmla="*/ 487254 w 1253294"/>
                  <a:gd name="connsiteY673" fmla="*/ 855856 h 1007782"/>
                  <a:gd name="connsiteX674" fmla="*/ 483639 w 1253294"/>
                  <a:gd name="connsiteY674" fmla="*/ 852243 h 1007782"/>
                  <a:gd name="connsiteX675" fmla="*/ 472802 w 1253294"/>
                  <a:gd name="connsiteY675" fmla="*/ 852243 h 1007782"/>
                  <a:gd name="connsiteX676" fmla="*/ 472802 w 1253294"/>
                  <a:gd name="connsiteY676" fmla="*/ 859469 h 1007782"/>
                  <a:gd name="connsiteX677" fmla="*/ 476413 w 1253294"/>
                  <a:gd name="connsiteY677" fmla="*/ 863082 h 1007782"/>
                  <a:gd name="connsiteX678" fmla="*/ 483639 w 1253294"/>
                  <a:gd name="connsiteY678" fmla="*/ 866695 h 1007782"/>
                  <a:gd name="connsiteX679" fmla="*/ 487254 w 1253294"/>
                  <a:gd name="connsiteY679" fmla="*/ 870308 h 1007782"/>
                  <a:gd name="connsiteX680" fmla="*/ 490865 w 1253294"/>
                  <a:gd name="connsiteY680" fmla="*/ 873921 h 1007782"/>
                  <a:gd name="connsiteX681" fmla="*/ 494480 w 1253294"/>
                  <a:gd name="connsiteY681" fmla="*/ 877532 h 1007782"/>
                  <a:gd name="connsiteX682" fmla="*/ 494480 w 1253294"/>
                  <a:gd name="connsiteY682" fmla="*/ 884758 h 1007782"/>
                  <a:gd name="connsiteX683" fmla="*/ 490865 w 1253294"/>
                  <a:gd name="connsiteY683" fmla="*/ 891984 h 1007782"/>
                  <a:gd name="connsiteX684" fmla="*/ 487254 w 1253294"/>
                  <a:gd name="connsiteY684" fmla="*/ 895597 h 1007782"/>
                  <a:gd name="connsiteX685" fmla="*/ 483639 w 1253294"/>
                  <a:gd name="connsiteY685" fmla="*/ 895597 h 1007782"/>
                  <a:gd name="connsiteX686" fmla="*/ 476413 w 1253294"/>
                  <a:gd name="connsiteY686" fmla="*/ 899210 h 1007782"/>
                  <a:gd name="connsiteX687" fmla="*/ 461966 w 1253294"/>
                  <a:gd name="connsiteY687" fmla="*/ 899210 h 1007782"/>
                  <a:gd name="connsiteX688" fmla="*/ 458350 w 1253294"/>
                  <a:gd name="connsiteY688" fmla="*/ 895597 h 1007782"/>
                  <a:gd name="connsiteX689" fmla="*/ 454740 w 1253294"/>
                  <a:gd name="connsiteY689" fmla="*/ 899210 h 1007782"/>
                  <a:gd name="connsiteX690" fmla="*/ 451124 w 1253294"/>
                  <a:gd name="connsiteY690" fmla="*/ 902820 h 1007782"/>
                  <a:gd name="connsiteX691" fmla="*/ 447514 w 1253294"/>
                  <a:gd name="connsiteY691" fmla="*/ 906433 h 1007782"/>
                  <a:gd name="connsiteX692" fmla="*/ 447514 w 1253294"/>
                  <a:gd name="connsiteY692" fmla="*/ 913659 h 1007782"/>
                  <a:gd name="connsiteX693" fmla="*/ 443898 w 1253294"/>
                  <a:gd name="connsiteY693" fmla="*/ 917272 h 1007782"/>
                  <a:gd name="connsiteX694" fmla="*/ 440288 w 1253294"/>
                  <a:gd name="connsiteY694" fmla="*/ 920885 h 1007782"/>
                  <a:gd name="connsiteX695" fmla="*/ 436677 w 1253294"/>
                  <a:gd name="connsiteY695" fmla="*/ 920885 h 1007782"/>
                  <a:gd name="connsiteX696" fmla="*/ 433062 w 1253294"/>
                  <a:gd name="connsiteY696" fmla="*/ 917272 h 1007782"/>
                  <a:gd name="connsiteX697" fmla="*/ 429451 w 1253294"/>
                  <a:gd name="connsiteY697" fmla="*/ 917272 h 1007782"/>
                  <a:gd name="connsiteX698" fmla="*/ 425836 w 1253294"/>
                  <a:gd name="connsiteY698" fmla="*/ 913659 h 1007782"/>
                  <a:gd name="connsiteX699" fmla="*/ 414999 w 1253294"/>
                  <a:gd name="connsiteY699" fmla="*/ 913659 h 1007782"/>
                  <a:gd name="connsiteX700" fmla="*/ 411389 w 1253294"/>
                  <a:gd name="connsiteY700" fmla="*/ 917272 h 1007782"/>
                  <a:gd name="connsiteX701" fmla="*/ 411389 w 1253294"/>
                  <a:gd name="connsiteY701" fmla="*/ 920885 h 1007782"/>
                  <a:gd name="connsiteX702" fmla="*/ 407773 w 1253294"/>
                  <a:gd name="connsiteY702" fmla="*/ 924498 h 1007782"/>
                  <a:gd name="connsiteX703" fmla="*/ 411389 w 1253294"/>
                  <a:gd name="connsiteY703" fmla="*/ 928111 h 1007782"/>
                  <a:gd name="connsiteX704" fmla="*/ 414999 w 1253294"/>
                  <a:gd name="connsiteY704" fmla="*/ 931722 h 1007782"/>
                  <a:gd name="connsiteX705" fmla="*/ 418610 w 1253294"/>
                  <a:gd name="connsiteY705" fmla="*/ 931722 h 1007782"/>
                  <a:gd name="connsiteX706" fmla="*/ 418610 w 1253294"/>
                  <a:gd name="connsiteY706" fmla="*/ 942561 h 1007782"/>
                  <a:gd name="connsiteX707" fmla="*/ 414999 w 1253294"/>
                  <a:gd name="connsiteY707" fmla="*/ 946174 h 1007782"/>
                  <a:gd name="connsiteX708" fmla="*/ 411389 w 1253294"/>
                  <a:gd name="connsiteY708" fmla="*/ 953400 h 1007782"/>
                  <a:gd name="connsiteX709" fmla="*/ 404163 w 1253294"/>
                  <a:gd name="connsiteY709" fmla="*/ 953400 h 1007782"/>
                  <a:gd name="connsiteX710" fmla="*/ 404163 w 1253294"/>
                  <a:gd name="connsiteY710" fmla="*/ 957010 h 1007782"/>
                  <a:gd name="connsiteX711" fmla="*/ 400547 w 1253294"/>
                  <a:gd name="connsiteY711" fmla="*/ 960623 h 1007782"/>
                  <a:gd name="connsiteX712" fmla="*/ 396937 w 1253294"/>
                  <a:gd name="connsiteY712" fmla="*/ 960623 h 1007782"/>
                  <a:gd name="connsiteX713" fmla="*/ 393321 w 1253294"/>
                  <a:gd name="connsiteY713" fmla="*/ 964236 h 1007782"/>
                  <a:gd name="connsiteX714" fmla="*/ 389711 w 1253294"/>
                  <a:gd name="connsiteY714" fmla="*/ 967849 h 1007782"/>
                  <a:gd name="connsiteX715" fmla="*/ 368033 w 1253294"/>
                  <a:gd name="connsiteY715" fmla="*/ 967849 h 1007782"/>
                  <a:gd name="connsiteX716" fmla="*/ 364422 w 1253294"/>
                  <a:gd name="connsiteY716" fmla="*/ 964236 h 1007782"/>
                  <a:gd name="connsiteX717" fmla="*/ 360812 w 1253294"/>
                  <a:gd name="connsiteY717" fmla="*/ 960623 h 1007782"/>
                  <a:gd name="connsiteX718" fmla="*/ 335523 w 1253294"/>
                  <a:gd name="connsiteY718" fmla="*/ 960623 h 1007782"/>
                  <a:gd name="connsiteX719" fmla="*/ 335523 w 1253294"/>
                  <a:gd name="connsiteY719" fmla="*/ 957010 h 1007782"/>
                  <a:gd name="connsiteX720" fmla="*/ 331908 w 1253294"/>
                  <a:gd name="connsiteY720" fmla="*/ 953400 h 1007782"/>
                  <a:gd name="connsiteX721" fmla="*/ 331908 w 1253294"/>
                  <a:gd name="connsiteY721" fmla="*/ 946174 h 1007782"/>
                  <a:gd name="connsiteX722" fmla="*/ 328297 w 1253294"/>
                  <a:gd name="connsiteY722" fmla="*/ 946174 h 1007782"/>
                  <a:gd name="connsiteX723" fmla="*/ 328297 w 1253294"/>
                  <a:gd name="connsiteY723" fmla="*/ 942561 h 1007782"/>
                  <a:gd name="connsiteX724" fmla="*/ 321071 w 1253294"/>
                  <a:gd name="connsiteY724" fmla="*/ 942561 h 1007782"/>
                  <a:gd name="connsiteX725" fmla="*/ 321071 w 1253294"/>
                  <a:gd name="connsiteY725" fmla="*/ 946174 h 1007782"/>
                  <a:gd name="connsiteX726" fmla="*/ 317456 w 1253294"/>
                  <a:gd name="connsiteY726" fmla="*/ 946174 h 1007782"/>
                  <a:gd name="connsiteX727" fmla="*/ 317456 w 1253294"/>
                  <a:gd name="connsiteY727" fmla="*/ 949787 h 1007782"/>
                  <a:gd name="connsiteX728" fmla="*/ 313845 w 1253294"/>
                  <a:gd name="connsiteY728" fmla="*/ 953400 h 1007782"/>
                  <a:gd name="connsiteX729" fmla="*/ 295783 w 1253294"/>
                  <a:gd name="connsiteY729" fmla="*/ 953400 h 1007782"/>
                  <a:gd name="connsiteX730" fmla="*/ 292167 w 1253294"/>
                  <a:gd name="connsiteY730" fmla="*/ 957010 h 1007782"/>
                  <a:gd name="connsiteX731" fmla="*/ 288557 w 1253294"/>
                  <a:gd name="connsiteY731" fmla="*/ 957010 h 1007782"/>
                  <a:gd name="connsiteX732" fmla="*/ 284941 w 1253294"/>
                  <a:gd name="connsiteY732" fmla="*/ 964236 h 1007782"/>
                  <a:gd name="connsiteX733" fmla="*/ 281331 w 1253294"/>
                  <a:gd name="connsiteY733" fmla="*/ 964236 h 1007782"/>
                  <a:gd name="connsiteX734" fmla="*/ 277720 w 1253294"/>
                  <a:gd name="connsiteY734" fmla="*/ 967849 h 1007782"/>
                  <a:gd name="connsiteX735" fmla="*/ 270494 w 1253294"/>
                  <a:gd name="connsiteY735" fmla="*/ 967849 h 1007782"/>
                  <a:gd name="connsiteX736" fmla="*/ 266879 w 1253294"/>
                  <a:gd name="connsiteY736" fmla="*/ 964236 h 1007782"/>
                  <a:gd name="connsiteX737" fmla="*/ 263268 w 1253294"/>
                  <a:gd name="connsiteY737" fmla="*/ 960623 h 1007782"/>
                  <a:gd name="connsiteX738" fmla="*/ 259653 w 1253294"/>
                  <a:gd name="connsiteY738" fmla="*/ 957010 h 1007782"/>
                  <a:gd name="connsiteX739" fmla="*/ 256042 w 1253294"/>
                  <a:gd name="connsiteY739" fmla="*/ 953400 h 1007782"/>
                  <a:gd name="connsiteX740" fmla="*/ 252432 w 1253294"/>
                  <a:gd name="connsiteY740" fmla="*/ 949787 h 1007782"/>
                  <a:gd name="connsiteX741" fmla="*/ 248816 w 1253294"/>
                  <a:gd name="connsiteY741" fmla="*/ 942561 h 1007782"/>
                  <a:gd name="connsiteX742" fmla="*/ 245206 w 1253294"/>
                  <a:gd name="connsiteY742" fmla="*/ 938948 h 1007782"/>
                  <a:gd name="connsiteX743" fmla="*/ 241590 w 1253294"/>
                  <a:gd name="connsiteY743" fmla="*/ 938948 h 1007782"/>
                  <a:gd name="connsiteX744" fmla="*/ 237980 w 1253294"/>
                  <a:gd name="connsiteY744" fmla="*/ 935335 h 1007782"/>
                  <a:gd name="connsiteX745" fmla="*/ 234364 w 1253294"/>
                  <a:gd name="connsiteY745" fmla="*/ 931722 h 1007782"/>
                  <a:gd name="connsiteX746" fmla="*/ 227143 w 1253294"/>
                  <a:gd name="connsiteY746" fmla="*/ 931722 h 1007782"/>
                  <a:gd name="connsiteX747" fmla="*/ 223528 w 1253294"/>
                  <a:gd name="connsiteY747" fmla="*/ 935335 h 1007782"/>
                  <a:gd name="connsiteX748" fmla="*/ 219917 w 1253294"/>
                  <a:gd name="connsiteY748" fmla="*/ 938948 h 1007782"/>
                  <a:gd name="connsiteX749" fmla="*/ 219917 w 1253294"/>
                  <a:gd name="connsiteY749" fmla="*/ 942561 h 1007782"/>
                  <a:gd name="connsiteX750" fmla="*/ 216302 w 1253294"/>
                  <a:gd name="connsiteY750" fmla="*/ 942561 h 1007782"/>
                  <a:gd name="connsiteX751" fmla="*/ 216302 w 1253294"/>
                  <a:gd name="connsiteY751" fmla="*/ 946174 h 1007782"/>
                  <a:gd name="connsiteX752" fmla="*/ 209076 w 1253294"/>
                  <a:gd name="connsiteY752" fmla="*/ 946174 h 1007782"/>
                  <a:gd name="connsiteX753" fmla="*/ 201855 w 1253294"/>
                  <a:gd name="connsiteY753" fmla="*/ 949787 h 1007782"/>
                  <a:gd name="connsiteX754" fmla="*/ 194629 w 1253294"/>
                  <a:gd name="connsiteY754" fmla="*/ 949787 h 1007782"/>
                  <a:gd name="connsiteX755" fmla="*/ 191013 w 1253294"/>
                  <a:gd name="connsiteY755" fmla="*/ 953400 h 1007782"/>
                  <a:gd name="connsiteX756" fmla="*/ 187403 w 1253294"/>
                  <a:gd name="connsiteY756" fmla="*/ 957010 h 1007782"/>
                  <a:gd name="connsiteX757" fmla="*/ 183787 w 1253294"/>
                  <a:gd name="connsiteY757" fmla="*/ 960623 h 1007782"/>
                  <a:gd name="connsiteX758" fmla="*/ 180177 w 1253294"/>
                  <a:gd name="connsiteY758" fmla="*/ 967849 h 1007782"/>
                  <a:gd name="connsiteX759" fmla="*/ 176566 w 1253294"/>
                  <a:gd name="connsiteY759" fmla="*/ 971462 h 1007782"/>
                  <a:gd name="connsiteX760" fmla="*/ 176566 w 1253294"/>
                  <a:gd name="connsiteY760" fmla="*/ 978688 h 1007782"/>
                  <a:gd name="connsiteX761" fmla="*/ 172951 w 1253294"/>
                  <a:gd name="connsiteY761" fmla="*/ 982299 h 1007782"/>
                  <a:gd name="connsiteX762" fmla="*/ 169340 w 1253294"/>
                  <a:gd name="connsiteY762" fmla="*/ 989375 h 1007782"/>
                  <a:gd name="connsiteX763" fmla="*/ 165725 w 1253294"/>
                  <a:gd name="connsiteY763" fmla="*/ 992988 h 1007782"/>
                  <a:gd name="connsiteX764" fmla="*/ 162114 w 1253294"/>
                  <a:gd name="connsiteY764" fmla="*/ 996599 h 1007782"/>
                  <a:gd name="connsiteX765" fmla="*/ 154888 w 1253294"/>
                  <a:gd name="connsiteY765" fmla="*/ 1000212 h 1007782"/>
                  <a:gd name="connsiteX766" fmla="*/ 151273 w 1253294"/>
                  <a:gd name="connsiteY766" fmla="*/ 1003977 h 1007782"/>
                  <a:gd name="connsiteX767" fmla="*/ 147662 w 1253294"/>
                  <a:gd name="connsiteY767" fmla="*/ 1003977 h 1007782"/>
                  <a:gd name="connsiteX768" fmla="*/ 140436 w 1253294"/>
                  <a:gd name="connsiteY768" fmla="*/ 1007590 h 1007782"/>
                  <a:gd name="connsiteX769" fmla="*/ 111537 w 1253294"/>
                  <a:gd name="connsiteY769" fmla="*/ 1007590 h 1007782"/>
                  <a:gd name="connsiteX770" fmla="*/ 107922 w 1253294"/>
                  <a:gd name="connsiteY770" fmla="*/ 1003977 h 1007782"/>
                  <a:gd name="connsiteX771" fmla="*/ 97085 w 1253294"/>
                  <a:gd name="connsiteY771" fmla="*/ 1003977 h 1007782"/>
                  <a:gd name="connsiteX772" fmla="*/ 93475 w 1253294"/>
                  <a:gd name="connsiteY772" fmla="*/ 1000212 h 1007782"/>
                  <a:gd name="connsiteX773" fmla="*/ 86249 w 1253294"/>
                  <a:gd name="connsiteY773" fmla="*/ 1000212 h 1007782"/>
                  <a:gd name="connsiteX774" fmla="*/ 82633 w 1253294"/>
                  <a:gd name="connsiteY774" fmla="*/ 996599 h 1007782"/>
                  <a:gd name="connsiteX775" fmla="*/ 75407 w 1253294"/>
                  <a:gd name="connsiteY775" fmla="*/ 996599 h 1007782"/>
                  <a:gd name="connsiteX776" fmla="*/ 71797 w 1253294"/>
                  <a:gd name="connsiteY776" fmla="*/ 992988 h 1007782"/>
                  <a:gd name="connsiteX777" fmla="*/ 71797 w 1253294"/>
                  <a:gd name="connsiteY777" fmla="*/ 967849 h 1007782"/>
                  <a:gd name="connsiteX778" fmla="*/ 64571 w 1253294"/>
                  <a:gd name="connsiteY778" fmla="*/ 967849 h 1007782"/>
                  <a:gd name="connsiteX779" fmla="*/ 60960 w 1253294"/>
                  <a:gd name="connsiteY779" fmla="*/ 971462 h 1007782"/>
                  <a:gd name="connsiteX780" fmla="*/ 42898 w 1253294"/>
                  <a:gd name="connsiteY780" fmla="*/ 971462 h 1007782"/>
                  <a:gd name="connsiteX781" fmla="*/ 39282 w 1253294"/>
                  <a:gd name="connsiteY781" fmla="*/ 967849 h 1007782"/>
                  <a:gd name="connsiteX782" fmla="*/ 32056 w 1253294"/>
                  <a:gd name="connsiteY782" fmla="*/ 964236 h 1007782"/>
                  <a:gd name="connsiteX783" fmla="*/ 17609 w 1253294"/>
                  <a:gd name="connsiteY783" fmla="*/ 964236 h 1007782"/>
                  <a:gd name="connsiteX784" fmla="*/ 10383 w 1253294"/>
                  <a:gd name="connsiteY784" fmla="*/ 967849 h 1007782"/>
                  <a:gd name="connsiteX785" fmla="*/ 3157 w 1253294"/>
                  <a:gd name="connsiteY785" fmla="*/ 967849 h 1007782"/>
                  <a:gd name="connsiteX786" fmla="*/ -458 w 1253294"/>
                  <a:gd name="connsiteY786" fmla="*/ 877532 h 1007782"/>
                  <a:gd name="connsiteX787" fmla="*/ -458 w 1253294"/>
                  <a:gd name="connsiteY787" fmla="*/ 859469 h 1007782"/>
                  <a:gd name="connsiteX788" fmla="*/ 3157 w 1253294"/>
                  <a:gd name="connsiteY788" fmla="*/ 855856 h 1007782"/>
                  <a:gd name="connsiteX789" fmla="*/ 3157 w 1253294"/>
                  <a:gd name="connsiteY789" fmla="*/ 852243 h 1007782"/>
                  <a:gd name="connsiteX790" fmla="*/ 6768 w 1253294"/>
                  <a:gd name="connsiteY790" fmla="*/ 848630 h 1007782"/>
                  <a:gd name="connsiteX791" fmla="*/ 13994 w 1253294"/>
                  <a:gd name="connsiteY791" fmla="*/ 848630 h 1007782"/>
                  <a:gd name="connsiteX792" fmla="*/ 13994 w 1253294"/>
                  <a:gd name="connsiteY792" fmla="*/ 845020 h 1007782"/>
                  <a:gd name="connsiteX793" fmla="*/ 17609 w 1253294"/>
                  <a:gd name="connsiteY793" fmla="*/ 841407 h 1007782"/>
                  <a:gd name="connsiteX794" fmla="*/ 21220 w 1253294"/>
                  <a:gd name="connsiteY794" fmla="*/ 841407 h 1007782"/>
                  <a:gd name="connsiteX795" fmla="*/ 21220 w 1253294"/>
                  <a:gd name="connsiteY795" fmla="*/ 834181 h 1007782"/>
                  <a:gd name="connsiteX796" fmla="*/ 24831 w 1253294"/>
                  <a:gd name="connsiteY796" fmla="*/ 830568 h 1007782"/>
                  <a:gd name="connsiteX797" fmla="*/ 24831 w 1253294"/>
                  <a:gd name="connsiteY797" fmla="*/ 816118 h 1007782"/>
                  <a:gd name="connsiteX798" fmla="*/ 21220 w 1253294"/>
                  <a:gd name="connsiteY798" fmla="*/ 808892 h 1007782"/>
                  <a:gd name="connsiteX799" fmla="*/ 17609 w 1253294"/>
                  <a:gd name="connsiteY799" fmla="*/ 805279 h 1007782"/>
                  <a:gd name="connsiteX800" fmla="*/ 13994 w 1253294"/>
                  <a:gd name="connsiteY800" fmla="*/ 801666 h 1007782"/>
                  <a:gd name="connsiteX801" fmla="*/ 13994 w 1253294"/>
                  <a:gd name="connsiteY801" fmla="*/ 790830 h 1007782"/>
                  <a:gd name="connsiteX802" fmla="*/ 10383 w 1253294"/>
                  <a:gd name="connsiteY802" fmla="*/ 787217 h 1007782"/>
                  <a:gd name="connsiteX803" fmla="*/ 6768 w 1253294"/>
                  <a:gd name="connsiteY803" fmla="*/ 783604 h 1007782"/>
                  <a:gd name="connsiteX804" fmla="*/ 3157 w 1253294"/>
                  <a:gd name="connsiteY804" fmla="*/ 779991 h 1007782"/>
                  <a:gd name="connsiteX805" fmla="*/ 3157 w 1253294"/>
                  <a:gd name="connsiteY805" fmla="*/ 772765 h 1007782"/>
                  <a:gd name="connsiteX806" fmla="*/ -458 w 1253294"/>
                  <a:gd name="connsiteY806" fmla="*/ 769152 h 1007782"/>
                  <a:gd name="connsiteX807" fmla="*/ -458 w 1253294"/>
                  <a:gd name="connsiteY807" fmla="*/ 754702 h 1007782"/>
                  <a:gd name="connsiteX808" fmla="*/ 3157 w 1253294"/>
                  <a:gd name="connsiteY808" fmla="*/ 747476 h 1007782"/>
                  <a:gd name="connsiteX809" fmla="*/ 3157 w 1253294"/>
                  <a:gd name="connsiteY809" fmla="*/ 725801 h 1007782"/>
                  <a:gd name="connsiteX810" fmla="*/ 10383 w 1253294"/>
                  <a:gd name="connsiteY810" fmla="*/ 718575 h 1007782"/>
                  <a:gd name="connsiteX811" fmla="*/ 13994 w 1253294"/>
                  <a:gd name="connsiteY811" fmla="*/ 711351 h 1007782"/>
                  <a:gd name="connsiteX812" fmla="*/ 17609 w 1253294"/>
                  <a:gd name="connsiteY812" fmla="*/ 711351 h 1007782"/>
                  <a:gd name="connsiteX813" fmla="*/ 21220 w 1253294"/>
                  <a:gd name="connsiteY813" fmla="*/ 707738 h 1007782"/>
                  <a:gd name="connsiteX814" fmla="*/ 21220 w 1253294"/>
                  <a:gd name="connsiteY814" fmla="*/ 704125 h 1007782"/>
                  <a:gd name="connsiteX815" fmla="*/ 17609 w 1253294"/>
                  <a:gd name="connsiteY815" fmla="*/ 700512 h 1007782"/>
                  <a:gd name="connsiteX816" fmla="*/ 17609 w 1253294"/>
                  <a:gd name="connsiteY816" fmla="*/ 689673 h 1007782"/>
                  <a:gd name="connsiteX817" fmla="*/ 21220 w 1253294"/>
                  <a:gd name="connsiteY817" fmla="*/ 686063 h 1007782"/>
                  <a:gd name="connsiteX818" fmla="*/ 24831 w 1253294"/>
                  <a:gd name="connsiteY818" fmla="*/ 686063 h 1007782"/>
                  <a:gd name="connsiteX819" fmla="*/ 28446 w 1253294"/>
                  <a:gd name="connsiteY819" fmla="*/ 682450 h 1007782"/>
                  <a:gd name="connsiteX820" fmla="*/ 24831 w 1253294"/>
                  <a:gd name="connsiteY820" fmla="*/ 682450 h 1007782"/>
                  <a:gd name="connsiteX821" fmla="*/ 24831 w 1253294"/>
                  <a:gd name="connsiteY821" fmla="*/ 678837 h 1007782"/>
                  <a:gd name="connsiteX822" fmla="*/ 28446 w 1253294"/>
                  <a:gd name="connsiteY822" fmla="*/ 678837 h 1007782"/>
                  <a:gd name="connsiteX823" fmla="*/ 32056 w 1253294"/>
                  <a:gd name="connsiteY823" fmla="*/ 675224 h 1007782"/>
                  <a:gd name="connsiteX824" fmla="*/ 32056 w 1253294"/>
                  <a:gd name="connsiteY824" fmla="*/ 671611 h 1007782"/>
                  <a:gd name="connsiteX825" fmla="*/ 24831 w 1253294"/>
                  <a:gd name="connsiteY825" fmla="*/ 671611 h 1007782"/>
                  <a:gd name="connsiteX826" fmla="*/ 24831 w 1253294"/>
                  <a:gd name="connsiteY826" fmla="*/ 675224 h 1007782"/>
                  <a:gd name="connsiteX827" fmla="*/ 21220 w 1253294"/>
                  <a:gd name="connsiteY827" fmla="*/ 675224 h 1007782"/>
                  <a:gd name="connsiteX828" fmla="*/ 21220 w 1253294"/>
                  <a:gd name="connsiteY828" fmla="*/ 660774 h 1007782"/>
                  <a:gd name="connsiteX829" fmla="*/ 24831 w 1253294"/>
                  <a:gd name="connsiteY829" fmla="*/ 657161 h 1007782"/>
                  <a:gd name="connsiteX830" fmla="*/ 24831 w 1253294"/>
                  <a:gd name="connsiteY830" fmla="*/ 653548 h 1007782"/>
                  <a:gd name="connsiteX831" fmla="*/ 28446 w 1253294"/>
                  <a:gd name="connsiteY831" fmla="*/ 649935 h 1007782"/>
                  <a:gd name="connsiteX832" fmla="*/ 28446 w 1253294"/>
                  <a:gd name="connsiteY832" fmla="*/ 646322 h 1007782"/>
                  <a:gd name="connsiteX833" fmla="*/ 21220 w 1253294"/>
                  <a:gd name="connsiteY833" fmla="*/ 646322 h 1007782"/>
                  <a:gd name="connsiteX834" fmla="*/ 21220 w 1253294"/>
                  <a:gd name="connsiteY834" fmla="*/ 642709 h 1007782"/>
                  <a:gd name="connsiteX835" fmla="*/ 24831 w 1253294"/>
                  <a:gd name="connsiteY835" fmla="*/ 642709 h 1007782"/>
                  <a:gd name="connsiteX836" fmla="*/ 24831 w 1253294"/>
                  <a:gd name="connsiteY836" fmla="*/ 621034 h 1007782"/>
                  <a:gd name="connsiteX837" fmla="*/ 28446 w 1253294"/>
                  <a:gd name="connsiteY837" fmla="*/ 617421 h 1007782"/>
                  <a:gd name="connsiteX838" fmla="*/ 28446 w 1253294"/>
                  <a:gd name="connsiteY838" fmla="*/ 610195 h 1007782"/>
                  <a:gd name="connsiteX839" fmla="*/ 24831 w 1253294"/>
                  <a:gd name="connsiteY839" fmla="*/ 602971 h 1007782"/>
                  <a:gd name="connsiteX840" fmla="*/ 21220 w 1253294"/>
                  <a:gd name="connsiteY840" fmla="*/ 599358 h 1007782"/>
                  <a:gd name="connsiteX841" fmla="*/ 13994 w 1253294"/>
                  <a:gd name="connsiteY841" fmla="*/ 599358 h 1007782"/>
                  <a:gd name="connsiteX842" fmla="*/ 13994 w 1253294"/>
                  <a:gd name="connsiteY842" fmla="*/ 595745 h 1007782"/>
                  <a:gd name="connsiteX843" fmla="*/ 10383 w 1253294"/>
                  <a:gd name="connsiteY843" fmla="*/ 592132 h 1007782"/>
                  <a:gd name="connsiteX844" fmla="*/ 10383 w 1253294"/>
                  <a:gd name="connsiteY844" fmla="*/ 588519 h 1007782"/>
                  <a:gd name="connsiteX845" fmla="*/ 13994 w 1253294"/>
                  <a:gd name="connsiteY845" fmla="*/ 584907 h 1007782"/>
                  <a:gd name="connsiteX846" fmla="*/ 13994 w 1253294"/>
                  <a:gd name="connsiteY846" fmla="*/ 581296 h 1007782"/>
                  <a:gd name="connsiteX847" fmla="*/ 17609 w 1253294"/>
                  <a:gd name="connsiteY847" fmla="*/ 577683 h 1007782"/>
                  <a:gd name="connsiteX848" fmla="*/ 21220 w 1253294"/>
                  <a:gd name="connsiteY848" fmla="*/ 577683 h 1007782"/>
                  <a:gd name="connsiteX849" fmla="*/ 21220 w 1253294"/>
                  <a:gd name="connsiteY849" fmla="*/ 574070 h 1007782"/>
                  <a:gd name="connsiteX850" fmla="*/ 24831 w 1253294"/>
                  <a:gd name="connsiteY850" fmla="*/ 570457 h 1007782"/>
                  <a:gd name="connsiteX851" fmla="*/ 24831 w 1253294"/>
                  <a:gd name="connsiteY851" fmla="*/ 566844 h 1007782"/>
                  <a:gd name="connsiteX852" fmla="*/ 28446 w 1253294"/>
                  <a:gd name="connsiteY852" fmla="*/ 563231 h 1007782"/>
                  <a:gd name="connsiteX853" fmla="*/ 28446 w 1253294"/>
                  <a:gd name="connsiteY853" fmla="*/ 556007 h 1007782"/>
                  <a:gd name="connsiteX854" fmla="*/ 24831 w 1253294"/>
                  <a:gd name="connsiteY854" fmla="*/ 556007 h 1007782"/>
                  <a:gd name="connsiteX855" fmla="*/ 28446 w 1253294"/>
                  <a:gd name="connsiteY855" fmla="*/ 552394 h 1007782"/>
                  <a:gd name="connsiteX856" fmla="*/ 39282 w 1253294"/>
                  <a:gd name="connsiteY856" fmla="*/ 552394 h 1007782"/>
                  <a:gd name="connsiteX857" fmla="*/ 39282 w 1253294"/>
                  <a:gd name="connsiteY857" fmla="*/ 548781 h 1007782"/>
                  <a:gd name="connsiteX858" fmla="*/ 39282 w 1253294"/>
                  <a:gd name="connsiteY858" fmla="*/ 548781 h 1007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</a:cxnLst>
                <a:rect l="l" t="t" r="r" b="b"/>
                <a:pathLst>
                  <a:path w="1253294" h="1007782">
                    <a:moveTo>
                      <a:pt x="39282" y="548781"/>
                    </a:moveTo>
                    <a:lnTo>
                      <a:pt x="42898" y="545168"/>
                    </a:lnTo>
                    <a:lnTo>
                      <a:pt x="42898" y="534330"/>
                    </a:lnTo>
                    <a:lnTo>
                      <a:pt x="39282" y="534330"/>
                    </a:lnTo>
                    <a:lnTo>
                      <a:pt x="39282" y="530717"/>
                    </a:lnTo>
                    <a:lnTo>
                      <a:pt x="35672" y="527106"/>
                    </a:lnTo>
                    <a:lnTo>
                      <a:pt x="32056" y="523493"/>
                    </a:lnTo>
                    <a:lnTo>
                      <a:pt x="32056" y="509041"/>
                    </a:lnTo>
                    <a:lnTo>
                      <a:pt x="35672" y="505428"/>
                    </a:lnTo>
                    <a:lnTo>
                      <a:pt x="32056" y="501817"/>
                    </a:lnTo>
                    <a:lnTo>
                      <a:pt x="32056" y="490978"/>
                    </a:lnTo>
                    <a:lnTo>
                      <a:pt x="39282" y="490978"/>
                    </a:lnTo>
                    <a:lnTo>
                      <a:pt x="39282" y="494591"/>
                    </a:lnTo>
                    <a:lnTo>
                      <a:pt x="42898" y="494591"/>
                    </a:lnTo>
                    <a:lnTo>
                      <a:pt x="46508" y="498204"/>
                    </a:lnTo>
                    <a:lnTo>
                      <a:pt x="46508" y="494591"/>
                    </a:lnTo>
                    <a:lnTo>
                      <a:pt x="50119" y="494591"/>
                    </a:lnTo>
                    <a:lnTo>
                      <a:pt x="50119" y="476529"/>
                    </a:lnTo>
                    <a:lnTo>
                      <a:pt x="53734" y="472916"/>
                    </a:lnTo>
                    <a:lnTo>
                      <a:pt x="57345" y="465690"/>
                    </a:lnTo>
                    <a:lnTo>
                      <a:pt x="60960" y="462077"/>
                    </a:lnTo>
                    <a:lnTo>
                      <a:pt x="64571" y="454851"/>
                    </a:lnTo>
                    <a:lnTo>
                      <a:pt x="68186" y="447627"/>
                    </a:lnTo>
                    <a:lnTo>
                      <a:pt x="68186" y="436788"/>
                    </a:lnTo>
                    <a:lnTo>
                      <a:pt x="71797" y="436788"/>
                    </a:lnTo>
                    <a:lnTo>
                      <a:pt x="75407" y="433176"/>
                    </a:lnTo>
                    <a:lnTo>
                      <a:pt x="79023" y="433176"/>
                    </a:lnTo>
                    <a:lnTo>
                      <a:pt x="79023" y="429563"/>
                    </a:lnTo>
                    <a:lnTo>
                      <a:pt x="82633" y="429563"/>
                    </a:lnTo>
                    <a:lnTo>
                      <a:pt x="86249" y="422339"/>
                    </a:lnTo>
                    <a:lnTo>
                      <a:pt x="89859" y="418726"/>
                    </a:lnTo>
                    <a:lnTo>
                      <a:pt x="89859" y="415113"/>
                    </a:lnTo>
                    <a:lnTo>
                      <a:pt x="93475" y="407887"/>
                    </a:lnTo>
                    <a:lnTo>
                      <a:pt x="93475" y="400661"/>
                    </a:lnTo>
                    <a:lnTo>
                      <a:pt x="97085" y="397048"/>
                    </a:lnTo>
                    <a:lnTo>
                      <a:pt x="100696" y="393437"/>
                    </a:lnTo>
                    <a:lnTo>
                      <a:pt x="97085" y="393437"/>
                    </a:lnTo>
                    <a:lnTo>
                      <a:pt x="93475" y="389824"/>
                    </a:lnTo>
                    <a:lnTo>
                      <a:pt x="93475" y="386212"/>
                    </a:lnTo>
                    <a:lnTo>
                      <a:pt x="89859" y="378986"/>
                    </a:lnTo>
                    <a:lnTo>
                      <a:pt x="89859" y="375373"/>
                    </a:lnTo>
                    <a:lnTo>
                      <a:pt x="93475" y="368149"/>
                    </a:lnTo>
                    <a:lnTo>
                      <a:pt x="97085" y="364536"/>
                    </a:lnTo>
                    <a:lnTo>
                      <a:pt x="100696" y="357310"/>
                    </a:lnTo>
                    <a:lnTo>
                      <a:pt x="104311" y="353697"/>
                    </a:lnTo>
                    <a:lnTo>
                      <a:pt x="107922" y="350084"/>
                    </a:lnTo>
                    <a:lnTo>
                      <a:pt x="107922" y="342860"/>
                    </a:lnTo>
                    <a:lnTo>
                      <a:pt x="100696" y="339247"/>
                    </a:lnTo>
                    <a:lnTo>
                      <a:pt x="97085" y="335635"/>
                    </a:lnTo>
                    <a:lnTo>
                      <a:pt x="97085" y="332022"/>
                    </a:lnTo>
                    <a:lnTo>
                      <a:pt x="100696" y="328409"/>
                    </a:lnTo>
                    <a:lnTo>
                      <a:pt x="104311" y="328409"/>
                    </a:lnTo>
                    <a:lnTo>
                      <a:pt x="111537" y="324796"/>
                    </a:lnTo>
                    <a:lnTo>
                      <a:pt x="115148" y="324796"/>
                    </a:lnTo>
                    <a:lnTo>
                      <a:pt x="122374" y="317570"/>
                    </a:lnTo>
                    <a:lnTo>
                      <a:pt x="125984" y="310346"/>
                    </a:lnTo>
                    <a:lnTo>
                      <a:pt x="125984" y="306733"/>
                    </a:lnTo>
                    <a:lnTo>
                      <a:pt x="129600" y="299507"/>
                    </a:lnTo>
                    <a:lnTo>
                      <a:pt x="129600" y="292281"/>
                    </a:lnTo>
                    <a:lnTo>
                      <a:pt x="133210" y="288670"/>
                    </a:lnTo>
                    <a:lnTo>
                      <a:pt x="140436" y="285058"/>
                    </a:lnTo>
                    <a:lnTo>
                      <a:pt x="140436" y="281445"/>
                    </a:lnTo>
                    <a:lnTo>
                      <a:pt x="136826" y="277832"/>
                    </a:lnTo>
                    <a:lnTo>
                      <a:pt x="129600" y="277832"/>
                    </a:lnTo>
                    <a:lnTo>
                      <a:pt x="129600" y="274219"/>
                    </a:lnTo>
                    <a:lnTo>
                      <a:pt x="125984" y="266993"/>
                    </a:lnTo>
                    <a:lnTo>
                      <a:pt x="122374" y="259769"/>
                    </a:lnTo>
                    <a:lnTo>
                      <a:pt x="115148" y="252543"/>
                    </a:lnTo>
                    <a:lnTo>
                      <a:pt x="104311" y="245469"/>
                    </a:lnTo>
                    <a:lnTo>
                      <a:pt x="100696" y="238091"/>
                    </a:lnTo>
                    <a:lnTo>
                      <a:pt x="93475" y="231017"/>
                    </a:lnTo>
                    <a:lnTo>
                      <a:pt x="93475" y="227404"/>
                    </a:lnTo>
                    <a:lnTo>
                      <a:pt x="89859" y="223793"/>
                    </a:lnTo>
                    <a:lnTo>
                      <a:pt x="93475" y="220180"/>
                    </a:lnTo>
                    <a:lnTo>
                      <a:pt x="93475" y="202115"/>
                    </a:lnTo>
                    <a:lnTo>
                      <a:pt x="97085" y="198505"/>
                    </a:lnTo>
                    <a:lnTo>
                      <a:pt x="97085" y="184053"/>
                    </a:lnTo>
                    <a:lnTo>
                      <a:pt x="93475" y="176827"/>
                    </a:lnTo>
                    <a:lnTo>
                      <a:pt x="97085" y="173214"/>
                    </a:lnTo>
                    <a:lnTo>
                      <a:pt x="97085" y="162377"/>
                    </a:lnTo>
                    <a:lnTo>
                      <a:pt x="100696" y="155151"/>
                    </a:lnTo>
                    <a:lnTo>
                      <a:pt x="111537" y="155151"/>
                    </a:lnTo>
                    <a:lnTo>
                      <a:pt x="115148" y="151538"/>
                    </a:lnTo>
                    <a:lnTo>
                      <a:pt x="129600" y="151538"/>
                    </a:lnTo>
                    <a:lnTo>
                      <a:pt x="129600" y="147925"/>
                    </a:lnTo>
                    <a:lnTo>
                      <a:pt x="151273" y="147925"/>
                    </a:lnTo>
                    <a:lnTo>
                      <a:pt x="154888" y="144315"/>
                    </a:lnTo>
                    <a:lnTo>
                      <a:pt x="169340" y="144315"/>
                    </a:lnTo>
                    <a:lnTo>
                      <a:pt x="172951" y="140702"/>
                    </a:lnTo>
                    <a:lnTo>
                      <a:pt x="191013" y="140702"/>
                    </a:lnTo>
                    <a:lnTo>
                      <a:pt x="194629" y="137089"/>
                    </a:lnTo>
                    <a:lnTo>
                      <a:pt x="209076" y="137089"/>
                    </a:lnTo>
                    <a:lnTo>
                      <a:pt x="209076" y="133476"/>
                    </a:lnTo>
                    <a:lnTo>
                      <a:pt x="223528" y="133476"/>
                    </a:lnTo>
                    <a:lnTo>
                      <a:pt x="223528" y="129863"/>
                    </a:lnTo>
                    <a:lnTo>
                      <a:pt x="237980" y="129863"/>
                    </a:lnTo>
                    <a:lnTo>
                      <a:pt x="237980" y="126250"/>
                    </a:lnTo>
                    <a:lnTo>
                      <a:pt x="252432" y="126250"/>
                    </a:lnTo>
                    <a:lnTo>
                      <a:pt x="256042" y="122637"/>
                    </a:lnTo>
                    <a:lnTo>
                      <a:pt x="270494" y="122637"/>
                    </a:lnTo>
                    <a:lnTo>
                      <a:pt x="270494" y="119026"/>
                    </a:lnTo>
                    <a:lnTo>
                      <a:pt x="288557" y="119026"/>
                    </a:lnTo>
                    <a:lnTo>
                      <a:pt x="288557" y="115413"/>
                    </a:lnTo>
                    <a:lnTo>
                      <a:pt x="303009" y="115413"/>
                    </a:lnTo>
                    <a:lnTo>
                      <a:pt x="303009" y="111800"/>
                    </a:lnTo>
                    <a:lnTo>
                      <a:pt x="313845" y="111800"/>
                    </a:lnTo>
                    <a:lnTo>
                      <a:pt x="317456" y="108187"/>
                    </a:lnTo>
                    <a:lnTo>
                      <a:pt x="328297" y="108187"/>
                    </a:lnTo>
                    <a:lnTo>
                      <a:pt x="331908" y="104574"/>
                    </a:lnTo>
                    <a:lnTo>
                      <a:pt x="342744" y="104574"/>
                    </a:lnTo>
                    <a:lnTo>
                      <a:pt x="342744" y="100961"/>
                    </a:lnTo>
                    <a:lnTo>
                      <a:pt x="357196" y="100961"/>
                    </a:lnTo>
                    <a:lnTo>
                      <a:pt x="357196" y="97348"/>
                    </a:lnTo>
                    <a:lnTo>
                      <a:pt x="375259" y="97348"/>
                    </a:lnTo>
                    <a:lnTo>
                      <a:pt x="375259" y="93735"/>
                    </a:lnTo>
                    <a:lnTo>
                      <a:pt x="389711" y="93735"/>
                    </a:lnTo>
                    <a:lnTo>
                      <a:pt x="389711" y="90125"/>
                    </a:lnTo>
                    <a:lnTo>
                      <a:pt x="404163" y="90125"/>
                    </a:lnTo>
                    <a:lnTo>
                      <a:pt x="404163" y="86512"/>
                    </a:lnTo>
                    <a:lnTo>
                      <a:pt x="414999" y="86512"/>
                    </a:lnTo>
                    <a:lnTo>
                      <a:pt x="414999" y="82899"/>
                    </a:lnTo>
                    <a:lnTo>
                      <a:pt x="422225" y="82899"/>
                    </a:lnTo>
                    <a:lnTo>
                      <a:pt x="422225" y="79286"/>
                    </a:lnTo>
                    <a:lnTo>
                      <a:pt x="429451" y="79286"/>
                    </a:lnTo>
                    <a:lnTo>
                      <a:pt x="436677" y="75673"/>
                    </a:lnTo>
                    <a:lnTo>
                      <a:pt x="501554" y="75673"/>
                    </a:lnTo>
                    <a:lnTo>
                      <a:pt x="505165" y="72060"/>
                    </a:lnTo>
                    <a:lnTo>
                      <a:pt x="512391" y="72060"/>
                    </a:lnTo>
                    <a:lnTo>
                      <a:pt x="512391" y="68447"/>
                    </a:lnTo>
                    <a:lnTo>
                      <a:pt x="516153" y="68447"/>
                    </a:lnTo>
                    <a:lnTo>
                      <a:pt x="516153" y="64836"/>
                    </a:lnTo>
                    <a:lnTo>
                      <a:pt x="523228" y="64836"/>
                    </a:lnTo>
                    <a:lnTo>
                      <a:pt x="523228" y="61223"/>
                    </a:lnTo>
                    <a:lnTo>
                      <a:pt x="530453" y="61223"/>
                    </a:lnTo>
                    <a:lnTo>
                      <a:pt x="530453" y="57610"/>
                    </a:lnTo>
                    <a:lnTo>
                      <a:pt x="534069" y="57610"/>
                    </a:lnTo>
                    <a:lnTo>
                      <a:pt x="534069" y="53997"/>
                    </a:lnTo>
                    <a:lnTo>
                      <a:pt x="537679" y="53997"/>
                    </a:lnTo>
                    <a:lnTo>
                      <a:pt x="537679" y="50384"/>
                    </a:lnTo>
                    <a:lnTo>
                      <a:pt x="541290" y="50384"/>
                    </a:lnTo>
                    <a:lnTo>
                      <a:pt x="541290" y="46771"/>
                    </a:lnTo>
                    <a:lnTo>
                      <a:pt x="544905" y="46771"/>
                    </a:lnTo>
                    <a:lnTo>
                      <a:pt x="548516" y="43158"/>
                    </a:lnTo>
                    <a:lnTo>
                      <a:pt x="552131" y="43158"/>
                    </a:lnTo>
                    <a:lnTo>
                      <a:pt x="552131" y="39545"/>
                    </a:lnTo>
                    <a:lnTo>
                      <a:pt x="555742" y="39545"/>
                    </a:lnTo>
                    <a:lnTo>
                      <a:pt x="555742" y="35935"/>
                    </a:lnTo>
                    <a:lnTo>
                      <a:pt x="559357" y="35935"/>
                    </a:lnTo>
                    <a:lnTo>
                      <a:pt x="559357" y="32322"/>
                    </a:lnTo>
                    <a:lnTo>
                      <a:pt x="562968" y="32322"/>
                    </a:lnTo>
                    <a:lnTo>
                      <a:pt x="562968" y="28709"/>
                    </a:lnTo>
                    <a:lnTo>
                      <a:pt x="566579" y="28709"/>
                    </a:lnTo>
                    <a:lnTo>
                      <a:pt x="570194" y="25096"/>
                    </a:lnTo>
                    <a:lnTo>
                      <a:pt x="570194" y="21483"/>
                    </a:lnTo>
                    <a:lnTo>
                      <a:pt x="573805" y="21483"/>
                    </a:lnTo>
                    <a:lnTo>
                      <a:pt x="573805" y="17870"/>
                    </a:lnTo>
                    <a:lnTo>
                      <a:pt x="577420" y="17870"/>
                    </a:lnTo>
                    <a:lnTo>
                      <a:pt x="577420" y="14257"/>
                    </a:lnTo>
                    <a:lnTo>
                      <a:pt x="581030" y="14257"/>
                    </a:lnTo>
                    <a:lnTo>
                      <a:pt x="581030" y="10646"/>
                    </a:lnTo>
                    <a:lnTo>
                      <a:pt x="584646" y="10646"/>
                    </a:lnTo>
                    <a:lnTo>
                      <a:pt x="584646" y="7033"/>
                    </a:lnTo>
                    <a:lnTo>
                      <a:pt x="599093" y="7033"/>
                    </a:lnTo>
                    <a:lnTo>
                      <a:pt x="602708" y="3420"/>
                    </a:lnTo>
                    <a:lnTo>
                      <a:pt x="624382" y="3420"/>
                    </a:lnTo>
                    <a:lnTo>
                      <a:pt x="624382" y="-193"/>
                    </a:lnTo>
                    <a:lnTo>
                      <a:pt x="638833" y="-193"/>
                    </a:lnTo>
                    <a:lnTo>
                      <a:pt x="638833" y="-193"/>
                    </a:lnTo>
                    <a:lnTo>
                      <a:pt x="642444" y="-193"/>
                    </a:lnTo>
                    <a:lnTo>
                      <a:pt x="642444" y="7033"/>
                    </a:lnTo>
                    <a:lnTo>
                      <a:pt x="653285" y="7033"/>
                    </a:lnTo>
                    <a:lnTo>
                      <a:pt x="653285" y="14257"/>
                    </a:lnTo>
                    <a:lnTo>
                      <a:pt x="656896" y="14257"/>
                    </a:lnTo>
                    <a:lnTo>
                      <a:pt x="656896" y="25096"/>
                    </a:lnTo>
                    <a:lnTo>
                      <a:pt x="660511" y="28709"/>
                    </a:lnTo>
                    <a:lnTo>
                      <a:pt x="660511" y="32322"/>
                    </a:lnTo>
                    <a:lnTo>
                      <a:pt x="656896" y="32322"/>
                    </a:lnTo>
                    <a:lnTo>
                      <a:pt x="656896" y="35935"/>
                    </a:lnTo>
                    <a:lnTo>
                      <a:pt x="660511" y="35935"/>
                    </a:lnTo>
                    <a:lnTo>
                      <a:pt x="660511" y="46771"/>
                    </a:lnTo>
                    <a:lnTo>
                      <a:pt x="664122" y="50384"/>
                    </a:lnTo>
                    <a:lnTo>
                      <a:pt x="660511" y="53997"/>
                    </a:lnTo>
                    <a:lnTo>
                      <a:pt x="660511" y="64836"/>
                    </a:lnTo>
                    <a:lnTo>
                      <a:pt x="664122" y="64836"/>
                    </a:lnTo>
                    <a:lnTo>
                      <a:pt x="664122" y="68447"/>
                    </a:lnTo>
                    <a:lnTo>
                      <a:pt x="660511" y="68447"/>
                    </a:lnTo>
                    <a:lnTo>
                      <a:pt x="660511" y="72060"/>
                    </a:lnTo>
                    <a:lnTo>
                      <a:pt x="664122" y="75673"/>
                    </a:lnTo>
                    <a:lnTo>
                      <a:pt x="664122" y="79286"/>
                    </a:lnTo>
                    <a:lnTo>
                      <a:pt x="667737" y="79286"/>
                    </a:lnTo>
                    <a:lnTo>
                      <a:pt x="667737" y="82899"/>
                    </a:lnTo>
                    <a:lnTo>
                      <a:pt x="671348" y="82899"/>
                    </a:lnTo>
                    <a:lnTo>
                      <a:pt x="671348" y="90125"/>
                    </a:lnTo>
                    <a:lnTo>
                      <a:pt x="674959" y="93735"/>
                    </a:lnTo>
                    <a:lnTo>
                      <a:pt x="674959" y="100961"/>
                    </a:lnTo>
                    <a:lnTo>
                      <a:pt x="678574" y="100961"/>
                    </a:lnTo>
                    <a:lnTo>
                      <a:pt x="678574" y="108187"/>
                    </a:lnTo>
                    <a:lnTo>
                      <a:pt x="682184" y="108187"/>
                    </a:lnTo>
                    <a:lnTo>
                      <a:pt x="682184" y="111800"/>
                    </a:lnTo>
                    <a:lnTo>
                      <a:pt x="689410" y="111800"/>
                    </a:lnTo>
                    <a:lnTo>
                      <a:pt x="689410" y="115413"/>
                    </a:lnTo>
                    <a:lnTo>
                      <a:pt x="693026" y="115413"/>
                    </a:lnTo>
                    <a:lnTo>
                      <a:pt x="693026" y="119026"/>
                    </a:lnTo>
                    <a:lnTo>
                      <a:pt x="707473" y="119026"/>
                    </a:lnTo>
                    <a:lnTo>
                      <a:pt x="707473" y="122637"/>
                    </a:lnTo>
                    <a:lnTo>
                      <a:pt x="711088" y="122637"/>
                    </a:lnTo>
                    <a:lnTo>
                      <a:pt x="711088" y="126250"/>
                    </a:lnTo>
                    <a:lnTo>
                      <a:pt x="714699" y="126250"/>
                    </a:lnTo>
                    <a:lnTo>
                      <a:pt x="714699" y="129863"/>
                    </a:lnTo>
                    <a:lnTo>
                      <a:pt x="721925" y="129863"/>
                    </a:lnTo>
                    <a:lnTo>
                      <a:pt x="721925" y="126250"/>
                    </a:lnTo>
                    <a:lnTo>
                      <a:pt x="725536" y="126250"/>
                    </a:lnTo>
                    <a:lnTo>
                      <a:pt x="725536" y="122637"/>
                    </a:lnTo>
                    <a:lnTo>
                      <a:pt x="732761" y="122637"/>
                    </a:lnTo>
                    <a:lnTo>
                      <a:pt x="732761" y="119026"/>
                    </a:lnTo>
                    <a:lnTo>
                      <a:pt x="739987" y="119026"/>
                    </a:lnTo>
                    <a:lnTo>
                      <a:pt x="743603" y="122637"/>
                    </a:lnTo>
                    <a:lnTo>
                      <a:pt x="761665" y="122637"/>
                    </a:lnTo>
                    <a:lnTo>
                      <a:pt x="761665" y="119026"/>
                    </a:lnTo>
                    <a:lnTo>
                      <a:pt x="768891" y="119026"/>
                    </a:lnTo>
                    <a:lnTo>
                      <a:pt x="768891" y="115413"/>
                    </a:lnTo>
                    <a:lnTo>
                      <a:pt x="779728" y="115413"/>
                    </a:lnTo>
                    <a:lnTo>
                      <a:pt x="779728" y="119026"/>
                    </a:lnTo>
                    <a:lnTo>
                      <a:pt x="805016" y="119026"/>
                    </a:lnTo>
                    <a:lnTo>
                      <a:pt x="805016" y="122637"/>
                    </a:lnTo>
                    <a:lnTo>
                      <a:pt x="812242" y="122637"/>
                    </a:lnTo>
                    <a:lnTo>
                      <a:pt x="812242" y="126250"/>
                    </a:lnTo>
                    <a:lnTo>
                      <a:pt x="815853" y="126250"/>
                    </a:lnTo>
                    <a:lnTo>
                      <a:pt x="815853" y="129863"/>
                    </a:lnTo>
                    <a:lnTo>
                      <a:pt x="819468" y="129863"/>
                    </a:lnTo>
                    <a:lnTo>
                      <a:pt x="819468" y="133476"/>
                    </a:lnTo>
                    <a:lnTo>
                      <a:pt x="826694" y="133476"/>
                    </a:lnTo>
                    <a:lnTo>
                      <a:pt x="826694" y="137089"/>
                    </a:lnTo>
                    <a:lnTo>
                      <a:pt x="848367" y="137089"/>
                    </a:lnTo>
                    <a:lnTo>
                      <a:pt x="848367" y="140702"/>
                    </a:lnTo>
                    <a:lnTo>
                      <a:pt x="859204" y="140702"/>
                    </a:lnTo>
                    <a:lnTo>
                      <a:pt x="859204" y="137089"/>
                    </a:lnTo>
                    <a:lnTo>
                      <a:pt x="866430" y="137089"/>
                    </a:lnTo>
                    <a:lnTo>
                      <a:pt x="866430" y="140702"/>
                    </a:lnTo>
                    <a:lnTo>
                      <a:pt x="866430" y="140702"/>
                    </a:lnTo>
                    <a:lnTo>
                      <a:pt x="866430" y="144315"/>
                    </a:lnTo>
                    <a:lnTo>
                      <a:pt x="873656" y="144315"/>
                    </a:lnTo>
                    <a:lnTo>
                      <a:pt x="873656" y="147925"/>
                    </a:lnTo>
                    <a:lnTo>
                      <a:pt x="880882" y="147925"/>
                    </a:lnTo>
                    <a:lnTo>
                      <a:pt x="884492" y="151538"/>
                    </a:lnTo>
                    <a:lnTo>
                      <a:pt x="884492" y="155151"/>
                    </a:lnTo>
                    <a:lnTo>
                      <a:pt x="888108" y="155151"/>
                    </a:lnTo>
                    <a:lnTo>
                      <a:pt x="888108" y="158764"/>
                    </a:lnTo>
                    <a:lnTo>
                      <a:pt x="891718" y="158764"/>
                    </a:lnTo>
                    <a:lnTo>
                      <a:pt x="891718" y="165990"/>
                    </a:lnTo>
                    <a:lnTo>
                      <a:pt x="895334" y="165990"/>
                    </a:lnTo>
                    <a:lnTo>
                      <a:pt x="895334" y="173214"/>
                    </a:lnTo>
                    <a:lnTo>
                      <a:pt x="898944" y="173214"/>
                    </a:lnTo>
                    <a:lnTo>
                      <a:pt x="898944" y="180440"/>
                    </a:lnTo>
                    <a:lnTo>
                      <a:pt x="902560" y="184053"/>
                    </a:lnTo>
                    <a:lnTo>
                      <a:pt x="902560" y="202115"/>
                    </a:lnTo>
                    <a:lnTo>
                      <a:pt x="906170" y="202115"/>
                    </a:lnTo>
                    <a:lnTo>
                      <a:pt x="906170" y="216567"/>
                    </a:lnTo>
                    <a:lnTo>
                      <a:pt x="909781" y="216567"/>
                    </a:lnTo>
                    <a:lnTo>
                      <a:pt x="909781" y="281594"/>
                    </a:lnTo>
                    <a:lnTo>
                      <a:pt x="913396" y="281594"/>
                    </a:lnTo>
                    <a:lnTo>
                      <a:pt x="913396" y="313959"/>
                    </a:lnTo>
                    <a:lnTo>
                      <a:pt x="917007" y="313959"/>
                    </a:lnTo>
                    <a:lnTo>
                      <a:pt x="917007" y="342860"/>
                    </a:lnTo>
                    <a:lnTo>
                      <a:pt x="920622" y="346471"/>
                    </a:lnTo>
                    <a:lnTo>
                      <a:pt x="917007" y="346471"/>
                    </a:lnTo>
                    <a:lnTo>
                      <a:pt x="917007" y="353849"/>
                    </a:lnTo>
                    <a:lnTo>
                      <a:pt x="920622" y="353849"/>
                    </a:lnTo>
                    <a:lnTo>
                      <a:pt x="920622" y="389974"/>
                    </a:lnTo>
                    <a:lnTo>
                      <a:pt x="924233" y="389974"/>
                    </a:lnTo>
                    <a:lnTo>
                      <a:pt x="924233" y="397048"/>
                    </a:lnTo>
                    <a:lnTo>
                      <a:pt x="927848" y="397048"/>
                    </a:lnTo>
                    <a:lnTo>
                      <a:pt x="927848" y="404426"/>
                    </a:lnTo>
                    <a:lnTo>
                      <a:pt x="931459" y="404426"/>
                    </a:lnTo>
                    <a:lnTo>
                      <a:pt x="935069" y="408039"/>
                    </a:lnTo>
                    <a:lnTo>
                      <a:pt x="938685" y="411649"/>
                    </a:lnTo>
                    <a:lnTo>
                      <a:pt x="942295" y="411649"/>
                    </a:lnTo>
                    <a:lnTo>
                      <a:pt x="942295" y="415262"/>
                    </a:lnTo>
                    <a:lnTo>
                      <a:pt x="949521" y="415262"/>
                    </a:lnTo>
                    <a:lnTo>
                      <a:pt x="949521" y="418726"/>
                    </a:lnTo>
                    <a:lnTo>
                      <a:pt x="963973" y="418726"/>
                    </a:lnTo>
                    <a:lnTo>
                      <a:pt x="963973" y="422339"/>
                    </a:lnTo>
                    <a:lnTo>
                      <a:pt x="971199" y="422339"/>
                    </a:lnTo>
                    <a:lnTo>
                      <a:pt x="971199" y="425950"/>
                    </a:lnTo>
                    <a:lnTo>
                      <a:pt x="978425" y="425950"/>
                    </a:lnTo>
                    <a:lnTo>
                      <a:pt x="978425" y="429563"/>
                    </a:lnTo>
                    <a:lnTo>
                      <a:pt x="982036" y="429563"/>
                    </a:lnTo>
                    <a:lnTo>
                      <a:pt x="985651" y="433176"/>
                    </a:lnTo>
                    <a:lnTo>
                      <a:pt x="989262" y="433176"/>
                    </a:lnTo>
                    <a:lnTo>
                      <a:pt x="989262" y="436788"/>
                    </a:lnTo>
                    <a:lnTo>
                      <a:pt x="992872" y="436788"/>
                    </a:lnTo>
                    <a:lnTo>
                      <a:pt x="996488" y="440401"/>
                    </a:lnTo>
                    <a:lnTo>
                      <a:pt x="1003714" y="440401"/>
                    </a:lnTo>
                    <a:lnTo>
                      <a:pt x="1003714" y="444014"/>
                    </a:lnTo>
                    <a:lnTo>
                      <a:pt x="1021776" y="444014"/>
                    </a:lnTo>
                    <a:lnTo>
                      <a:pt x="1021776" y="447627"/>
                    </a:lnTo>
                    <a:lnTo>
                      <a:pt x="1039839" y="447627"/>
                    </a:lnTo>
                    <a:lnTo>
                      <a:pt x="1043449" y="451238"/>
                    </a:lnTo>
                    <a:lnTo>
                      <a:pt x="1068738" y="451238"/>
                    </a:lnTo>
                    <a:lnTo>
                      <a:pt x="1068738" y="447627"/>
                    </a:lnTo>
                    <a:lnTo>
                      <a:pt x="1083190" y="447627"/>
                    </a:lnTo>
                    <a:lnTo>
                      <a:pt x="1086805" y="444014"/>
                    </a:lnTo>
                    <a:lnTo>
                      <a:pt x="1112094" y="444014"/>
                    </a:lnTo>
                    <a:lnTo>
                      <a:pt x="1112094" y="447627"/>
                    </a:lnTo>
                    <a:lnTo>
                      <a:pt x="1130156" y="447627"/>
                    </a:lnTo>
                    <a:lnTo>
                      <a:pt x="1130156" y="451238"/>
                    </a:lnTo>
                    <a:lnTo>
                      <a:pt x="1133767" y="451238"/>
                    </a:lnTo>
                    <a:lnTo>
                      <a:pt x="1137382" y="454851"/>
                    </a:lnTo>
                    <a:lnTo>
                      <a:pt x="1137382" y="458464"/>
                    </a:lnTo>
                    <a:lnTo>
                      <a:pt x="1140993" y="458464"/>
                    </a:lnTo>
                    <a:lnTo>
                      <a:pt x="1140993" y="462077"/>
                    </a:lnTo>
                    <a:lnTo>
                      <a:pt x="1144608" y="462077"/>
                    </a:lnTo>
                    <a:lnTo>
                      <a:pt x="1144608" y="465690"/>
                    </a:lnTo>
                    <a:lnTo>
                      <a:pt x="1148219" y="469303"/>
                    </a:lnTo>
                    <a:lnTo>
                      <a:pt x="1151829" y="472916"/>
                    </a:lnTo>
                    <a:lnTo>
                      <a:pt x="1155445" y="476529"/>
                    </a:lnTo>
                    <a:lnTo>
                      <a:pt x="1159055" y="476529"/>
                    </a:lnTo>
                    <a:lnTo>
                      <a:pt x="1162671" y="480140"/>
                    </a:lnTo>
                    <a:lnTo>
                      <a:pt x="1169896" y="480140"/>
                    </a:lnTo>
                    <a:lnTo>
                      <a:pt x="1169896" y="483753"/>
                    </a:lnTo>
                    <a:lnTo>
                      <a:pt x="1180582" y="483753"/>
                    </a:lnTo>
                    <a:lnTo>
                      <a:pt x="1184344" y="487365"/>
                    </a:lnTo>
                    <a:lnTo>
                      <a:pt x="1187807" y="487365"/>
                    </a:lnTo>
                    <a:lnTo>
                      <a:pt x="1187807" y="490978"/>
                    </a:lnTo>
                    <a:lnTo>
                      <a:pt x="1191570" y="490978"/>
                    </a:lnTo>
                    <a:lnTo>
                      <a:pt x="1191570" y="494591"/>
                    </a:lnTo>
                    <a:lnTo>
                      <a:pt x="1195033" y="494591"/>
                    </a:lnTo>
                    <a:lnTo>
                      <a:pt x="1195033" y="498204"/>
                    </a:lnTo>
                    <a:lnTo>
                      <a:pt x="1198796" y="498204"/>
                    </a:lnTo>
                    <a:lnTo>
                      <a:pt x="1198796" y="501817"/>
                    </a:lnTo>
                    <a:lnTo>
                      <a:pt x="1202259" y="501817"/>
                    </a:lnTo>
                    <a:lnTo>
                      <a:pt x="1202259" y="505428"/>
                    </a:lnTo>
                    <a:lnTo>
                      <a:pt x="1205870" y="505428"/>
                    </a:lnTo>
                    <a:lnTo>
                      <a:pt x="1205870" y="512654"/>
                    </a:lnTo>
                    <a:lnTo>
                      <a:pt x="1209632" y="512654"/>
                    </a:lnTo>
                    <a:lnTo>
                      <a:pt x="1209632" y="516267"/>
                    </a:lnTo>
                    <a:lnTo>
                      <a:pt x="1213096" y="516267"/>
                    </a:lnTo>
                    <a:lnTo>
                      <a:pt x="1213096" y="519880"/>
                    </a:lnTo>
                    <a:lnTo>
                      <a:pt x="1216858" y="519880"/>
                    </a:lnTo>
                    <a:lnTo>
                      <a:pt x="1216858" y="541555"/>
                    </a:lnTo>
                    <a:lnTo>
                      <a:pt x="1213096" y="541555"/>
                    </a:lnTo>
                    <a:lnTo>
                      <a:pt x="1213096" y="545168"/>
                    </a:lnTo>
                    <a:lnTo>
                      <a:pt x="1209632" y="545168"/>
                    </a:lnTo>
                    <a:lnTo>
                      <a:pt x="1209632" y="548781"/>
                    </a:lnTo>
                    <a:lnTo>
                      <a:pt x="1205870" y="552394"/>
                    </a:lnTo>
                    <a:lnTo>
                      <a:pt x="1202259" y="556007"/>
                    </a:lnTo>
                    <a:lnTo>
                      <a:pt x="1202259" y="559618"/>
                    </a:lnTo>
                    <a:lnTo>
                      <a:pt x="1198796" y="559618"/>
                    </a:lnTo>
                    <a:lnTo>
                      <a:pt x="1198796" y="563231"/>
                    </a:lnTo>
                    <a:lnTo>
                      <a:pt x="1195033" y="563231"/>
                    </a:lnTo>
                    <a:lnTo>
                      <a:pt x="1195033" y="570457"/>
                    </a:lnTo>
                    <a:lnTo>
                      <a:pt x="1191570" y="570457"/>
                    </a:lnTo>
                    <a:lnTo>
                      <a:pt x="1191570" y="584907"/>
                    </a:lnTo>
                    <a:lnTo>
                      <a:pt x="1195033" y="584907"/>
                    </a:lnTo>
                    <a:lnTo>
                      <a:pt x="1195033" y="592132"/>
                    </a:lnTo>
                    <a:lnTo>
                      <a:pt x="1198796" y="592132"/>
                    </a:lnTo>
                    <a:lnTo>
                      <a:pt x="1198796" y="599358"/>
                    </a:lnTo>
                    <a:lnTo>
                      <a:pt x="1202259" y="599358"/>
                    </a:lnTo>
                    <a:lnTo>
                      <a:pt x="1202259" y="606584"/>
                    </a:lnTo>
                    <a:lnTo>
                      <a:pt x="1205870" y="606584"/>
                    </a:lnTo>
                    <a:lnTo>
                      <a:pt x="1205870" y="617421"/>
                    </a:lnTo>
                    <a:lnTo>
                      <a:pt x="1202259" y="617421"/>
                    </a:lnTo>
                    <a:lnTo>
                      <a:pt x="1202259" y="621034"/>
                    </a:lnTo>
                    <a:lnTo>
                      <a:pt x="1198796" y="624647"/>
                    </a:lnTo>
                    <a:lnTo>
                      <a:pt x="1198796" y="628260"/>
                    </a:lnTo>
                    <a:lnTo>
                      <a:pt x="1195033" y="628260"/>
                    </a:lnTo>
                    <a:lnTo>
                      <a:pt x="1195033" y="631873"/>
                    </a:lnTo>
                    <a:lnTo>
                      <a:pt x="1191570" y="631873"/>
                    </a:lnTo>
                    <a:lnTo>
                      <a:pt x="1191570" y="635486"/>
                    </a:lnTo>
                    <a:lnTo>
                      <a:pt x="1187807" y="635486"/>
                    </a:lnTo>
                    <a:lnTo>
                      <a:pt x="1187807" y="639096"/>
                    </a:lnTo>
                    <a:lnTo>
                      <a:pt x="1184344" y="639096"/>
                    </a:lnTo>
                    <a:lnTo>
                      <a:pt x="1184344" y="642709"/>
                    </a:lnTo>
                    <a:lnTo>
                      <a:pt x="1180582" y="646322"/>
                    </a:lnTo>
                    <a:lnTo>
                      <a:pt x="1180582" y="649935"/>
                    </a:lnTo>
                    <a:lnTo>
                      <a:pt x="1184344" y="649935"/>
                    </a:lnTo>
                    <a:lnTo>
                      <a:pt x="1184344" y="653548"/>
                    </a:lnTo>
                    <a:lnTo>
                      <a:pt x="1195033" y="653548"/>
                    </a:lnTo>
                    <a:lnTo>
                      <a:pt x="1195033" y="664385"/>
                    </a:lnTo>
                    <a:lnTo>
                      <a:pt x="1198796" y="664385"/>
                    </a:lnTo>
                    <a:lnTo>
                      <a:pt x="1198796" y="667998"/>
                    </a:lnTo>
                    <a:lnTo>
                      <a:pt x="1202259" y="667998"/>
                    </a:lnTo>
                    <a:lnTo>
                      <a:pt x="1202259" y="678837"/>
                    </a:lnTo>
                    <a:lnTo>
                      <a:pt x="1209632" y="678837"/>
                    </a:lnTo>
                    <a:lnTo>
                      <a:pt x="1209632" y="689673"/>
                    </a:lnTo>
                    <a:lnTo>
                      <a:pt x="1213096" y="693286"/>
                    </a:lnTo>
                    <a:lnTo>
                      <a:pt x="1213096" y="696899"/>
                    </a:lnTo>
                    <a:lnTo>
                      <a:pt x="1216858" y="700512"/>
                    </a:lnTo>
                    <a:lnTo>
                      <a:pt x="1216858" y="707738"/>
                    </a:lnTo>
                    <a:lnTo>
                      <a:pt x="1220322" y="707738"/>
                    </a:lnTo>
                    <a:lnTo>
                      <a:pt x="1220322" y="714964"/>
                    </a:lnTo>
                    <a:lnTo>
                      <a:pt x="1224084" y="714964"/>
                    </a:lnTo>
                    <a:lnTo>
                      <a:pt x="1224084" y="725801"/>
                    </a:lnTo>
                    <a:lnTo>
                      <a:pt x="1227548" y="725801"/>
                    </a:lnTo>
                    <a:lnTo>
                      <a:pt x="1227548" y="729414"/>
                    </a:lnTo>
                    <a:lnTo>
                      <a:pt x="1231159" y="729414"/>
                    </a:lnTo>
                    <a:lnTo>
                      <a:pt x="1231159" y="751089"/>
                    </a:lnTo>
                    <a:lnTo>
                      <a:pt x="1234774" y="754702"/>
                    </a:lnTo>
                    <a:lnTo>
                      <a:pt x="1234774" y="758315"/>
                    </a:lnTo>
                    <a:lnTo>
                      <a:pt x="1238384" y="761928"/>
                    </a:lnTo>
                    <a:lnTo>
                      <a:pt x="1241995" y="765541"/>
                    </a:lnTo>
                    <a:lnTo>
                      <a:pt x="1245610" y="769152"/>
                    </a:lnTo>
                    <a:lnTo>
                      <a:pt x="1249221" y="772765"/>
                    </a:lnTo>
                    <a:lnTo>
                      <a:pt x="1249221" y="776378"/>
                    </a:lnTo>
                    <a:lnTo>
                      <a:pt x="1252836" y="776378"/>
                    </a:lnTo>
                    <a:lnTo>
                      <a:pt x="1252836" y="783604"/>
                    </a:lnTo>
                    <a:lnTo>
                      <a:pt x="1249221" y="787217"/>
                    </a:lnTo>
                    <a:lnTo>
                      <a:pt x="1245610" y="790830"/>
                    </a:lnTo>
                    <a:lnTo>
                      <a:pt x="1238384" y="790830"/>
                    </a:lnTo>
                    <a:lnTo>
                      <a:pt x="1238384" y="787217"/>
                    </a:lnTo>
                    <a:lnTo>
                      <a:pt x="1231159" y="783604"/>
                    </a:lnTo>
                    <a:lnTo>
                      <a:pt x="1227548" y="776378"/>
                    </a:lnTo>
                    <a:lnTo>
                      <a:pt x="1224084" y="772765"/>
                    </a:lnTo>
                    <a:lnTo>
                      <a:pt x="1224084" y="761928"/>
                    </a:lnTo>
                    <a:lnTo>
                      <a:pt x="1220322" y="758315"/>
                    </a:lnTo>
                    <a:lnTo>
                      <a:pt x="1216858" y="758315"/>
                    </a:lnTo>
                    <a:lnTo>
                      <a:pt x="1213096" y="754702"/>
                    </a:lnTo>
                    <a:lnTo>
                      <a:pt x="1205870" y="758315"/>
                    </a:lnTo>
                    <a:lnTo>
                      <a:pt x="1191570" y="758315"/>
                    </a:lnTo>
                    <a:lnTo>
                      <a:pt x="1191570" y="733027"/>
                    </a:lnTo>
                    <a:lnTo>
                      <a:pt x="1187807" y="725801"/>
                    </a:lnTo>
                    <a:lnTo>
                      <a:pt x="1187807" y="722188"/>
                    </a:lnTo>
                    <a:lnTo>
                      <a:pt x="1184344" y="714964"/>
                    </a:lnTo>
                    <a:lnTo>
                      <a:pt x="1180582" y="707738"/>
                    </a:lnTo>
                    <a:lnTo>
                      <a:pt x="1176971" y="700512"/>
                    </a:lnTo>
                    <a:lnTo>
                      <a:pt x="1176971" y="696899"/>
                    </a:lnTo>
                    <a:lnTo>
                      <a:pt x="1169896" y="696899"/>
                    </a:lnTo>
                    <a:lnTo>
                      <a:pt x="1166281" y="700512"/>
                    </a:lnTo>
                    <a:lnTo>
                      <a:pt x="1162671" y="707738"/>
                    </a:lnTo>
                    <a:lnTo>
                      <a:pt x="1159055" y="711351"/>
                    </a:lnTo>
                    <a:lnTo>
                      <a:pt x="1155445" y="718575"/>
                    </a:lnTo>
                    <a:lnTo>
                      <a:pt x="1151829" y="725801"/>
                    </a:lnTo>
                    <a:lnTo>
                      <a:pt x="1148219" y="733027"/>
                    </a:lnTo>
                    <a:lnTo>
                      <a:pt x="1144608" y="740253"/>
                    </a:lnTo>
                    <a:lnTo>
                      <a:pt x="1140993" y="743863"/>
                    </a:lnTo>
                    <a:lnTo>
                      <a:pt x="1140993" y="747476"/>
                    </a:lnTo>
                    <a:lnTo>
                      <a:pt x="1130156" y="747476"/>
                    </a:lnTo>
                    <a:lnTo>
                      <a:pt x="1130156" y="743863"/>
                    </a:lnTo>
                    <a:lnTo>
                      <a:pt x="1126541" y="743863"/>
                    </a:lnTo>
                    <a:lnTo>
                      <a:pt x="1126541" y="729414"/>
                    </a:lnTo>
                    <a:lnTo>
                      <a:pt x="1130156" y="722188"/>
                    </a:lnTo>
                    <a:lnTo>
                      <a:pt x="1130156" y="718575"/>
                    </a:lnTo>
                    <a:lnTo>
                      <a:pt x="1126541" y="714964"/>
                    </a:lnTo>
                    <a:lnTo>
                      <a:pt x="1119320" y="714964"/>
                    </a:lnTo>
                    <a:lnTo>
                      <a:pt x="1119320" y="718575"/>
                    </a:lnTo>
                    <a:lnTo>
                      <a:pt x="1115704" y="722188"/>
                    </a:lnTo>
                    <a:lnTo>
                      <a:pt x="1112094" y="729414"/>
                    </a:lnTo>
                    <a:lnTo>
                      <a:pt x="1112094" y="733027"/>
                    </a:lnTo>
                    <a:lnTo>
                      <a:pt x="1108478" y="736640"/>
                    </a:lnTo>
                    <a:lnTo>
                      <a:pt x="1104868" y="740253"/>
                    </a:lnTo>
                    <a:lnTo>
                      <a:pt x="1101252" y="740253"/>
                    </a:lnTo>
                    <a:lnTo>
                      <a:pt x="1101252" y="736640"/>
                    </a:lnTo>
                    <a:lnTo>
                      <a:pt x="1094026" y="736640"/>
                    </a:lnTo>
                    <a:lnTo>
                      <a:pt x="1094026" y="733027"/>
                    </a:lnTo>
                    <a:lnTo>
                      <a:pt x="1090416" y="729414"/>
                    </a:lnTo>
                    <a:lnTo>
                      <a:pt x="1086805" y="729414"/>
                    </a:lnTo>
                    <a:lnTo>
                      <a:pt x="1083190" y="733027"/>
                    </a:lnTo>
                    <a:lnTo>
                      <a:pt x="1083190" y="740253"/>
                    </a:lnTo>
                    <a:lnTo>
                      <a:pt x="1086805" y="743863"/>
                    </a:lnTo>
                    <a:lnTo>
                      <a:pt x="1086805" y="747476"/>
                    </a:lnTo>
                    <a:lnTo>
                      <a:pt x="1090416" y="747476"/>
                    </a:lnTo>
                    <a:lnTo>
                      <a:pt x="1094026" y="751089"/>
                    </a:lnTo>
                    <a:lnTo>
                      <a:pt x="1094026" y="758315"/>
                    </a:lnTo>
                    <a:lnTo>
                      <a:pt x="1090416" y="761928"/>
                    </a:lnTo>
                    <a:lnTo>
                      <a:pt x="1090416" y="765541"/>
                    </a:lnTo>
                    <a:lnTo>
                      <a:pt x="1086805" y="769152"/>
                    </a:lnTo>
                    <a:lnTo>
                      <a:pt x="1083190" y="772765"/>
                    </a:lnTo>
                    <a:lnTo>
                      <a:pt x="1079579" y="772765"/>
                    </a:lnTo>
                    <a:lnTo>
                      <a:pt x="1079579" y="776378"/>
                    </a:lnTo>
                    <a:lnTo>
                      <a:pt x="1075964" y="779991"/>
                    </a:lnTo>
                    <a:lnTo>
                      <a:pt x="1072353" y="783604"/>
                    </a:lnTo>
                    <a:lnTo>
                      <a:pt x="1068738" y="779991"/>
                    </a:lnTo>
                    <a:lnTo>
                      <a:pt x="1065127" y="779991"/>
                    </a:lnTo>
                    <a:lnTo>
                      <a:pt x="1061517" y="776378"/>
                    </a:lnTo>
                    <a:lnTo>
                      <a:pt x="1057901" y="772765"/>
                    </a:lnTo>
                    <a:lnTo>
                      <a:pt x="1036228" y="772765"/>
                    </a:lnTo>
                    <a:lnTo>
                      <a:pt x="1036228" y="776378"/>
                    </a:lnTo>
                    <a:lnTo>
                      <a:pt x="1032613" y="779991"/>
                    </a:lnTo>
                    <a:lnTo>
                      <a:pt x="1029002" y="783604"/>
                    </a:lnTo>
                    <a:lnTo>
                      <a:pt x="1029002" y="794443"/>
                    </a:lnTo>
                    <a:lnTo>
                      <a:pt x="1025387" y="801666"/>
                    </a:lnTo>
                    <a:lnTo>
                      <a:pt x="1025387" y="808892"/>
                    </a:lnTo>
                    <a:lnTo>
                      <a:pt x="1018161" y="808892"/>
                    </a:lnTo>
                    <a:lnTo>
                      <a:pt x="1014550" y="805279"/>
                    </a:lnTo>
                    <a:lnTo>
                      <a:pt x="1014550" y="801666"/>
                    </a:lnTo>
                    <a:lnTo>
                      <a:pt x="1010940" y="798053"/>
                    </a:lnTo>
                    <a:lnTo>
                      <a:pt x="1007324" y="794443"/>
                    </a:lnTo>
                    <a:lnTo>
                      <a:pt x="1007324" y="790830"/>
                    </a:lnTo>
                    <a:lnTo>
                      <a:pt x="1003714" y="790830"/>
                    </a:lnTo>
                    <a:lnTo>
                      <a:pt x="996488" y="787217"/>
                    </a:lnTo>
                    <a:lnTo>
                      <a:pt x="992872" y="790830"/>
                    </a:lnTo>
                    <a:lnTo>
                      <a:pt x="989262" y="790830"/>
                    </a:lnTo>
                    <a:lnTo>
                      <a:pt x="989262" y="794443"/>
                    </a:lnTo>
                    <a:lnTo>
                      <a:pt x="985651" y="798053"/>
                    </a:lnTo>
                    <a:lnTo>
                      <a:pt x="985651" y="801666"/>
                    </a:lnTo>
                    <a:lnTo>
                      <a:pt x="989262" y="805279"/>
                    </a:lnTo>
                    <a:lnTo>
                      <a:pt x="989262" y="834181"/>
                    </a:lnTo>
                    <a:lnTo>
                      <a:pt x="985651" y="837794"/>
                    </a:lnTo>
                    <a:lnTo>
                      <a:pt x="982036" y="845020"/>
                    </a:lnTo>
                    <a:lnTo>
                      <a:pt x="971199" y="845020"/>
                    </a:lnTo>
                    <a:lnTo>
                      <a:pt x="967584" y="841407"/>
                    </a:lnTo>
                    <a:lnTo>
                      <a:pt x="949521" y="841407"/>
                    </a:lnTo>
                    <a:lnTo>
                      <a:pt x="945911" y="837794"/>
                    </a:lnTo>
                    <a:lnTo>
                      <a:pt x="935069" y="837794"/>
                    </a:lnTo>
                    <a:lnTo>
                      <a:pt x="935069" y="823342"/>
                    </a:lnTo>
                    <a:lnTo>
                      <a:pt x="938685" y="823342"/>
                    </a:lnTo>
                    <a:lnTo>
                      <a:pt x="938685" y="819731"/>
                    </a:lnTo>
                    <a:lnTo>
                      <a:pt x="942295" y="816118"/>
                    </a:lnTo>
                    <a:lnTo>
                      <a:pt x="945911" y="816118"/>
                    </a:lnTo>
                    <a:lnTo>
                      <a:pt x="949521" y="812505"/>
                    </a:lnTo>
                    <a:lnTo>
                      <a:pt x="953137" y="808892"/>
                    </a:lnTo>
                    <a:lnTo>
                      <a:pt x="949521" y="805279"/>
                    </a:lnTo>
                    <a:lnTo>
                      <a:pt x="949521" y="801666"/>
                    </a:lnTo>
                    <a:lnTo>
                      <a:pt x="942295" y="798053"/>
                    </a:lnTo>
                    <a:lnTo>
                      <a:pt x="942295" y="794443"/>
                    </a:lnTo>
                    <a:lnTo>
                      <a:pt x="927848" y="794443"/>
                    </a:lnTo>
                    <a:lnTo>
                      <a:pt x="924233" y="798053"/>
                    </a:lnTo>
                    <a:lnTo>
                      <a:pt x="924233" y="826955"/>
                    </a:lnTo>
                    <a:lnTo>
                      <a:pt x="927848" y="834181"/>
                    </a:lnTo>
                    <a:lnTo>
                      <a:pt x="927848" y="841407"/>
                    </a:lnTo>
                    <a:lnTo>
                      <a:pt x="924233" y="845020"/>
                    </a:lnTo>
                    <a:lnTo>
                      <a:pt x="920622" y="845020"/>
                    </a:lnTo>
                    <a:lnTo>
                      <a:pt x="917007" y="841407"/>
                    </a:lnTo>
                    <a:lnTo>
                      <a:pt x="913396" y="841407"/>
                    </a:lnTo>
                    <a:lnTo>
                      <a:pt x="906170" y="845020"/>
                    </a:lnTo>
                    <a:lnTo>
                      <a:pt x="898944" y="845020"/>
                    </a:lnTo>
                    <a:lnTo>
                      <a:pt x="898944" y="848630"/>
                    </a:lnTo>
                    <a:lnTo>
                      <a:pt x="895334" y="845020"/>
                    </a:lnTo>
                    <a:lnTo>
                      <a:pt x="888108" y="845020"/>
                    </a:lnTo>
                    <a:lnTo>
                      <a:pt x="884492" y="841407"/>
                    </a:lnTo>
                    <a:lnTo>
                      <a:pt x="880882" y="837794"/>
                    </a:lnTo>
                    <a:lnTo>
                      <a:pt x="859204" y="837794"/>
                    </a:lnTo>
                    <a:lnTo>
                      <a:pt x="859204" y="834181"/>
                    </a:lnTo>
                    <a:lnTo>
                      <a:pt x="855593" y="830568"/>
                    </a:lnTo>
                    <a:lnTo>
                      <a:pt x="855593" y="823342"/>
                    </a:lnTo>
                    <a:lnTo>
                      <a:pt x="859204" y="819731"/>
                    </a:lnTo>
                    <a:lnTo>
                      <a:pt x="855593" y="816118"/>
                    </a:lnTo>
                    <a:lnTo>
                      <a:pt x="855593" y="808892"/>
                    </a:lnTo>
                    <a:lnTo>
                      <a:pt x="851983" y="805279"/>
                    </a:lnTo>
                    <a:lnTo>
                      <a:pt x="844757" y="805279"/>
                    </a:lnTo>
                    <a:lnTo>
                      <a:pt x="841141" y="801666"/>
                    </a:lnTo>
                    <a:lnTo>
                      <a:pt x="837531" y="798053"/>
                    </a:lnTo>
                    <a:lnTo>
                      <a:pt x="833915" y="794443"/>
                    </a:lnTo>
                    <a:lnTo>
                      <a:pt x="823079" y="794443"/>
                    </a:lnTo>
                    <a:lnTo>
                      <a:pt x="823079" y="798053"/>
                    </a:lnTo>
                    <a:lnTo>
                      <a:pt x="815853" y="794443"/>
                    </a:lnTo>
                    <a:lnTo>
                      <a:pt x="808627" y="794443"/>
                    </a:lnTo>
                    <a:lnTo>
                      <a:pt x="801401" y="787217"/>
                    </a:lnTo>
                    <a:lnTo>
                      <a:pt x="794180" y="783604"/>
                    </a:lnTo>
                    <a:lnTo>
                      <a:pt x="786954" y="783604"/>
                    </a:lnTo>
                    <a:lnTo>
                      <a:pt x="779728" y="779991"/>
                    </a:lnTo>
                    <a:lnTo>
                      <a:pt x="768891" y="776378"/>
                    </a:lnTo>
                    <a:lnTo>
                      <a:pt x="761665" y="779991"/>
                    </a:lnTo>
                    <a:lnTo>
                      <a:pt x="758050" y="783604"/>
                    </a:lnTo>
                    <a:lnTo>
                      <a:pt x="754439" y="787217"/>
                    </a:lnTo>
                    <a:lnTo>
                      <a:pt x="750824" y="790830"/>
                    </a:lnTo>
                    <a:lnTo>
                      <a:pt x="747213" y="790830"/>
                    </a:lnTo>
                    <a:lnTo>
                      <a:pt x="743603" y="794443"/>
                    </a:lnTo>
                    <a:lnTo>
                      <a:pt x="743603" y="798053"/>
                    </a:lnTo>
                    <a:lnTo>
                      <a:pt x="739987" y="801666"/>
                    </a:lnTo>
                    <a:lnTo>
                      <a:pt x="739987" y="805279"/>
                    </a:lnTo>
                    <a:lnTo>
                      <a:pt x="743603" y="808892"/>
                    </a:lnTo>
                    <a:lnTo>
                      <a:pt x="747213" y="812505"/>
                    </a:lnTo>
                    <a:lnTo>
                      <a:pt x="750824" y="816118"/>
                    </a:lnTo>
                    <a:lnTo>
                      <a:pt x="754439" y="819731"/>
                    </a:lnTo>
                    <a:lnTo>
                      <a:pt x="758050" y="823342"/>
                    </a:lnTo>
                    <a:lnTo>
                      <a:pt x="758050" y="826955"/>
                    </a:lnTo>
                    <a:lnTo>
                      <a:pt x="761665" y="830568"/>
                    </a:lnTo>
                    <a:lnTo>
                      <a:pt x="765276" y="834181"/>
                    </a:lnTo>
                    <a:lnTo>
                      <a:pt x="797790" y="834181"/>
                    </a:lnTo>
                    <a:lnTo>
                      <a:pt x="797790" y="848630"/>
                    </a:lnTo>
                    <a:lnTo>
                      <a:pt x="794180" y="852243"/>
                    </a:lnTo>
                    <a:lnTo>
                      <a:pt x="790564" y="855856"/>
                    </a:lnTo>
                    <a:lnTo>
                      <a:pt x="786954" y="859469"/>
                    </a:lnTo>
                    <a:lnTo>
                      <a:pt x="783338" y="866695"/>
                    </a:lnTo>
                    <a:lnTo>
                      <a:pt x="779728" y="866695"/>
                    </a:lnTo>
                    <a:lnTo>
                      <a:pt x="776113" y="863082"/>
                    </a:lnTo>
                    <a:lnTo>
                      <a:pt x="772502" y="863082"/>
                    </a:lnTo>
                    <a:lnTo>
                      <a:pt x="772502" y="859469"/>
                    </a:lnTo>
                    <a:lnTo>
                      <a:pt x="768891" y="855856"/>
                    </a:lnTo>
                    <a:lnTo>
                      <a:pt x="765276" y="852243"/>
                    </a:lnTo>
                    <a:lnTo>
                      <a:pt x="765276" y="848630"/>
                    </a:lnTo>
                    <a:lnTo>
                      <a:pt x="761665" y="845020"/>
                    </a:lnTo>
                    <a:lnTo>
                      <a:pt x="758050" y="841407"/>
                    </a:lnTo>
                    <a:lnTo>
                      <a:pt x="754439" y="837794"/>
                    </a:lnTo>
                    <a:lnTo>
                      <a:pt x="747213" y="834181"/>
                    </a:lnTo>
                    <a:lnTo>
                      <a:pt x="743603" y="837794"/>
                    </a:lnTo>
                    <a:lnTo>
                      <a:pt x="736377" y="837794"/>
                    </a:lnTo>
                    <a:lnTo>
                      <a:pt x="729151" y="841407"/>
                    </a:lnTo>
                    <a:lnTo>
                      <a:pt x="718314" y="841407"/>
                    </a:lnTo>
                    <a:lnTo>
                      <a:pt x="718314" y="837794"/>
                    </a:lnTo>
                    <a:lnTo>
                      <a:pt x="711088" y="834181"/>
                    </a:lnTo>
                    <a:lnTo>
                      <a:pt x="707473" y="830568"/>
                    </a:lnTo>
                    <a:lnTo>
                      <a:pt x="703862" y="826955"/>
                    </a:lnTo>
                    <a:lnTo>
                      <a:pt x="700247" y="819731"/>
                    </a:lnTo>
                    <a:lnTo>
                      <a:pt x="696636" y="812505"/>
                    </a:lnTo>
                    <a:lnTo>
                      <a:pt x="696636" y="805279"/>
                    </a:lnTo>
                    <a:lnTo>
                      <a:pt x="700247" y="798053"/>
                    </a:lnTo>
                    <a:lnTo>
                      <a:pt x="700247" y="787217"/>
                    </a:lnTo>
                    <a:lnTo>
                      <a:pt x="693026" y="787217"/>
                    </a:lnTo>
                    <a:lnTo>
                      <a:pt x="689410" y="790830"/>
                    </a:lnTo>
                    <a:lnTo>
                      <a:pt x="689410" y="794443"/>
                    </a:lnTo>
                    <a:lnTo>
                      <a:pt x="685800" y="801666"/>
                    </a:lnTo>
                    <a:lnTo>
                      <a:pt x="685800" y="805279"/>
                    </a:lnTo>
                    <a:lnTo>
                      <a:pt x="682184" y="808892"/>
                    </a:lnTo>
                    <a:lnTo>
                      <a:pt x="660511" y="808892"/>
                    </a:lnTo>
                    <a:lnTo>
                      <a:pt x="656896" y="812505"/>
                    </a:lnTo>
                    <a:lnTo>
                      <a:pt x="656896" y="816118"/>
                    </a:lnTo>
                    <a:lnTo>
                      <a:pt x="653285" y="819731"/>
                    </a:lnTo>
                    <a:lnTo>
                      <a:pt x="649670" y="826955"/>
                    </a:lnTo>
                    <a:lnTo>
                      <a:pt x="649670" y="830568"/>
                    </a:lnTo>
                    <a:lnTo>
                      <a:pt x="646059" y="834181"/>
                    </a:lnTo>
                    <a:lnTo>
                      <a:pt x="638833" y="837794"/>
                    </a:lnTo>
                    <a:lnTo>
                      <a:pt x="635223" y="841407"/>
                    </a:lnTo>
                    <a:lnTo>
                      <a:pt x="627997" y="845020"/>
                    </a:lnTo>
                    <a:lnTo>
                      <a:pt x="620771" y="845020"/>
                    </a:lnTo>
                    <a:lnTo>
                      <a:pt x="613545" y="848630"/>
                    </a:lnTo>
                    <a:lnTo>
                      <a:pt x="602708" y="848630"/>
                    </a:lnTo>
                    <a:lnTo>
                      <a:pt x="595482" y="845020"/>
                    </a:lnTo>
                    <a:lnTo>
                      <a:pt x="588256" y="841407"/>
                    </a:lnTo>
                    <a:lnTo>
                      <a:pt x="584793" y="837794"/>
                    </a:lnTo>
                    <a:lnTo>
                      <a:pt x="581182" y="830568"/>
                    </a:lnTo>
                    <a:lnTo>
                      <a:pt x="581182" y="826955"/>
                    </a:lnTo>
                    <a:lnTo>
                      <a:pt x="584793" y="819731"/>
                    </a:lnTo>
                    <a:lnTo>
                      <a:pt x="584793" y="816118"/>
                    </a:lnTo>
                    <a:lnTo>
                      <a:pt x="588256" y="816118"/>
                    </a:lnTo>
                    <a:lnTo>
                      <a:pt x="592019" y="812505"/>
                    </a:lnTo>
                    <a:lnTo>
                      <a:pt x="592019" y="808892"/>
                    </a:lnTo>
                    <a:lnTo>
                      <a:pt x="595482" y="808892"/>
                    </a:lnTo>
                    <a:lnTo>
                      <a:pt x="592019" y="805279"/>
                    </a:lnTo>
                    <a:lnTo>
                      <a:pt x="592019" y="801666"/>
                    </a:lnTo>
                    <a:lnTo>
                      <a:pt x="588256" y="798053"/>
                    </a:lnTo>
                    <a:lnTo>
                      <a:pt x="588256" y="787217"/>
                    </a:lnTo>
                    <a:lnTo>
                      <a:pt x="592019" y="783604"/>
                    </a:lnTo>
                    <a:lnTo>
                      <a:pt x="592019" y="776378"/>
                    </a:lnTo>
                    <a:lnTo>
                      <a:pt x="584793" y="772765"/>
                    </a:lnTo>
                    <a:lnTo>
                      <a:pt x="577420" y="769152"/>
                    </a:lnTo>
                    <a:lnTo>
                      <a:pt x="541442" y="769152"/>
                    </a:lnTo>
                    <a:lnTo>
                      <a:pt x="534216" y="772765"/>
                    </a:lnTo>
                    <a:lnTo>
                      <a:pt x="526843" y="779991"/>
                    </a:lnTo>
                    <a:lnTo>
                      <a:pt x="526843" y="783604"/>
                    </a:lnTo>
                    <a:lnTo>
                      <a:pt x="530453" y="787217"/>
                    </a:lnTo>
                    <a:lnTo>
                      <a:pt x="534216" y="790830"/>
                    </a:lnTo>
                    <a:lnTo>
                      <a:pt x="537679" y="794443"/>
                    </a:lnTo>
                    <a:lnTo>
                      <a:pt x="544905" y="794443"/>
                    </a:lnTo>
                    <a:lnTo>
                      <a:pt x="544905" y="798053"/>
                    </a:lnTo>
                    <a:lnTo>
                      <a:pt x="548668" y="801666"/>
                    </a:lnTo>
                    <a:lnTo>
                      <a:pt x="544905" y="805279"/>
                    </a:lnTo>
                    <a:lnTo>
                      <a:pt x="544905" y="808892"/>
                    </a:lnTo>
                    <a:lnTo>
                      <a:pt x="541442" y="812505"/>
                    </a:lnTo>
                    <a:lnTo>
                      <a:pt x="537679" y="816118"/>
                    </a:lnTo>
                    <a:lnTo>
                      <a:pt x="537679" y="826955"/>
                    </a:lnTo>
                    <a:lnTo>
                      <a:pt x="541442" y="826955"/>
                    </a:lnTo>
                    <a:lnTo>
                      <a:pt x="541442" y="830568"/>
                    </a:lnTo>
                    <a:lnTo>
                      <a:pt x="544905" y="834181"/>
                    </a:lnTo>
                    <a:lnTo>
                      <a:pt x="544905" y="837794"/>
                    </a:lnTo>
                    <a:lnTo>
                      <a:pt x="541442" y="837794"/>
                    </a:lnTo>
                    <a:lnTo>
                      <a:pt x="541442" y="841407"/>
                    </a:lnTo>
                    <a:lnTo>
                      <a:pt x="530453" y="841407"/>
                    </a:lnTo>
                    <a:lnTo>
                      <a:pt x="526843" y="837794"/>
                    </a:lnTo>
                    <a:lnTo>
                      <a:pt x="523379" y="837794"/>
                    </a:lnTo>
                    <a:lnTo>
                      <a:pt x="523379" y="841407"/>
                    </a:lnTo>
                    <a:lnTo>
                      <a:pt x="519617" y="841407"/>
                    </a:lnTo>
                    <a:lnTo>
                      <a:pt x="519617" y="845020"/>
                    </a:lnTo>
                    <a:lnTo>
                      <a:pt x="516153" y="848630"/>
                    </a:lnTo>
                    <a:lnTo>
                      <a:pt x="516153" y="855856"/>
                    </a:lnTo>
                    <a:lnTo>
                      <a:pt x="512391" y="859469"/>
                    </a:lnTo>
                    <a:lnTo>
                      <a:pt x="512391" y="866695"/>
                    </a:lnTo>
                    <a:lnTo>
                      <a:pt x="508927" y="870308"/>
                    </a:lnTo>
                    <a:lnTo>
                      <a:pt x="505317" y="870308"/>
                    </a:lnTo>
                    <a:lnTo>
                      <a:pt x="501701" y="866695"/>
                    </a:lnTo>
                    <a:lnTo>
                      <a:pt x="498091" y="863082"/>
                    </a:lnTo>
                    <a:lnTo>
                      <a:pt x="490865" y="859469"/>
                    </a:lnTo>
                    <a:lnTo>
                      <a:pt x="487254" y="855856"/>
                    </a:lnTo>
                    <a:lnTo>
                      <a:pt x="483639" y="852243"/>
                    </a:lnTo>
                    <a:lnTo>
                      <a:pt x="472802" y="852243"/>
                    </a:lnTo>
                    <a:lnTo>
                      <a:pt x="472802" y="859469"/>
                    </a:lnTo>
                    <a:lnTo>
                      <a:pt x="476413" y="863082"/>
                    </a:lnTo>
                    <a:lnTo>
                      <a:pt x="483639" y="866695"/>
                    </a:lnTo>
                    <a:lnTo>
                      <a:pt x="487254" y="870308"/>
                    </a:lnTo>
                    <a:lnTo>
                      <a:pt x="490865" y="873921"/>
                    </a:lnTo>
                    <a:lnTo>
                      <a:pt x="494480" y="877532"/>
                    </a:lnTo>
                    <a:lnTo>
                      <a:pt x="494480" y="884758"/>
                    </a:lnTo>
                    <a:lnTo>
                      <a:pt x="490865" y="891984"/>
                    </a:lnTo>
                    <a:lnTo>
                      <a:pt x="487254" y="895597"/>
                    </a:lnTo>
                    <a:lnTo>
                      <a:pt x="483639" y="895597"/>
                    </a:lnTo>
                    <a:lnTo>
                      <a:pt x="476413" y="899210"/>
                    </a:lnTo>
                    <a:lnTo>
                      <a:pt x="461966" y="899210"/>
                    </a:lnTo>
                    <a:lnTo>
                      <a:pt x="458350" y="895597"/>
                    </a:lnTo>
                    <a:lnTo>
                      <a:pt x="454740" y="899210"/>
                    </a:lnTo>
                    <a:lnTo>
                      <a:pt x="451124" y="902820"/>
                    </a:lnTo>
                    <a:lnTo>
                      <a:pt x="447514" y="906433"/>
                    </a:lnTo>
                    <a:lnTo>
                      <a:pt x="447514" y="913659"/>
                    </a:lnTo>
                    <a:lnTo>
                      <a:pt x="443898" y="917272"/>
                    </a:lnTo>
                    <a:lnTo>
                      <a:pt x="440288" y="920885"/>
                    </a:lnTo>
                    <a:lnTo>
                      <a:pt x="436677" y="920885"/>
                    </a:lnTo>
                    <a:lnTo>
                      <a:pt x="433062" y="917272"/>
                    </a:lnTo>
                    <a:lnTo>
                      <a:pt x="429451" y="917272"/>
                    </a:lnTo>
                    <a:lnTo>
                      <a:pt x="425836" y="913659"/>
                    </a:lnTo>
                    <a:lnTo>
                      <a:pt x="414999" y="913659"/>
                    </a:lnTo>
                    <a:lnTo>
                      <a:pt x="411389" y="917272"/>
                    </a:lnTo>
                    <a:lnTo>
                      <a:pt x="411389" y="920885"/>
                    </a:lnTo>
                    <a:lnTo>
                      <a:pt x="407773" y="924498"/>
                    </a:lnTo>
                    <a:lnTo>
                      <a:pt x="411389" y="928111"/>
                    </a:lnTo>
                    <a:lnTo>
                      <a:pt x="414999" y="931722"/>
                    </a:lnTo>
                    <a:lnTo>
                      <a:pt x="418610" y="931722"/>
                    </a:lnTo>
                    <a:lnTo>
                      <a:pt x="418610" y="942561"/>
                    </a:lnTo>
                    <a:lnTo>
                      <a:pt x="414999" y="946174"/>
                    </a:lnTo>
                    <a:lnTo>
                      <a:pt x="411389" y="953400"/>
                    </a:lnTo>
                    <a:lnTo>
                      <a:pt x="404163" y="953400"/>
                    </a:lnTo>
                    <a:lnTo>
                      <a:pt x="404163" y="957010"/>
                    </a:lnTo>
                    <a:lnTo>
                      <a:pt x="400547" y="960623"/>
                    </a:lnTo>
                    <a:lnTo>
                      <a:pt x="396937" y="960623"/>
                    </a:lnTo>
                    <a:lnTo>
                      <a:pt x="393321" y="964236"/>
                    </a:lnTo>
                    <a:lnTo>
                      <a:pt x="389711" y="967849"/>
                    </a:lnTo>
                    <a:lnTo>
                      <a:pt x="368033" y="967849"/>
                    </a:lnTo>
                    <a:lnTo>
                      <a:pt x="364422" y="964236"/>
                    </a:lnTo>
                    <a:lnTo>
                      <a:pt x="360812" y="960623"/>
                    </a:lnTo>
                    <a:lnTo>
                      <a:pt x="335523" y="960623"/>
                    </a:lnTo>
                    <a:lnTo>
                      <a:pt x="335523" y="957010"/>
                    </a:lnTo>
                    <a:lnTo>
                      <a:pt x="331908" y="953400"/>
                    </a:lnTo>
                    <a:lnTo>
                      <a:pt x="331908" y="946174"/>
                    </a:lnTo>
                    <a:lnTo>
                      <a:pt x="328297" y="946174"/>
                    </a:lnTo>
                    <a:lnTo>
                      <a:pt x="328297" y="942561"/>
                    </a:lnTo>
                    <a:lnTo>
                      <a:pt x="321071" y="942561"/>
                    </a:lnTo>
                    <a:lnTo>
                      <a:pt x="321071" y="946174"/>
                    </a:lnTo>
                    <a:lnTo>
                      <a:pt x="317456" y="946174"/>
                    </a:lnTo>
                    <a:lnTo>
                      <a:pt x="317456" y="949787"/>
                    </a:lnTo>
                    <a:lnTo>
                      <a:pt x="313845" y="953400"/>
                    </a:lnTo>
                    <a:lnTo>
                      <a:pt x="295783" y="953400"/>
                    </a:lnTo>
                    <a:lnTo>
                      <a:pt x="292167" y="957010"/>
                    </a:lnTo>
                    <a:lnTo>
                      <a:pt x="288557" y="957010"/>
                    </a:lnTo>
                    <a:lnTo>
                      <a:pt x="284941" y="964236"/>
                    </a:lnTo>
                    <a:lnTo>
                      <a:pt x="281331" y="964236"/>
                    </a:lnTo>
                    <a:lnTo>
                      <a:pt x="277720" y="967849"/>
                    </a:lnTo>
                    <a:lnTo>
                      <a:pt x="270494" y="967849"/>
                    </a:lnTo>
                    <a:lnTo>
                      <a:pt x="266879" y="964236"/>
                    </a:lnTo>
                    <a:lnTo>
                      <a:pt x="263268" y="960623"/>
                    </a:lnTo>
                    <a:lnTo>
                      <a:pt x="259653" y="957010"/>
                    </a:lnTo>
                    <a:lnTo>
                      <a:pt x="256042" y="953400"/>
                    </a:lnTo>
                    <a:lnTo>
                      <a:pt x="252432" y="949787"/>
                    </a:lnTo>
                    <a:lnTo>
                      <a:pt x="248816" y="942561"/>
                    </a:lnTo>
                    <a:lnTo>
                      <a:pt x="245206" y="938948"/>
                    </a:lnTo>
                    <a:lnTo>
                      <a:pt x="241590" y="938948"/>
                    </a:lnTo>
                    <a:lnTo>
                      <a:pt x="237980" y="935335"/>
                    </a:lnTo>
                    <a:lnTo>
                      <a:pt x="234364" y="931722"/>
                    </a:lnTo>
                    <a:lnTo>
                      <a:pt x="227143" y="931722"/>
                    </a:lnTo>
                    <a:lnTo>
                      <a:pt x="223528" y="935335"/>
                    </a:lnTo>
                    <a:lnTo>
                      <a:pt x="219917" y="938948"/>
                    </a:lnTo>
                    <a:lnTo>
                      <a:pt x="219917" y="942561"/>
                    </a:lnTo>
                    <a:lnTo>
                      <a:pt x="216302" y="942561"/>
                    </a:lnTo>
                    <a:lnTo>
                      <a:pt x="216302" y="946174"/>
                    </a:lnTo>
                    <a:lnTo>
                      <a:pt x="209076" y="946174"/>
                    </a:lnTo>
                    <a:lnTo>
                      <a:pt x="201855" y="949787"/>
                    </a:lnTo>
                    <a:lnTo>
                      <a:pt x="194629" y="949787"/>
                    </a:lnTo>
                    <a:lnTo>
                      <a:pt x="191013" y="953400"/>
                    </a:lnTo>
                    <a:lnTo>
                      <a:pt x="187403" y="957010"/>
                    </a:lnTo>
                    <a:lnTo>
                      <a:pt x="183787" y="960623"/>
                    </a:lnTo>
                    <a:lnTo>
                      <a:pt x="180177" y="967849"/>
                    </a:lnTo>
                    <a:lnTo>
                      <a:pt x="176566" y="971462"/>
                    </a:lnTo>
                    <a:lnTo>
                      <a:pt x="176566" y="978688"/>
                    </a:lnTo>
                    <a:lnTo>
                      <a:pt x="172951" y="982299"/>
                    </a:lnTo>
                    <a:lnTo>
                      <a:pt x="169340" y="989375"/>
                    </a:lnTo>
                    <a:lnTo>
                      <a:pt x="165725" y="992988"/>
                    </a:lnTo>
                    <a:lnTo>
                      <a:pt x="162114" y="996599"/>
                    </a:lnTo>
                    <a:lnTo>
                      <a:pt x="154888" y="1000212"/>
                    </a:lnTo>
                    <a:lnTo>
                      <a:pt x="151273" y="1003977"/>
                    </a:lnTo>
                    <a:lnTo>
                      <a:pt x="147662" y="1003977"/>
                    </a:lnTo>
                    <a:lnTo>
                      <a:pt x="140436" y="1007590"/>
                    </a:lnTo>
                    <a:lnTo>
                      <a:pt x="111537" y="1007590"/>
                    </a:lnTo>
                    <a:lnTo>
                      <a:pt x="107922" y="1003977"/>
                    </a:lnTo>
                    <a:lnTo>
                      <a:pt x="97085" y="1003977"/>
                    </a:lnTo>
                    <a:lnTo>
                      <a:pt x="93475" y="1000212"/>
                    </a:lnTo>
                    <a:lnTo>
                      <a:pt x="86249" y="1000212"/>
                    </a:lnTo>
                    <a:lnTo>
                      <a:pt x="82633" y="996599"/>
                    </a:lnTo>
                    <a:lnTo>
                      <a:pt x="75407" y="996599"/>
                    </a:lnTo>
                    <a:lnTo>
                      <a:pt x="71797" y="992988"/>
                    </a:lnTo>
                    <a:lnTo>
                      <a:pt x="71797" y="967849"/>
                    </a:lnTo>
                    <a:lnTo>
                      <a:pt x="64571" y="967849"/>
                    </a:lnTo>
                    <a:lnTo>
                      <a:pt x="60960" y="971462"/>
                    </a:lnTo>
                    <a:lnTo>
                      <a:pt x="42898" y="971462"/>
                    </a:lnTo>
                    <a:lnTo>
                      <a:pt x="39282" y="967849"/>
                    </a:lnTo>
                    <a:lnTo>
                      <a:pt x="32056" y="964236"/>
                    </a:lnTo>
                    <a:lnTo>
                      <a:pt x="17609" y="964236"/>
                    </a:lnTo>
                    <a:lnTo>
                      <a:pt x="10383" y="967849"/>
                    </a:lnTo>
                    <a:lnTo>
                      <a:pt x="3157" y="967849"/>
                    </a:lnTo>
                    <a:lnTo>
                      <a:pt x="-458" y="877532"/>
                    </a:lnTo>
                    <a:lnTo>
                      <a:pt x="-458" y="859469"/>
                    </a:lnTo>
                    <a:lnTo>
                      <a:pt x="3157" y="855856"/>
                    </a:lnTo>
                    <a:lnTo>
                      <a:pt x="3157" y="852243"/>
                    </a:lnTo>
                    <a:lnTo>
                      <a:pt x="6768" y="848630"/>
                    </a:lnTo>
                    <a:lnTo>
                      <a:pt x="13994" y="848630"/>
                    </a:lnTo>
                    <a:lnTo>
                      <a:pt x="13994" y="845020"/>
                    </a:lnTo>
                    <a:lnTo>
                      <a:pt x="17609" y="841407"/>
                    </a:lnTo>
                    <a:lnTo>
                      <a:pt x="21220" y="841407"/>
                    </a:lnTo>
                    <a:lnTo>
                      <a:pt x="21220" y="834181"/>
                    </a:lnTo>
                    <a:lnTo>
                      <a:pt x="24831" y="830568"/>
                    </a:lnTo>
                    <a:lnTo>
                      <a:pt x="24831" y="816118"/>
                    </a:lnTo>
                    <a:lnTo>
                      <a:pt x="21220" y="808892"/>
                    </a:lnTo>
                    <a:lnTo>
                      <a:pt x="17609" y="805279"/>
                    </a:lnTo>
                    <a:lnTo>
                      <a:pt x="13994" y="801666"/>
                    </a:lnTo>
                    <a:lnTo>
                      <a:pt x="13994" y="790830"/>
                    </a:lnTo>
                    <a:lnTo>
                      <a:pt x="10383" y="787217"/>
                    </a:lnTo>
                    <a:lnTo>
                      <a:pt x="6768" y="783604"/>
                    </a:lnTo>
                    <a:lnTo>
                      <a:pt x="3157" y="779991"/>
                    </a:lnTo>
                    <a:lnTo>
                      <a:pt x="3157" y="772765"/>
                    </a:lnTo>
                    <a:lnTo>
                      <a:pt x="-458" y="769152"/>
                    </a:lnTo>
                    <a:lnTo>
                      <a:pt x="-458" y="754702"/>
                    </a:lnTo>
                    <a:lnTo>
                      <a:pt x="3157" y="747476"/>
                    </a:lnTo>
                    <a:lnTo>
                      <a:pt x="3157" y="725801"/>
                    </a:lnTo>
                    <a:lnTo>
                      <a:pt x="10383" y="718575"/>
                    </a:lnTo>
                    <a:lnTo>
                      <a:pt x="13994" y="711351"/>
                    </a:lnTo>
                    <a:lnTo>
                      <a:pt x="17609" y="711351"/>
                    </a:lnTo>
                    <a:lnTo>
                      <a:pt x="21220" y="707738"/>
                    </a:lnTo>
                    <a:lnTo>
                      <a:pt x="21220" y="704125"/>
                    </a:lnTo>
                    <a:lnTo>
                      <a:pt x="17609" y="700512"/>
                    </a:lnTo>
                    <a:lnTo>
                      <a:pt x="17609" y="689673"/>
                    </a:lnTo>
                    <a:lnTo>
                      <a:pt x="21220" y="686063"/>
                    </a:lnTo>
                    <a:lnTo>
                      <a:pt x="24831" y="686063"/>
                    </a:lnTo>
                    <a:lnTo>
                      <a:pt x="28446" y="682450"/>
                    </a:lnTo>
                    <a:lnTo>
                      <a:pt x="24831" y="682450"/>
                    </a:lnTo>
                    <a:lnTo>
                      <a:pt x="24831" y="678837"/>
                    </a:lnTo>
                    <a:lnTo>
                      <a:pt x="28446" y="678837"/>
                    </a:lnTo>
                    <a:lnTo>
                      <a:pt x="32056" y="675224"/>
                    </a:lnTo>
                    <a:lnTo>
                      <a:pt x="32056" y="671611"/>
                    </a:lnTo>
                    <a:lnTo>
                      <a:pt x="24831" y="671611"/>
                    </a:lnTo>
                    <a:lnTo>
                      <a:pt x="24831" y="675224"/>
                    </a:lnTo>
                    <a:lnTo>
                      <a:pt x="21220" y="675224"/>
                    </a:lnTo>
                    <a:lnTo>
                      <a:pt x="21220" y="660774"/>
                    </a:lnTo>
                    <a:lnTo>
                      <a:pt x="24831" y="657161"/>
                    </a:lnTo>
                    <a:lnTo>
                      <a:pt x="24831" y="653548"/>
                    </a:lnTo>
                    <a:lnTo>
                      <a:pt x="28446" y="649935"/>
                    </a:lnTo>
                    <a:lnTo>
                      <a:pt x="28446" y="646322"/>
                    </a:lnTo>
                    <a:lnTo>
                      <a:pt x="21220" y="646322"/>
                    </a:lnTo>
                    <a:lnTo>
                      <a:pt x="21220" y="642709"/>
                    </a:lnTo>
                    <a:lnTo>
                      <a:pt x="24831" y="642709"/>
                    </a:lnTo>
                    <a:lnTo>
                      <a:pt x="24831" y="621034"/>
                    </a:lnTo>
                    <a:lnTo>
                      <a:pt x="28446" y="617421"/>
                    </a:lnTo>
                    <a:lnTo>
                      <a:pt x="28446" y="610195"/>
                    </a:lnTo>
                    <a:lnTo>
                      <a:pt x="24831" y="602971"/>
                    </a:lnTo>
                    <a:lnTo>
                      <a:pt x="21220" y="599358"/>
                    </a:lnTo>
                    <a:lnTo>
                      <a:pt x="13994" y="599358"/>
                    </a:lnTo>
                    <a:lnTo>
                      <a:pt x="13994" y="595745"/>
                    </a:lnTo>
                    <a:lnTo>
                      <a:pt x="10383" y="592132"/>
                    </a:lnTo>
                    <a:lnTo>
                      <a:pt x="10383" y="588519"/>
                    </a:lnTo>
                    <a:lnTo>
                      <a:pt x="13994" y="584907"/>
                    </a:lnTo>
                    <a:lnTo>
                      <a:pt x="13994" y="581296"/>
                    </a:lnTo>
                    <a:lnTo>
                      <a:pt x="17609" y="577683"/>
                    </a:lnTo>
                    <a:lnTo>
                      <a:pt x="21220" y="577683"/>
                    </a:lnTo>
                    <a:lnTo>
                      <a:pt x="21220" y="574070"/>
                    </a:lnTo>
                    <a:lnTo>
                      <a:pt x="24831" y="570457"/>
                    </a:lnTo>
                    <a:lnTo>
                      <a:pt x="24831" y="566844"/>
                    </a:lnTo>
                    <a:lnTo>
                      <a:pt x="28446" y="563231"/>
                    </a:lnTo>
                    <a:lnTo>
                      <a:pt x="28446" y="556007"/>
                    </a:lnTo>
                    <a:lnTo>
                      <a:pt x="24831" y="556007"/>
                    </a:lnTo>
                    <a:lnTo>
                      <a:pt x="28446" y="552394"/>
                    </a:lnTo>
                    <a:lnTo>
                      <a:pt x="39282" y="552394"/>
                    </a:lnTo>
                    <a:lnTo>
                      <a:pt x="39282" y="548781"/>
                    </a:lnTo>
                    <a:lnTo>
                      <a:pt x="39282" y="548781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EE15CD36-A9D6-A687-1F60-8CE2396844F4}"/>
                  </a:ext>
                </a:extLst>
              </p:cNvPr>
              <p:cNvSpPr/>
              <p:nvPr/>
            </p:nvSpPr>
            <p:spPr>
              <a:xfrm>
                <a:off x="4475156" y="1414515"/>
                <a:ext cx="1097948" cy="935375"/>
              </a:xfrm>
              <a:custGeom>
                <a:avLst/>
                <a:gdLst>
                  <a:gd name="connsiteX0" fmla="*/ 21220 w 1097948"/>
                  <a:gd name="connsiteY0" fmla="*/ 346471 h 935375"/>
                  <a:gd name="connsiteX1" fmla="*/ 17609 w 1097948"/>
                  <a:gd name="connsiteY1" fmla="*/ 339245 h 935375"/>
                  <a:gd name="connsiteX2" fmla="*/ 13994 w 1097948"/>
                  <a:gd name="connsiteY2" fmla="*/ 335632 h 935375"/>
                  <a:gd name="connsiteX3" fmla="*/ 10383 w 1097948"/>
                  <a:gd name="connsiteY3" fmla="*/ 332022 h 935375"/>
                  <a:gd name="connsiteX4" fmla="*/ 3157 w 1097948"/>
                  <a:gd name="connsiteY4" fmla="*/ 328409 h 935375"/>
                  <a:gd name="connsiteX5" fmla="*/ -458 w 1097948"/>
                  <a:gd name="connsiteY5" fmla="*/ 321183 h 935375"/>
                  <a:gd name="connsiteX6" fmla="*/ -458 w 1097948"/>
                  <a:gd name="connsiteY6" fmla="*/ 306733 h 935375"/>
                  <a:gd name="connsiteX7" fmla="*/ 3157 w 1097948"/>
                  <a:gd name="connsiteY7" fmla="*/ 303120 h 935375"/>
                  <a:gd name="connsiteX8" fmla="*/ 13994 w 1097948"/>
                  <a:gd name="connsiteY8" fmla="*/ 299507 h 935375"/>
                  <a:gd name="connsiteX9" fmla="*/ 21220 w 1097948"/>
                  <a:gd name="connsiteY9" fmla="*/ 295894 h 935375"/>
                  <a:gd name="connsiteX10" fmla="*/ 39282 w 1097948"/>
                  <a:gd name="connsiteY10" fmla="*/ 295894 h 935375"/>
                  <a:gd name="connsiteX11" fmla="*/ 50119 w 1097948"/>
                  <a:gd name="connsiteY11" fmla="*/ 288668 h 935375"/>
                  <a:gd name="connsiteX12" fmla="*/ 57345 w 1097948"/>
                  <a:gd name="connsiteY12" fmla="*/ 285055 h 935375"/>
                  <a:gd name="connsiteX13" fmla="*/ 64571 w 1097948"/>
                  <a:gd name="connsiteY13" fmla="*/ 281442 h 935375"/>
                  <a:gd name="connsiteX14" fmla="*/ 79023 w 1097948"/>
                  <a:gd name="connsiteY14" fmla="*/ 277832 h 935375"/>
                  <a:gd name="connsiteX15" fmla="*/ 86249 w 1097948"/>
                  <a:gd name="connsiteY15" fmla="*/ 274219 h 935375"/>
                  <a:gd name="connsiteX16" fmla="*/ 93475 w 1097948"/>
                  <a:gd name="connsiteY16" fmla="*/ 274219 h 935375"/>
                  <a:gd name="connsiteX17" fmla="*/ 104311 w 1097948"/>
                  <a:gd name="connsiteY17" fmla="*/ 270606 h 935375"/>
                  <a:gd name="connsiteX18" fmla="*/ 111537 w 1097948"/>
                  <a:gd name="connsiteY18" fmla="*/ 263531 h 935375"/>
                  <a:gd name="connsiteX19" fmla="*/ 122374 w 1097948"/>
                  <a:gd name="connsiteY19" fmla="*/ 256154 h 935375"/>
                  <a:gd name="connsiteX20" fmla="*/ 133210 w 1097948"/>
                  <a:gd name="connsiteY20" fmla="*/ 248930 h 935375"/>
                  <a:gd name="connsiteX21" fmla="*/ 140436 w 1097948"/>
                  <a:gd name="connsiteY21" fmla="*/ 241853 h 935375"/>
                  <a:gd name="connsiteX22" fmla="*/ 147662 w 1097948"/>
                  <a:gd name="connsiteY22" fmla="*/ 238243 h 935375"/>
                  <a:gd name="connsiteX23" fmla="*/ 205465 w 1097948"/>
                  <a:gd name="connsiteY23" fmla="*/ 238243 h 935375"/>
                  <a:gd name="connsiteX24" fmla="*/ 205465 w 1097948"/>
                  <a:gd name="connsiteY24" fmla="*/ 234478 h 935375"/>
                  <a:gd name="connsiteX25" fmla="*/ 219917 w 1097948"/>
                  <a:gd name="connsiteY25" fmla="*/ 234478 h 935375"/>
                  <a:gd name="connsiteX26" fmla="*/ 223528 w 1097948"/>
                  <a:gd name="connsiteY26" fmla="*/ 230865 h 935375"/>
                  <a:gd name="connsiteX27" fmla="*/ 223528 w 1097948"/>
                  <a:gd name="connsiteY27" fmla="*/ 227255 h 935375"/>
                  <a:gd name="connsiteX28" fmla="*/ 227143 w 1097948"/>
                  <a:gd name="connsiteY28" fmla="*/ 223642 h 935375"/>
                  <a:gd name="connsiteX29" fmla="*/ 227143 w 1097948"/>
                  <a:gd name="connsiteY29" fmla="*/ 220178 h 935375"/>
                  <a:gd name="connsiteX30" fmla="*/ 245206 w 1097948"/>
                  <a:gd name="connsiteY30" fmla="*/ 220178 h 935375"/>
                  <a:gd name="connsiteX31" fmla="*/ 248816 w 1097948"/>
                  <a:gd name="connsiteY31" fmla="*/ 223642 h 935375"/>
                  <a:gd name="connsiteX32" fmla="*/ 252432 w 1097948"/>
                  <a:gd name="connsiteY32" fmla="*/ 220178 h 935375"/>
                  <a:gd name="connsiteX33" fmla="*/ 256042 w 1097948"/>
                  <a:gd name="connsiteY33" fmla="*/ 216565 h 935375"/>
                  <a:gd name="connsiteX34" fmla="*/ 259658 w 1097948"/>
                  <a:gd name="connsiteY34" fmla="*/ 212954 h 935375"/>
                  <a:gd name="connsiteX35" fmla="*/ 263268 w 1097948"/>
                  <a:gd name="connsiteY35" fmla="*/ 212954 h 935375"/>
                  <a:gd name="connsiteX36" fmla="*/ 266879 w 1097948"/>
                  <a:gd name="connsiteY36" fmla="*/ 209341 h 935375"/>
                  <a:gd name="connsiteX37" fmla="*/ 270494 w 1097948"/>
                  <a:gd name="connsiteY37" fmla="*/ 205728 h 935375"/>
                  <a:gd name="connsiteX38" fmla="*/ 270494 w 1097948"/>
                  <a:gd name="connsiteY38" fmla="*/ 202115 h 935375"/>
                  <a:gd name="connsiteX39" fmla="*/ 277720 w 1097948"/>
                  <a:gd name="connsiteY39" fmla="*/ 202115 h 935375"/>
                  <a:gd name="connsiteX40" fmla="*/ 277720 w 1097948"/>
                  <a:gd name="connsiteY40" fmla="*/ 205728 h 935375"/>
                  <a:gd name="connsiteX41" fmla="*/ 284946 w 1097948"/>
                  <a:gd name="connsiteY41" fmla="*/ 205728 h 935375"/>
                  <a:gd name="connsiteX42" fmla="*/ 284946 w 1097948"/>
                  <a:gd name="connsiteY42" fmla="*/ 198502 h 935375"/>
                  <a:gd name="connsiteX43" fmla="*/ 292167 w 1097948"/>
                  <a:gd name="connsiteY43" fmla="*/ 198502 h 935375"/>
                  <a:gd name="connsiteX44" fmla="*/ 292167 w 1097948"/>
                  <a:gd name="connsiteY44" fmla="*/ 202115 h 935375"/>
                  <a:gd name="connsiteX45" fmla="*/ 299393 w 1097948"/>
                  <a:gd name="connsiteY45" fmla="*/ 202115 h 935375"/>
                  <a:gd name="connsiteX46" fmla="*/ 295783 w 1097948"/>
                  <a:gd name="connsiteY46" fmla="*/ 198502 h 935375"/>
                  <a:gd name="connsiteX47" fmla="*/ 295783 w 1097948"/>
                  <a:gd name="connsiteY47" fmla="*/ 191276 h 935375"/>
                  <a:gd name="connsiteX48" fmla="*/ 299393 w 1097948"/>
                  <a:gd name="connsiteY48" fmla="*/ 191276 h 935375"/>
                  <a:gd name="connsiteX49" fmla="*/ 303009 w 1097948"/>
                  <a:gd name="connsiteY49" fmla="*/ 194889 h 935375"/>
                  <a:gd name="connsiteX50" fmla="*/ 306619 w 1097948"/>
                  <a:gd name="connsiteY50" fmla="*/ 194889 h 935375"/>
                  <a:gd name="connsiteX51" fmla="*/ 313845 w 1097948"/>
                  <a:gd name="connsiteY51" fmla="*/ 187666 h 935375"/>
                  <a:gd name="connsiteX52" fmla="*/ 317456 w 1097948"/>
                  <a:gd name="connsiteY52" fmla="*/ 184053 h 935375"/>
                  <a:gd name="connsiteX53" fmla="*/ 317456 w 1097948"/>
                  <a:gd name="connsiteY53" fmla="*/ 180440 h 935375"/>
                  <a:gd name="connsiteX54" fmla="*/ 321071 w 1097948"/>
                  <a:gd name="connsiteY54" fmla="*/ 173214 h 935375"/>
                  <a:gd name="connsiteX55" fmla="*/ 321071 w 1097948"/>
                  <a:gd name="connsiteY55" fmla="*/ 162375 h 935375"/>
                  <a:gd name="connsiteX56" fmla="*/ 317456 w 1097948"/>
                  <a:gd name="connsiteY56" fmla="*/ 155151 h 935375"/>
                  <a:gd name="connsiteX57" fmla="*/ 317456 w 1097948"/>
                  <a:gd name="connsiteY57" fmla="*/ 147925 h 935375"/>
                  <a:gd name="connsiteX58" fmla="*/ 321071 w 1097948"/>
                  <a:gd name="connsiteY58" fmla="*/ 144312 h 935375"/>
                  <a:gd name="connsiteX59" fmla="*/ 321071 w 1097948"/>
                  <a:gd name="connsiteY59" fmla="*/ 140699 h 935375"/>
                  <a:gd name="connsiteX60" fmla="*/ 324682 w 1097948"/>
                  <a:gd name="connsiteY60" fmla="*/ 140699 h 935375"/>
                  <a:gd name="connsiteX61" fmla="*/ 324682 w 1097948"/>
                  <a:gd name="connsiteY61" fmla="*/ 137087 h 935375"/>
                  <a:gd name="connsiteX62" fmla="*/ 328145 w 1097948"/>
                  <a:gd name="connsiteY62" fmla="*/ 133476 h 935375"/>
                  <a:gd name="connsiteX63" fmla="*/ 331908 w 1097948"/>
                  <a:gd name="connsiteY63" fmla="*/ 129863 h 935375"/>
                  <a:gd name="connsiteX64" fmla="*/ 335371 w 1097948"/>
                  <a:gd name="connsiteY64" fmla="*/ 126250 h 935375"/>
                  <a:gd name="connsiteX65" fmla="*/ 335371 w 1097948"/>
                  <a:gd name="connsiteY65" fmla="*/ 119024 h 935375"/>
                  <a:gd name="connsiteX66" fmla="*/ 339134 w 1097948"/>
                  <a:gd name="connsiteY66" fmla="*/ 115411 h 935375"/>
                  <a:gd name="connsiteX67" fmla="*/ 342597 w 1097948"/>
                  <a:gd name="connsiteY67" fmla="*/ 115411 h 935375"/>
                  <a:gd name="connsiteX68" fmla="*/ 339134 w 1097948"/>
                  <a:gd name="connsiteY68" fmla="*/ 111798 h 935375"/>
                  <a:gd name="connsiteX69" fmla="*/ 335371 w 1097948"/>
                  <a:gd name="connsiteY69" fmla="*/ 111798 h 935375"/>
                  <a:gd name="connsiteX70" fmla="*/ 335371 w 1097948"/>
                  <a:gd name="connsiteY70" fmla="*/ 104574 h 935375"/>
                  <a:gd name="connsiteX71" fmla="*/ 339134 w 1097948"/>
                  <a:gd name="connsiteY71" fmla="*/ 104574 h 935375"/>
                  <a:gd name="connsiteX72" fmla="*/ 339134 w 1097948"/>
                  <a:gd name="connsiteY72" fmla="*/ 100961 h 935375"/>
                  <a:gd name="connsiteX73" fmla="*/ 342597 w 1097948"/>
                  <a:gd name="connsiteY73" fmla="*/ 100961 h 935375"/>
                  <a:gd name="connsiteX74" fmla="*/ 346208 w 1097948"/>
                  <a:gd name="connsiteY74" fmla="*/ 97348 h 935375"/>
                  <a:gd name="connsiteX75" fmla="*/ 349970 w 1097948"/>
                  <a:gd name="connsiteY75" fmla="*/ 93735 h 935375"/>
                  <a:gd name="connsiteX76" fmla="*/ 349970 w 1097948"/>
                  <a:gd name="connsiteY76" fmla="*/ 90122 h 935375"/>
                  <a:gd name="connsiteX77" fmla="*/ 357196 w 1097948"/>
                  <a:gd name="connsiteY77" fmla="*/ 90122 h 935375"/>
                  <a:gd name="connsiteX78" fmla="*/ 357196 w 1097948"/>
                  <a:gd name="connsiteY78" fmla="*/ 86510 h 935375"/>
                  <a:gd name="connsiteX79" fmla="*/ 360660 w 1097948"/>
                  <a:gd name="connsiteY79" fmla="*/ 86510 h 935375"/>
                  <a:gd name="connsiteX80" fmla="*/ 360660 w 1097948"/>
                  <a:gd name="connsiteY80" fmla="*/ 82897 h 935375"/>
                  <a:gd name="connsiteX81" fmla="*/ 364422 w 1097948"/>
                  <a:gd name="connsiteY81" fmla="*/ 79286 h 935375"/>
                  <a:gd name="connsiteX82" fmla="*/ 360660 w 1097948"/>
                  <a:gd name="connsiteY82" fmla="*/ 75673 h 935375"/>
                  <a:gd name="connsiteX83" fmla="*/ 360660 w 1097948"/>
                  <a:gd name="connsiteY83" fmla="*/ 72060 h 935375"/>
                  <a:gd name="connsiteX84" fmla="*/ 364422 w 1097948"/>
                  <a:gd name="connsiteY84" fmla="*/ 68447 h 935375"/>
                  <a:gd name="connsiteX85" fmla="*/ 364422 w 1097948"/>
                  <a:gd name="connsiteY85" fmla="*/ 64834 h 935375"/>
                  <a:gd name="connsiteX86" fmla="*/ 367886 w 1097948"/>
                  <a:gd name="connsiteY86" fmla="*/ 61221 h 935375"/>
                  <a:gd name="connsiteX87" fmla="*/ 371648 w 1097948"/>
                  <a:gd name="connsiteY87" fmla="*/ 61221 h 935375"/>
                  <a:gd name="connsiteX88" fmla="*/ 375259 w 1097948"/>
                  <a:gd name="connsiteY88" fmla="*/ 64834 h 935375"/>
                  <a:gd name="connsiteX89" fmla="*/ 382485 w 1097948"/>
                  <a:gd name="connsiteY89" fmla="*/ 64834 h 935375"/>
                  <a:gd name="connsiteX90" fmla="*/ 382485 w 1097948"/>
                  <a:gd name="connsiteY90" fmla="*/ 61221 h 935375"/>
                  <a:gd name="connsiteX91" fmla="*/ 385948 w 1097948"/>
                  <a:gd name="connsiteY91" fmla="*/ 61221 h 935375"/>
                  <a:gd name="connsiteX92" fmla="*/ 385948 w 1097948"/>
                  <a:gd name="connsiteY92" fmla="*/ 75673 h 935375"/>
                  <a:gd name="connsiteX93" fmla="*/ 389711 w 1097948"/>
                  <a:gd name="connsiteY93" fmla="*/ 79286 h 935375"/>
                  <a:gd name="connsiteX94" fmla="*/ 393174 w 1097948"/>
                  <a:gd name="connsiteY94" fmla="*/ 79286 h 935375"/>
                  <a:gd name="connsiteX95" fmla="*/ 393174 w 1097948"/>
                  <a:gd name="connsiteY95" fmla="*/ 82897 h 935375"/>
                  <a:gd name="connsiteX96" fmla="*/ 396785 w 1097948"/>
                  <a:gd name="connsiteY96" fmla="*/ 82897 h 935375"/>
                  <a:gd name="connsiteX97" fmla="*/ 396785 w 1097948"/>
                  <a:gd name="connsiteY97" fmla="*/ 86510 h 935375"/>
                  <a:gd name="connsiteX98" fmla="*/ 393174 w 1097948"/>
                  <a:gd name="connsiteY98" fmla="*/ 90122 h 935375"/>
                  <a:gd name="connsiteX99" fmla="*/ 393174 w 1097948"/>
                  <a:gd name="connsiteY99" fmla="*/ 100961 h 935375"/>
                  <a:gd name="connsiteX100" fmla="*/ 396785 w 1097948"/>
                  <a:gd name="connsiteY100" fmla="*/ 104574 h 935375"/>
                  <a:gd name="connsiteX101" fmla="*/ 404011 w 1097948"/>
                  <a:gd name="connsiteY101" fmla="*/ 104574 h 935375"/>
                  <a:gd name="connsiteX102" fmla="*/ 407622 w 1097948"/>
                  <a:gd name="connsiteY102" fmla="*/ 108187 h 935375"/>
                  <a:gd name="connsiteX103" fmla="*/ 407622 w 1097948"/>
                  <a:gd name="connsiteY103" fmla="*/ 104574 h 935375"/>
                  <a:gd name="connsiteX104" fmla="*/ 414848 w 1097948"/>
                  <a:gd name="connsiteY104" fmla="*/ 104574 h 935375"/>
                  <a:gd name="connsiteX105" fmla="*/ 414848 w 1097948"/>
                  <a:gd name="connsiteY105" fmla="*/ 100961 h 935375"/>
                  <a:gd name="connsiteX106" fmla="*/ 418463 w 1097948"/>
                  <a:gd name="connsiteY106" fmla="*/ 100961 h 935375"/>
                  <a:gd name="connsiteX107" fmla="*/ 418463 w 1097948"/>
                  <a:gd name="connsiteY107" fmla="*/ 97348 h 935375"/>
                  <a:gd name="connsiteX108" fmla="*/ 422074 w 1097948"/>
                  <a:gd name="connsiteY108" fmla="*/ 93735 h 935375"/>
                  <a:gd name="connsiteX109" fmla="*/ 422074 w 1097948"/>
                  <a:gd name="connsiteY109" fmla="*/ 90122 h 935375"/>
                  <a:gd name="connsiteX110" fmla="*/ 432910 w 1097948"/>
                  <a:gd name="connsiteY110" fmla="*/ 90122 h 935375"/>
                  <a:gd name="connsiteX111" fmla="*/ 432910 w 1097948"/>
                  <a:gd name="connsiteY111" fmla="*/ 86510 h 935375"/>
                  <a:gd name="connsiteX112" fmla="*/ 436525 w 1097948"/>
                  <a:gd name="connsiteY112" fmla="*/ 86510 h 935375"/>
                  <a:gd name="connsiteX113" fmla="*/ 436525 w 1097948"/>
                  <a:gd name="connsiteY113" fmla="*/ 82897 h 935375"/>
                  <a:gd name="connsiteX114" fmla="*/ 443751 w 1097948"/>
                  <a:gd name="connsiteY114" fmla="*/ 82897 h 935375"/>
                  <a:gd name="connsiteX115" fmla="*/ 443751 w 1097948"/>
                  <a:gd name="connsiteY115" fmla="*/ 79286 h 935375"/>
                  <a:gd name="connsiteX116" fmla="*/ 447362 w 1097948"/>
                  <a:gd name="connsiteY116" fmla="*/ 75673 h 935375"/>
                  <a:gd name="connsiteX117" fmla="*/ 447362 w 1097948"/>
                  <a:gd name="connsiteY117" fmla="*/ 72060 h 935375"/>
                  <a:gd name="connsiteX118" fmla="*/ 454588 w 1097948"/>
                  <a:gd name="connsiteY118" fmla="*/ 72060 h 935375"/>
                  <a:gd name="connsiteX119" fmla="*/ 454588 w 1097948"/>
                  <a:gd name="connsiteY119" fmla="*/ 79286 h 935375"/>
                  <a:gd name="connsiteX120" fmla="*/ 461814 w 1097948"/>
                  <a:gd name="connsiteY120" fmla="*/ 79286 h 935375"/>
                  <a:gd name="connsiteX121" fmla="*/ 469040 w 1097948"/>
                  <a:gd name="connsiteY121" fmla="*/ 75673 h 935375"/>
                  <a:gd name="connsiteX122" fmla="*/ 469040 w 1097948"/>
                  <a:gd name="connsiteY122" fmla="*/ 68447 h 935375"/>
                  <a:gd name="connsiteX123" fmla="*/ 472651 w 1097948"/>
                  <a:gd name="connsiteY123" fmla="*/ 68447 h 935375"/>
                  <a:gd name="connsiteX124" fmla="*/ 472651 w 1097948"/>
                  <a:gd name="connsiteY124" fmla="*/ 64834 h 935375"/>
                  <a:gd name="connsiteX125" fmla="*/ 476266 w 1097948"/>
                  <a:gd name="connsiteY125" fmla="*/ 61221 h 935375"/>
                  <a:gd name="connsiteX126" fmla="*/ 479876 w 1097948"/>
                  <a:gd name="connsiteY126" fmla="*/ 61221 h 935375"/>
                  <a:gd name="connsiteX127" fmla="*/ 479876 w 1097948"/>
                  <a:gd name="connsiteY127" fmla="*/ 64834 h 935375"/>
                  <a:gd name="connsiteX128" fmla="*/ 497939 w 1097948"/>
                  <a:gd name="connsiteY128" fmla="*/ 64834 h 935375"/>
                  <a:gd name="connsiteX129" fmla="*/ 497939 w 1097948"/>
                  <a:gd name="connsiteY129" fmla="*/ 61221 h 935375"/>
                  <a:gd name="connsiteX130" fmla="*/ 508780 w 1097948"/>
                  <a:gd name="connsiteY130" fmla="*/ 61221 h 935375"/>
                  <a:gd name="connsiteX131" fmla="*/ 508780 w 1097948"/>
                  <a:gd name="connsiteY131" fmla="*/ 53997 h 935375"/>
                  <a:gd name="connsiteX132" fmla="*/ 512391 w 1097948"/>
                  <a:gd name="connsiteY132" fmla="*/ 53997 h 935375"/>
                  <a:gd name="connsiteX133" fmla="*/ 516002 w 1097948"/>
                  <a:gd name="connsiteY133" fmla="*/ 50384 h 935375"/>
                  <a:gd name="connsiteX134" fmla="*/ 519617 w 1097948"/>
                  <a:gd name="connsiteY134" fmla="*/ 50384 h 935375"/>
                  <a:gd name="connsiteX135" fmla="*/ 519617 w 1097948"/>
                  <a:gd name="connsiteY135" fmla="*/ 46771 h 935375"/>
                  <a:gd name="connsiteX136" fmla="*/ 523228 w 1097948"/>
                  <a:gd name="connsiteY136" fmla="*/ 46771 h 935375"/>
                  <a:gd name="connsiteX137" fmla="*/ 523228 w 1097948"/>
                  <a:gd name="connsiteY137" fmla="*/ 43158 h 935375"/>
                  <a:gd name="connsiteX138" fmla="*/ 526843 w 1097948"/>
                  <a:gd name="connsiteY138" fmla="*/ 43158 h 935375"/>
                  <a:gd name="connsiteX139" fmla="*/ 526843 w 1097948"/>
                  <a:gd name="connsiteY139" fmla="*/ 46771 h 935375"/>
                  <a:gd name="connsiteX140" fmla="*/ 530453 w 1097948"/>
                  <a:gd name="connsiteY140" fmla="*/ 46771 h 935375"/>
                  <a:gd name="connsiteX141" fmla="*/ 534069 w 1097948"/>
                  <a:gd name="connsiteY141" fmla="*/ 43158 h 935375"/>
                  <a:gd name="connsiteX142" fmla="*/ 537679 w 1097948"/>
                  <a:gd name="connsiteY142" fmla="*/ 43158 h 935375"/>
                  <a:gd name="connsiteX143" fmla="*/ 537679 w 1097948"/>
                  <a:gd name="connsiteY143" fmla="*/ 39545 h 935375"/>
                  <a:gd name="connsiteX144" fmla="*/ 541290 w 1097948"/>
                  <a:gd name="connsiteY144" fmla="*/ 39545 h 935375"/>
                  <a:gd name="connsiteX145" fmla="*/ 541290 w 1097948"/>
                  <a:gd name="connsiteY145" fmla="*/ 43158 h 935375"/>
                  <a:gd name="connsiteX146" fmla="*/ 544905 w 1097948"/>
                  <a:gd name="connsiteY146" fmla="*/ 43158 h 935375"/>
                  <a:gd name="connsiteX147" fmla="*/ 544905 w 1097948"/>
                  <a:gd name="connsiteY147" fmla="*/ 39545 h 935375"/>
                  <a:gd name="connsiteX148" fmla="*/ 548516 w 1097948"/>
                  <a:gd name="connsiteY148" fmla="*/ 39545 h 935375"/>
                  <a:gd name="connsiteX149" fmla="*/ 552131 w 1097948"/>
                  <a:gd name="connsiteY149" fmla="*/ 35933 h 935375"/>
                  <a:gd name="connsiteX150" fmla="*/ 555742 w 1097948"/>
                  <a:gd name="connsiteY150" fmla="*/ 32320 h 935375"/>
                  <a:gd name="connsiteX151" fmla="*/ 555742 w 1097948"/>
                  <a:gd name="connsiteY151" fmla="*/ 28709 h 935375"/>
                  <a:gd name="connsiteX152" fmla="*/ 559357 w 1097948"/>
                  <a:gd name="connsiteY152" fmla="*/ 28709 h 935375"/>
                  <a:gd name="connsiteX153" fmla="*/ 559357 w 1097948"/>
                  <a:gd name="connsiteY153" fmla="*/ 25096 h 935375"/>
                  <a:gd name="connsiteX154" fmla="*/ 562968 w 1097948"/>
                  <a:gd name="connsiteY154" fmla="*/ 25096 h 935375"/>
                  <a:gd name="connsiteX155" fmla="*/ 570194 w 1097948"/>
                  <a:gd name="connsiteY155" fmla="*/ 17870 h 935375"/>
                  <a:gd name="connsiteX156" fmla="*/ 566579 w 1097948"/>
                  <a:gd name="connsiteY156" fmla="*/ 14257 h 935375"/>
                  <a:gd name="connsiteX157" fmla="*/ 562968 w 1097948"/>
                  <a:gd name="connsiteY157" fmla="*/ 14257 h 935375"/>
                  <a:gd name="connsiteX158" fmla="*/ 566579 w 1097948"/>
                  <a:gd name="connsiteY158" fmla="*/ 10644 h 935375"/>
                  <a:gd name="connsiteX159" fmla="*/ 570194 w 1097948"/>
                  <a:gd name="connsiteY159" fmla="*/ 7031 h 935375"/>
                  <a:gd name="connsiteX160" fmla="*/ 588256 w 1097948"/>
                  <a:gd name="connsiteY160" fmla="*/ 7031 h 935375"/>
                  <a:gd name="connsiteX161" fmla="*/ 591867 w 1097948"/>
                  <a:gd name="connsiteY161" fmla="*/ 10644 h 935375"/>
                  <a:gd name="connsiteX162" fmla="*/ 602708 w 1097948"/>
                  <a:gd name="connsiteY162" fmla="*/ 10644 h 935375"/>
                  <a:gd name="connsiteX163" fmla="*/ 609934 w 1097948"/>
                  <a:gd name="connsiteY163" fmla="*/ 14257 h 935375"/>
                  <a:gd name="connsiteX164" fmla="*/ 613545 w 1097948"/>
                  <a:gd name="connsiteY164" fmla="*/ 14257 h 935375"/>
                  <a:gd name="connsiteX165" fmla="*/ 617160 w 1097948"/>
                  <a:gd name="connsiteY165" fmla="*/ 17870 h 935375"/>
                  <a:gd name="connsiteX166" fmla="*/ 624382 w 1097948"/>
                  <a:gd name="connsiteY166" fmla="*/ 17870 h 935375"/>
                  <a:gd name="connsiteX167" fmla="*/ 627997 w 1097948"/>
                  <a:gd name="connsiteY167" fmla="*/ 14257 h 935375"/>
                  <a:gd name="connsiteX168" fmla="*/ 638833 w 1097948"/>
                  <a:gd name="connsiteY168" fmla="*/ 14257 h 935375"/>
                  <a:gd name="connsiteX169" fmla="*/ 638833 w 1097948"/>
                  <a:gd name="connsiteY169" fmla="*/ 10644 h 935375"/>
                  <a:gd name="connsiteX170" fmla="*/ 642449 w 1097948"/>
                  <a:gd name="connsiteY170" fmla="*/ 10644 h 935375"/>
                  <a:gd name="connsiteX171" fmla="*/ 646059 w 1097948"/>
                  <a:gd name="connsiteY171" fmla="*/ 7031 h 935375"/>
                  <a:gd name="connsiteX172" fmla="*/ 646059 w 1097948"/>
                  <a:gd name="connsiteY172" fmla="*/ 3418 h 935375"/>
                  <a:gd name="connsiteX173" fmla="*/ 656896 w 1097948"/>
                  <a:gd name="connsiteY173" fmla="*/ 3418 h 935375"/>
                  <a:gd name="connsiteX174" fmla="*/ 660511 w 1097948"/>
                  <a:gd name="connsiteY174" fmla="*/ 7031 h 935375"/>
                  <a:gd name="connsiteX175" fmla="*/ 664122 w 1097948"/>
                  <a:gd name="connsiteY175" fmla="*/ 3418 h 935375"/>
                  <a:gd name="connsiteX176" fmla="*/ 678574 w 1097948"/>
                  <a:gd name="connsiteY176" fmla="*/ 3418 h 935375"/>
                  <a:gd name="connsiteX177" fmla="*/ 685800 w 1097948"/>
                  <a:gd name="connsiteY177" fmla="*/ -193 h 935375"/>
                  <a:gd name="connsiteX178" fmla="*/ 685800 w 1097948"/>
                  <a:gd name="connsiteY178" fmla="*/ 7031 h 935375"/>
                  <a:gd name="connsiteX179" fmla="*/ 689410 w 1097948"/>
                  <a:gd name="connsiteY179" fmla="*/ 10644 h 935375"/>
                  <a:gd name="connsiteX180" fmla="*/ 689410 w 1097948"/>
                  <a:gd name="connsiteY180" fmla="*/ 14257 h 935375"/>
                  <a:gd name="connsiteX181" fmla="*/ 693026 w 1097948"/>
                  <a:gd name="connsiteY181" fmla="*/ 17870 h 935375"/>
                  <a:gd name="connsiteX182" fmla="*/ 700247 w 1097948"/>
                  <a:gd name="connsiteY182" fmla="*/ 21483 h 935375"/>
                  <a:gd name="connsiteX183" fmla="*/ 703862 w 1097948"/>
                  <a:gd name="connsiteY183" fmla="*/ 25096 h 935375"/>
                  <a:gd name="connsiteX184" fmla="*/ 707473 w 1097948"/>
                  <a:gd name="connsiteY184" fmla="*/ 28709 h 935375"/>
                  <a:gd name="connsiteX185" fmla="*/ 711088 w 1097948"/>
                  <a:gd name="connsiteY185" fmla="*/ 32320 h 935375"/>
                  <a:gd name="connsiteX186" fmla="*/ 711088 w 1097948"/>
                  <a:gd name="connsiteY186" fmla="*/ 35933 h 935375"/>
                  <a:gd name="connsiteX187" fmla="*/ 707473 w 1097948"/>
                  <a:gd name="connsiteY187" fmla="*/ 39545 h 935375"/>
                  <a:gd name="connsiteX188" fmla="*/ 703862 w 1097948"/>
                  <a:gd name="connsiteY188" fmla="*/ 46771 h 935375"/>
                  <a:gd name="connsiteX189" fmla="*/ 700247 w 1097948"/>
                  <a:gd name="connsiteY189" fmla="*/ 46771 h 935375"/>
                  <a:gd name="connsiteX190" fmla="*/ 700247 w 1097948"/>
                  <a:gd name="connsiteY190" fmla="*/ 50384 h 935375"/>
                  <a:gd name="connsiteX191" fmla="*/ 696636 w 1097948"/>
                  <a:gd name="connsiteY191" fmla="*/ 53997 h 935375"/>
                  <a:gd name="connsiteX192" fmla="*/ 696636 w 1097948"/>
                  <a:gd name="connsiteY192" fmla="*/ 61221 h 935375"/>
                  <a:gd name="connsiteX193" fmla="*/ 693026 w 1097948"/>
                  <a:gd name="connsiteY193" fmla="*/ 64834 h 935375"/>
                  <a:gd name="connsiteX194" fmla="*/ 689410 w 1097948"/>
                  <a:gd name="connsiteY194" fmla="*/ 68447 h 935375"/>
                  <a:gd name="connsiteX195" fmla="*/ 682184 w 1097948"/>
                  <a:gd name="connsiteY195" fmla="*/ 68447 h 935375"/>
                  <a:gd name="connsiteX196" fmla="*/ 674959 w 1097948"/>
                  <a:gd name="connsiteY196" fmla="*/ 72060 h 935375"/>
                  <a:gd name="connsiteX197" fmla="*/ 671348 w 1097948"/>
                  <a:gd name="connsiteY197" fmla="*/ 72060 h 935375"/>
                  <a:gd name="connsiteX198" fmla="*/ 667737 w 1097948"/>
                  <a:gd name="connsiteY198" fmla="*/ 75673 h 935375"/>
                  <a:gd name="connsiteX199" fmla="*/ 667737 w 1097948"/>
                  <a:gd name="connsiteY199" fmla="*/ 79286 h 935375"/>
                  <a:gd name="connsiteX200" fmla="*/ 671348 w 1097948"/>
                  <a:gd name="connsiteY200" fmla="*/ 82897 h 935375"/>
                  <a:gd name="connsiteX201" fmla="*/ 674959 w 1097948"/>
                  <a:gd name="connsiteY201" fmla="*/ 82897 h 935375"/>
                  <a:gd name="connsiteX202" fmla="*/ 674959 w 1097948"/>
                  <a:gd name="connsiteY202" fmla="*/ 86510 h 935375"/>
                  <a:gd name="connsiteX203" fmla="*/ 660511 w 1097948"/>
                  <a:gd name="connsiteY203" fmla="*/ 86510 h 935375"/>
                  <a:gd name="connsiteX204" fmla="*/ 656896 w 1097948"/>
                  <a:gd name="connsiteY204" fmla="*/ 90122 h 935375"/>
                  <a:gd name="connsiteX205" fmla="*/ 653285 w 1097948"/>
                  <a:gd name="connsiteY205" fmla="*/ 93735 h 935375"/>
                  <a:gd name="connsiteX206" fmla="*/ 646059 w 1097948"/>
                  <a:gd name="connsiteY206" fmla="*/ 97348 h 935375"/>
                  <a:gd name="connsiteX207" fmla="*/ 642449 w 1097948"/>
                  <a:gd name="connsiteY207" fmla="*/ 100961 h 935375"/>
                  <a:gd name="connsiteX208" fmla="*/ 638833 w 1097948"/>
                  <a:gd name="connsiteY208" fmla="*/ 100961 h 935375"/>
                  <a:gd name="connsiteX209" fmla="*/ 635223 w 1097948"/>
                  <a:gd name="connsiteY209" fmla="*/ 104574 h 935375"/>
                  <a:gd name="connsiteX210" fmla="*/ 642449 w 1097948"/>
                  <a:gd name="connsiteY210" fmla="*/ 111798 h 935375"/>
                  <a:gd name="connsiteX211" fmla="*/ 649670 w 1097948"/>
                  <a:gd name="connsiteY211" fmla="*/ 115411 h 935375"/>
                  <a:gd name="connsiteX212" fmla="*/ 660511 w 1097948"/>
                  <a:gd name="connsiteY212" fmla="*/ 115411 h 935375"/>
                  <a:gd name="connsiteX213" fmla="*/ 664122 w 1097948"/>
                  <a:gd name="connsiteY213" fmla="*/ 108187 h 935375"/>
                  <a:gd name="connsiteX214" fmla="*/ 671348 w 1097948"/>
                  <a:gd name="connsiteY214" fmla="*/ 108187 h 935375"/>
                  <a:gd name="connsiteX215" fmla="*/ 671348 w 1097948"/>
                  <a:gd name="connsiteY215" fmla="*/ 111798 h 935375"/>
                  <a:gd name="connsiteX216" fmla="*/ 667737 w 1097948"/>
                  <a:gd name="connsiteY216" fmla="*/ 111798 h 935375"/>
                  <a:gd name="connsiteX217" fmla="*/ 671348 w 1097948"/>
                  <a:gd name="connsiteY217" fmla="*/ 115411 h 935375"/>
                  <a:gd name="connsiteX218" fmla="*/ 674959 w 1097948"/>
                  <a:gd name="connsiteY218" fmla="*/ 115411 h 935375"/>
                  <a:gd name="connsiteX219" fmla="*/ 678574 w 1097948"/>
                  <a:gd name="connsiteY219" fmla="*/ 111798 h 935375"/>
                  <a:gd name="connsiteX220" fmla="*/ 682184 w 1097948"/>
                  <a:gd name="connsiteY220" fmla="*/ 108187 h 935375"/>
                  <a:gd name="connsiteX221" fmla="*/ 685800 w 1097948"/>
                  <a:gd name="connsiteY221" fmla="*/ 104574 h 935375"/>
                  <a:gd name="connsiteX222" fmla="*/ 696636 w 1097948"/>
                  <a:gd name="connsiteY222" fmla="*/ 104574 h 935375"/>
                  <a:gd name="connsiteX223" fmla="*/ 700247 w 1097948"/>
                  <a:gd name="connsiteY223" fmla="*/ 108187 h 935375"/>
                  <a:gd name="connsiteX224" fmla="*/ 703862 w 1097948"/>
                  <a:gd name="connsiteY224" fmla="*/ 111798 h 935375"/>
                  <a:gd name="connsiteX225" fmla="*/ 703862 w 1097948"/>
                  <a:gd name="connsiteY225" fmla="*/ 115411 h 935375"/>
                  <a:gd name="connsiteX226" fmla="*/ 700247 w 1097948"/>
                  <a:gd name="connsiteY226" fmla="*/ 119024 h 935375"/>
                  <a:gd name="connsiteX227" fmla="*/ 700247 w 1097948"/>
                  <a:gd name="connsiteY227" fmla="*/ 122637 h 935375"/>
                  <a:gd name="connsiteX228" fmla="*/ 707473 w 1097948"/>
                  <a:gd name="connsiteY228" fmla="*/ 126250 h 935375"/>
                  <a:gd name="connsiteX229" fmla="*/ 711088 w 1097948"/>
                  <a:gd name="connsiteY229" fmla="*/ 126250 h 935375"/>
                  <a:gd name="connsiteX230" fmla="*/ 711088 w 1097948"/>
                  <a:gd name="connsiteY230" fmla="*/ 158764 h 935375"/>
                  <a:gd name="connsiteX231" fmla="*/ 714699 w 1097948"/>
                  <a:gd name="connsiteY231" fmla="*/ 162375 h 935375"/>
                  <a:gd name="connsiteX232" fmla="*/ 718314 w 1097948"/>
                  <a:gd name="connsiteY232" fmla="*/ 165988 h 935375"/>
                  <a:gd name="connsiteX233" fmla="*/ 721925 w 1097948"/>
                  <a:gd name="connsiteY233" fmla="*/ 173214 h 935375"/>
                  <a:gd name="connsiteX234" fmla="*/ 721925 w 1097948"/>
                  <a:gd name="connsiteY234" fmla="*/ 184053 h 935375"/>
                  <a:gd name="connsiteX235" fmla="*/ 718314 w 1097948"/>
                  <a:gd name="connsiteY235" fmla="*/ 191276 h 935375"/>
                  <a:gd name="connsiteX236" fmla="*/ 714699 w 1097948"/>
                  <a:gd name="connsiteY236" fmla="*/ 194889 h 935375"/>
                  <a:gd name="connsiteX237" fmla="*/ 711088 w 1097948"/>
                  <a:gd name="connsiteY237" fmla="*/ 202115 h 935375"/>
                  <a:gd name="connsiteX238" fmla="*/ 711088 w 1097948"/>
                  <a:gd name="connsiteY238" fmla="*/ 223642 h 935375"/>
                  <a:gd name="connsiteX239" fmla="*/ 714699 w 1097948"/>
                  <a:gd name="connsiteY239" fmla="*/ 230865 h 935375"/>
                  <a:gd name="connsiteX240" fmla="*/ 718314 w 1097948"/>
                  <a:gd name="connsiteY240" fmla="*/ 238243 h 935375"/>
                  <a:gd name="connsiteX241" fmla="*/ 725536 w 1097948"/>
                  <a:gd name="connsiteY241" fmla="*/ 245466 h 935375"/>
                  <a:gd name="connsiteX242" fmla="*/ 732761 w 1097948"/>
                  <a:gd name="connsiteY242" fmla="*/ 248930 h 935375"/>
                  <a:gd name="connsiteX243" fmla="*/ 739987 w 1097948"/>
                  <a:gd name="connsiteY243" fmla="*/ 252543 h 935375"/>
                  <a:gd name="connsiteX244" fmla="*/ 750824 w 1097948"/>
                  <a:gd name="connsiteY244" fmla="*/ 252543 h 935375"/>
                  <a:gd name="connsiteX245" fmla="*/ 758050 w 1097948"/>
                  <a:gd name="connsiteY245" fmla="*/ 256154 h 935375"/>
                  <a:gd name="connsiteX246" fmla="*/ 758050 w 1097948"/>
                  <a:gd name="connsiteY246" fmla="*/ 252543 h 935375"/>
                  <a:gd name="connsiteX247" fmla="*/ 761665 w 1097948"/>
                  <a:gd name="connsiteY247" fmla="*/ 252543 h 935375"/>
                  <a:gd name="connsiteX248" fmla="*/ 761665 w 1097948"/>
                  <a:gd name="connsiteY248" fmla="*/ 248930 h 935375"/>
                  <a:gd name="connsiteX249" fmla="*/ 765276 w 1097948"/>
                  <a:gd name="connsiteY249" fmla="*/ 245466 h 935375"/>
                  <a:gd name="connsiteX250" fmla="*/ 765276 w 1097948"/>
                  <a:gd name="connsiteY250" fmla="*/ 241853 h 935375"/>
                  <a:gd name="connsiteX251" fmla="*/ 772502 w 1097948"/>
                  <a:gd name="connsiteY251" fmla="*/ 241853 h 935375"/>
                  <a:gd name="connsiteX252" fmla="*/ 776117 w 1097948"/>
                  <a:gd name="connsiteY252" fmla="*/ 245466 h 935375"/>
                  <a:gd name="connsiteX253" fmla="*/ 779728 w 1097948"/>
                  <a:gd name="connsiteY253" fmla="*/ 248930 h 935375"/>
                  <a:gd name="connsiteX254" fmla="*/ 786954 w 1097948"/>
                  <a:gd name="connsiteY254" fmla="*/ 248930 h 935375"/>
                  <a:gd name="connsiteX255" fmla="*/ 794180 w 1097948"/>
                  <a:gd name="connsiteY255" fmla="*/ 245466 h 935375"/>
                  <a:gd name="connsiteX256" fmla="*/ 797790 w 1097948"/>
                  <a:gd name="connsiteY256" fmla="*/ 241853 h 935375"/>
                  <a:gd name="connsiteX257" fmla="*/ 808627 w 1097948"/>
                  <a:gd name="connsiteY257" fmla="*/ 241853 h 935375"/>
                  <a:gd name="connsiteX258" fmla="*/ 812242 w 1097948"/>
                  <a:gd name="connsiteY258" fmla="*/ 245466 h 935375"/>
                  <a:gd name="connsiteX259" fmla="*/ 812242 w 1097948"/>
                  <a:gd name="connsiteY259" fmla="*/ 256154 h 935375"/>
                  <a:gd name="connsiteX260" fmla="*/ 815853 w 1097948"/>
                  <a:gd name="connsiteY260" fmla="*/ 259767 h 935375"/>
                  <a:gd name="connsiteX261" fmla="*/ 819468 w 1097948"/>
                  <a:gd name="connsiteY261" fmla="*/ 263531 h 935375"/>
                  <a:gd name="connsiteX262" fmla="*/ 819468 w 1097948"/>
                  <a:gd name="connsiteY262" fmla="*/ 270606 h 935375"/>
                  <a:gd name="connsiteX263" fmla="*/ 823079 w 1097948"/>
                  <a:gd name="connsiteY263" fmla="*/ 270606 h 935375"/>
                  <a:gd name="connsiteX264" fmla="*/ 826694 w 1097948"/>
                  <a:gd name="connsiteY264" fmla="*/ 274219 h 935375"/>
                  <a:gd name="connsiteX265" fmla="*/ 844757 w 1097948"/>
                  <a:gd name="connsiteY265" fmla="*/ 270606 h 935375"/>
                  <a:gd name="connsiteX266" fmla="*/ 891718 w 1097948"/>
                  <a:gd name="connsiteY266" fmla="*/ 270606 h 935375"/>
                  <a:gd name="connsiteX267" fmla="*/ 902560 w 1097948"/>
                  <a:gd name="connsiteY267" fmla="*/ 267144 h 935375"/>
                  <a:gd name="connsiteX268" fmla="*/ 909786 w 1097948"/>
                  <a:gd name="connsiteY268" fmla="*/ 267144 h 935375"/>
                  <a:gd name="connsiteX269" fmla="*/ 913396 w 1097948"/>
                  <a:gd name="connsiteY269" fmla="*/ 263531 h 935375"/>
                  <a:gd name="connsiteX270" fmla="*/ 920622 w 1097948"/>
                  <a:gd name="connsiteY270" fmla="*/ 259767 h 935375"/>
                  <a:gd name="connsiteX271" fmla="*/ 927848 w 1097948"/>
                  <a:gd name="connsiteY271" fmla="*/ 256154 h 935375"/>
                  <a:gd name="connsiteX272" fmla="*/ 931459 w 1097948"/>
                  <a:gd name="connsiteY272" fmla="*/ 256154 h 935375"/>
                  <a:gd name="connsiteX273" fmla="*/ 938685 w 1097948"/>
                  <a:gd name="connsiteY273" fmla="*/ 252543 h 935375"/>
                  <a:gd name="connsiteX274" fmla="*/ 945911 w 1097948"/>
                  <a:gd name="connsiteY274" fmla="*/ 252543 h 935375"/>
                  <a:gd name="connsiteX275" fmla="*/ 956747 w 1097948"/>
                  <a:gd name="connsiteY275" fmla="*/ 248930 h 935375"/>
                  <a:gd name="connsiteX276" fmla="*/ 963973 w 1097948"/>
                  <a:gd name="connsiteY276" fmla="*/ 245466 h 935375"/>
                  <a:gd name="connsiteX277" fmla="*/ 974810 w 1097948"/>
                  <a:gd name="connsiteY277" fmla="*/ 245466 h 935375"/>
                  <a:gd name="connsiteX278" fmla="*/ 978425 w 1097948"/>
                  <a:gd name="connsiteY278" fmla="*/ 241853 h 935375"/>
                  <a:gd name="connsiteX279" fmla="*/ 989262 w 1097948"/>
                  <a:gd name="connsiteY279" fmla="*/ 245466 h 935375"/>
                  <a:gd name="connsiteX280" fmla="*/ 996336 w 1097948"/>
                  <a:gd name="connsiteY280" fmla="*/ 248930 h 935375"/>
                  <a:gd name="connsiteX281" fmla="*/ 1036076 w 1097948"/>
                  <a:gd name="connsiteY281" fmla="*/ 248930 h 935375"/>
                  <a:gd name="connsiteX282" fmla="*/ 1036076 w 1097948"/>
                  <a:gd name="connsiteY282" fmla="*/ 252543 h 935375"/>
                  <a:gd name="connsiteX283" fmla="*/ 1039839 w 1097948"/>
                  <a:gd name="connsiteY283" fmla="*/ 252543 h 935375"/>
                  <a:gd name="connsiteX284" fmla="*/ 1039839 w 1097948"/>
                  <a:gd name="connsiteY284" fmla="*/ 256154 h 935375"/>
                  <a:gd name="connsiteX285" fmla="*/ 1047065 w 1097948"/>
                  <a:gd name="connsiteY285" fmla="*/ 256154 h 935375"/>
                  <a:gd name="connsiteX286" fmla="*/ 1050528 w 1097948"/>
                  <a:gd name="connsiteY286" fmla="*/ 259767 h 935375"/>
                  <a:gd name="connsiteX287" fmla="*/ 1054139 w 1097948"/>
                  <a:gd name="connsiteY287" fmla="*/ 259767 h 935375"/>
                  <a:gd name="connsiteX288" fmla="*/ 1054139 w 1097948"/>
                  <a:gd name="connsiteY288" fmla="*/ 267144 h 935375"/>
                  <a:gd name="connsiteX289" fmla="*/ 1057750 w 1097948"/>
                  <a:gd name="connsiteY289" fmla="*/ 270606 h 935375"/>
                  <a:gd name="connsiteX290" fmla="*/ 1061365 w 1097948"/>
                  <a:gd name="connsiteY290" fmla="*/ 274219 h 935375"/>
                  <a:gd name="connsiteX291" fmla="*/ 1061365 w 1097948"/>
                  <a:gd name="connsiteY291" fmla="*/ 277832 h 935375"/>
                  <a:gd name="connsiteX292" fmla="*/ 1068591 w 1097948"/>
                  <a:gd name="connsiteY292" fmla="*/ 277832 h 935375"/>
                  <a:gd name="connsiteX293" fmla="*/ 1068591 w 1097948"/>
                  <a:gd name="connsiteY293" fmla="*/ 285055 h 935375"/>
                  <a:gd name="connsiteX294" fmla="*/ 1072202 w 1097948"/>
                  <a:gd name="connsiteY294" fmla="*/ 285055 h 935375"/>
                  <a:gd name="connsiteX295" fmla="*/ 1072202 w 1097948"/>
                  <a:gd name="connsiteY295" fmla="*/ 288668 h 935375"/>
                  <a:gd name="connsiteX296" fmla="*/ 1075817 w 1097948"/>
                  <a:gd name="connsiteY296" fmla="*/ 288668 h 935375"/>
                  <a:gd name="connsiteX297" fmla="*/ 1075817 w 1097948"/>
                  <a:gd name="connsiteY297" fmla="*/ 292281 h 935375"/>
                  <a:gd name="connsiteX298" fmla="*/ 1079428 w 1097948"/>
                  <a:gd name="connsiteY298" fmla="*/ 292281 h 935375"/>
                  <a:gd name="connsiteX299" fmla="*/ 1079428 w 1097948"/>
                  <a:gd name="connsiteY299" fmla="*/ 295894 h 935375"/>
                  <a:gd name="connsiteX300" fmla="*/ 1083038 w 1097948"/>
                  <a:gd name="connsiteY300" fmla="*/ 295894 h 935375"/>
                  <a:gd name="connsiteX301" fmla="*/ 1083038 w 1097948"/>
                  <a:gd name="connsiteY301" fmla="*/ 299507 h 935375"/>
                  <a:gd name="connsiteX302" fmla="*/ 1079428 w 1097948"/>
                  <a:gd name="connsiteY302" fmla="*/ 303120 h 935375"/>
                  <a:gd name="connsiteX303" fmla="*/ 1083038 w 1097948"/>
                  <a:gd name="connsiteY303" fmla="*/ 303120 h 935375"/>
                  <a:gd name="connsiteX304" fmla="*/ 1083038 w 1097948"/>
                  <a:gd name="connsiteY304" fmla="*/ 321183 h 935375"/>
                  <a:gd name="connsiteX305" fmla="*/ 1079428 w 1097948"/>
                  <a:gd name="connsiteY305" fmla="*/ 324796 h 935375"/>
                  <a:gd name="connsiteX306" fmla="*/ 1079428 w 1097948"/>
                  <a:gd name="connsiteY306" fmla="*/ 335632 h 935375"/>
                  <a:gd name="connsiteX307" fmla="*/ 1083038 w 1097948"/>
                  <a:gd name="connsiteY307" fmla="*/ 335632 h 935375"/>
                  <a:gd name="connsiteX308" fmla="*/ 1083038 w 1097948"/>
                  <a:gd name="connsiteY308" fmla="*/ 342858 h 935375"/>
                  <a:gd name="connsiteX309" fmla="*/ 1086653 w 1097948"/>
                  <a:gd name="connsiteY309" fmla="*/ 342858 h 935375"/>
                  <a:gd name="connsiteX310" fmla="*/ 1086653 w 1097948"/>
                  <a:gd name="connsiteY310" fmla="*/ 364534 h 935375"/>
                  <a:gd name="connsiteX311" fmla="*/ 1079428 w 1097948"/>
                  <a:gd name="connsiteY311" fmla="*/ 364534 h 935375"/>
                  <a:gd name="connsiteX312" fmla="*/ 1079428 w 1097948"/>
                  <a:gd name="connsiteY312" fmla="*/ 378986 h 935375"/>
                  <a:gd name="connsiteX313" fmla="*/ 1075817 w 1097948"/>
                  <a:gd name="connsiteY313" fmla="*/ 378986 h 935375"/>
                  <a:gd name="connsiteX314" fmla="*/ 1075817 w 1097948"/>
                  <a:gd name="connsiteY314" fmla="*/ 382599 h 935375"/>
                  <a:gd name="connsiteX315" fmla="*/ 1072202 w 1097948"/>
                  <a:gd name="connsiteY315" fmla="*/ 382599 h 935375"/>
                  <a:gd name="connsiteX316" fmla="*/ 1072202 w 1097948"/>
                  <a:gd name="connsiteY316" fmla="*/ 389822 h 935375"/>
                  <a:gd name="connsiteX317" fmla="*/ 1075817 w 1097948"/>
                  <a:gd name="connsiteY317" fmla="*/ 389822 h 935375"/>
                  <a:gd name="connsiteX318" fmla="*/ 1075817 w 1097948"/>
                  <a:gd name="connsiteY318" fmla="*/ 393435 h 935375"/>
                  <a:gd name="connsiteX319" fmla="*/ 1072202 w 1097948"/>
                  <a:gd name="connsiteY319" fmla="*/ 393435 h 935375"/>
                  <a:gd name="connsiteX320" fmla="*/ 1072202 w 1097948"/>
                  <a:gd name="connsiteY320" fmla="*/ 400661 h 935375"/>
                  <a:gd name="connsiteX321" fmla="*/ 1068591 w 1097948"/>
                  <a:gd name="connsiteY321" fmla="*/ 404274 h 935375"/>
                  <a:gd name="connsiteX322" fmla="*/ 1064976 w 1097948"/>
                  <a:gd name="connsiteY322" fmla="*/ 404274 h 935375"/>
                  <a:gd name="connsiteX323" fmla="*/ 1064976 w 1097948"/>
                  <a:gd name="connsiteY323" fmla="*/ 407887 h 935375"/>
                  <a:gd name="connsiteX324" fmla="*/ 1061365 w 1097948"/>
                  <a:gd name="connsiteY324" fmla="*/ 407887 h 935375"/>
                  <a:gd name="connsiteX325" fmla="*/ 1061365 w 1097948"/>
                  <a:gd name="connsiteY325" fmla="*/ 415111 h 935375"/>
                  <a:gd name="connsiteX326" fmla="*/ 1057750 w 1097948"/>
                  <a:gd name="connsiteY326" fmla="*/ 415111 h 935375"/>
                  <a:gd name="connsiteX327" fmla="*/ 1057750 w 1097948"/>
                  <a:gd name="connsiteY327" fmla="*/ 422337 h 935375"/>
                  <a:gd name="connsiteX328" fmla="*/ 1054139 w 1097948"/>
                  <a:gd name="connsiteY328" fmla="*/ 422337 h 935375"/>
                  <a:gd name="connsiteX329" fmla="*/ 1054139 w 1097948"/>
                  <a:gd name="connsiteY329" fmla="*/ 425950 h 935375"/>
                  <a:gd name="connsiteX330" fmla="*/ 1050528 w 1097948"/>
                  <a:gd name="connsiteY330" fmla="*/ 425950 h 935375"/>
                  <a:gd name="connsiteX331" fmla="*/ 1050528 w 1097948"/>
                  <a:gd name="connsiteY331" fmla="*/ 429563 h 935375"/>
                  <a:gd name="connsiteX332" fmla="*/ 1047065 w 1097948"/>
                  <a:gd name="connsiteY332" fmla="*/ 429563 h 935375"/>
                  <a:gd name="connsiteX333" fmla="*/ 1047065 w 1097948"/>
                  <a:gd name="connsiteY333" fmla="*/ 433176 h 935375"/>
                  <a:gd name="connsiteX334" fmla="*/ 1043302 w 1097948"/>
                  <a:gd name="connsiteY334" fmla="*/ 433176 h 935375"/>
                  <a:gd name="connsiteX335" fmla="*/ 1043302 w 1097948"/>
                  <a:gd name="connsiteY335" fmla="*/ 436788 h 935375"/>
                  <a:gd name="connsiteX336" fmla="*/ 1039839 w 1097948"/>
                  <a:gd name="connsiteY336" fmla="*/ 436788 h 935375"/>
                  <a:gd name="connsiteX337" fmla="*/ 1039839 w 1097948"/>
                  <a:gd name="connsiteY337" fmla="*/ 444012 h 935375"/>
                  <a:gd name="connsiteX338" fmla="*/ 1043302 w 1097948"/>
                  <a:gd name="connsiteY338" fmla="*/ 444012 h 935375"/>
                  <a:gd name="connsiteX339" fmla="*/ 1043302 w 1097948"/>
                  <a:gd name="connsiteY339" fmla="*/ 462077 h 935375"/>
                  <a:gd name="connsiteX340" fmla="*/ 1039839 w 1097948"/>
                  <a:gd name="connsiteY340" fmla="*/ 462077 h 935375"/>
                  <a:gd name="connsiteX341" fmla="*/ 1039839 w 1097948"/>
                  <a:gd name="connsiteY341" fmla="*/ 465690 h 935375"/>
                  <a:gd name="connsiteX342" fmla="*/ 1043302 w 1097948"/>
                  <a:gd name="connsiteY342" fmla="*/ 465690 h 935375"/>
                  <a:gd name="connsiteX343" fmla="*/ 1043302 w 1097948"/>
                  <a:gd name="connsiteY343" fmla="*/ 490978 h 935375"/>
                  <a:gd name="connsiteX344" fmla="*/ 1032613 w 1097948"/>
                  <a:gd name="connsiteY344" fmla="*/ 490978 h 935375"/>
                  <a:gd name="connsiteX345" fmla="*/ 1028851 w 1097948"/>
                  <a:gd name="connsiteY345" fmla="*/ 487365 h 935375"/>
                  <a:gd name="connsiteX346" fmla="*/ 1025387 w 1097948"/>
                  <a:gd name="connsiteY346" fmla="*/ 487365 h 935375"/>
                  <a:gd name="connsiteX347" fmla="*/ 1025387 w 1097948"/>
                  <a:gd name="connsiteY347" fmla="*/ 490978 h 935375"/>
                  <a:gd name="connsiteX348" fmla="*/ 1021776 w 1097948"/>
                  <a:gd name="connsiteY348" fmla="*/ 490978 h 935375"/>
                  <a:gd name="connsiteX349" fmla="*/ 1021776 w 1097948"/>
                  <a:gd name="connsiteY349" fmla="*/ 501815 h 935375"/>
                  <a:gd name="connsiteX350" fmla="*/ 1010788 w 1097948"/>
                  <a:gd name="connsiteY350" fmla="*/ 501815 h 935375"/>
                  <a:gd name="connsiteX351" fmla="*/ 1010788 w 1097948"/>
                  <a:gd name="connsiteY351" fmla="*/ 512654 h 935375"/>
                  <a:gd name="connsiteX352" fmla="*/ 1014550 w 1097948"/>
                  <a:gd name="connsiteY352" fmla="*/ 516267 h 935375"/>
                  <a:gd name="connsiteX353" fmla="*/ 1014550 w 1097948"/>
                  <a:gd name="connsiteY353" fmla="*/ 519878 h 935375"/>
                  <a:gd name="connsiteX354" fmla="*/ 1010788 w 1097948"/>
                  <a:gd name="connsiteY354" fmla="*/ 523491 h 935375"/>
                  <a:gd name="connsiteX355" fmla="*/ 1010788 w 1097948"/>
                  <a:gd name="connsiteY355" fmla="*/ 527104 h 935375"/>
                  <a:gd name="connsiteX356" fmla="*/ 1007173 w 1097948"/>
                  <a:gd name="connsiteY356" fmla="*/ 527104 h 935375"/>
                  <a:gd name="connsiteX357" fmla="*/ 1007173 w 1097948"/>
                  <a:gd name="connsiteY357" fmla="*/ 530717 h 935375"/>
                  <a:gd name="connsiteX358" fmla="*/ 1003562 w 1097948"/>
                  <a:gd name="connsiteY358" fmla="*/ 530717 h 935375"/>
                  <a:gd name="connsiteX359" fmla="*/ 1003562 w 1097948"/>
                  <a:gd name="connsiteY359" fmla="*/ 534330 h 935375"/>
                  <a:gd name="connsiteX360" fmla="*/ 1007173 w 1097948"/>
                  <a:gd name="connsiteY360" fmla="*/ 534330 h 935375"/>
                  <a:gd name="connsiteX361" fmla="*/ 1003562 w 1097948"/>
                  <a:gd name="connsiteY361" fmla="*/ 537942 h 935375"/>
                  <a:gd name="connsiteX362" fmla="*/ 1003562 w 1097948"/>
                  <a:gd name="connsiteY362" fmla="*/ 541555 h 935375"/>
                  <a:gd name="connsiteX363" fmla="*/ 999951 w 1097948"/>
                  <a:gd name="connsiteY363" fmla="*/ 541555 h 935375"/>
                  <a:gd name="connsiteX364" fmla="*/ 999951 w 1097948"/>
                  <a:gd name="connsiteY364" fmla="*/ 548779 h 935375"/>
                  <a:gd name="connsiteX365" fmla="*/ 999951 w 1097948"/>
                  <a:gd name="connsiteY365" fmla="*/ 548779 h 935375"/>
                  <a:gd name="connsiteX366" fmla="*/ 999951 w 1097948"/>
                  <a:gd name="connsiteY366" fmla="*/ 556005 h 935375"/>
                  <a:gd name="connsiteX367" fmla="*/ 996336 w 1097948"/>
                  <a:gd name="connsiteY367" fmla="*/ 556005 h 935375"/>
                  <a:gd name="connsiteX368" fmla="*/ 996336 w 1097948"/>
                  <a:gd name="connsiteY368" fmla="*/ 563231 h 935375"/>
                  <a:gd name="connsiteX369" fmla="*/ 992725 w 1097948"/>
                  <a:gd name="connsiteY369" fmla="*/ 563231 h 935375"/>
                  <a:gd name="connsiteX370" fmla="*/ 992725 w 1097948"/>
                  <a:gd name="connsiteY370" fmla="*/ 566844 h 935375"/>
                  <a:gd name="connsiteX371" fmla="*/ 996336 w 1097948"/>
                  <a:gd name="connsiteY371" fmla="*/ 566844 h 935375"/>
                  <a:gd name="connsiteX372" fmla="*/ 996336 w 1097948"/>
                  <a:gd name="connsiteY372" fmla="*/ 574068 h 935375"/>
                  <a:gd name="connsiteX373" fmla="*/ 992725 w 1097948"/>
                  <a:gd name="connsiteY373" fmla="*/ 574068 h 935375"/>
                  <a:gd name="connsiteX374" fmla="*/ 992725 w 1097948"/>
                  <a:gd name="connsiteY374" fmla="*/ 588519 h 935375"/>
                  <a:gd name="connsiteX375" fmla="*/ 996336 w 1097948"/>
                  <a:gd name="connsiteY375" fmla="*/ 588519 h 935375"/>
                  <a:gd name="connsiteX376" fmla="*/ 996336 w 1097948"/>
                  <a:gd name="connsiteY376" fmla="*/ 595745 h 935375"/>
                  <a:gd name="connsiteX377" fmla="*/ 999951 w 1097948"/>
                  <a:gd name="connsiteY377" fmla="*/ 595745 h 935375"/>
                  <a:gd name="connsiteX378" fmla="*/ 1003562 w 1097948"/>
                  <a:gd name="connsiteY378" fmla="*/ 599356 h 935375"/>
                  <a:gd name="connsiteX379" fmla="*/ 1003562 w 1097948"/>
                  <a:gd name="connsiteY379" fmla="*/ 606582 h 935375"/>
                  <a:gd name="connsiteX380" fmla="*/ 1010788 w 1097948"/>
                  <a:gd name="connsiteY380" fmla="*/ 606582 h 935375"/>
                  <a:gd name="connsiteX381" fmla="*/ 1010788 w 1097948"/>
                  <a:gd name="connsiteY381" fmla="*/ 617421 h 935375"/>
                  <a:gd name="connsiteX382" fmla="*/ 1014399 w 1097948"/>
                  <a:gd name="connsiteY382" fmla="*/ 617421 h 935375"/>
                  <a:gd name="connsiteX383" fmla="*/ 1014399 w 1097948"/>
                  <a:gd name="connsiteY383" fmla="*/ 631871 h 935375"/>
                  <a:gd name="connsiteX384" fmla="*/ 1007173 w 1097948"/>
                  <a:gd name="connsiteY384" fmla="*/ 631871 h 935375"/>
                  <a:gd name="connsiteX385" fmla="*/ 1007173 w 1097948"/>
                  <a:gd name="connsiteY385" fmla="*/ 635484 h 935375"/>
                  <a:gd name="connsiteX386" fmla="*/ 1010788 w 1097948"/>
                  <a:gd name="connsiteY386" fmla="*/ 635484 h 935375"/>
                  <a:gd name="connsiteX387" fmla="*/ 1010788 w 1097948"/>
                  <a:gd name="connsiteY387" fmla="*/ 639096 h 935375"/>
                  <a:gd name="connsiteX388" fmla="*/ 1007173 w 1097948"/>
                  <a:gd name="connsiteY388" fmla="*/ 639096 h 935375"/>
                  <a:gd name="connsiteX389" fmla="*/ 1007173 w 1097948"/>
                  <a:gd name="connsiteY389" fmla="*/ 642709 h 935375"/>
                  <a:gd name="connsiteX390" fmla="*/ 1010788 w 1097948"/>
                  <a:gd name="connsiteY390" fmla="*/ 642709 h 935375"/>
                  <a:gd name="connsiteX391" fmla="*/ 1010788 w 1097948"/>
                  <a:gd name="connsiteY391" fmla="*/ 646322 h 935375"/>
                  <a:gd name="connsiteX392" fmla="*/ 1014399 w 1097948"/>
                  <a:gd name="connsiteY392" fmla="*/ 649935 h 935375"/>
                  <a:gd name="connsiteX393" fmla="*/ 1014399 w 1097948"/>
                  <a:gd name="connsiteY393" fmla="*/ 653546 h 935375"/>
                  <a:gd name="connsiteX394" fmla="*/ 1018014 w 1097948"/>
                  <a:gd name="connsiteY394" fmla="*/ 653546 h 935375"/>
                  <a:gd name="connsiteX395" fmla="*/ 1018014 w 1097948"/>
                  <a:gd name="connsiteY395" fmla="*/ 660772 h 935375"/>
                  <a:gd name="connsiteX396" fmla="*/ 1021625 w 1097948"/>
                  <a:gd name="connsiteY396" fmla="*/ 660772 h 935375"/>
                  <a:gd name="connsiteX397" fmla="*/ 1025240 w 1097948"/>
                  <a:gd name="connsiteY397" fmla="*/ 664385 h 935375"/>
                  <a:gd name="connsiteX398" fmla="*/ 1025240 w 1097948"/>
                  <a:gd name="connsiteY398" fmla="*/ 667998 h 935375"/>
                  <a:gd name="connsiteX399" fmla="*/ 1028851 w 1097948"/>
                  <a:gd name="connsiteY399" fmla="*/ 667998 h 935375"/>
                  <a:gd name="connsiteX400" fmla="*/ 1032461 w 1097948"/>
                  <a:gd name="connsiteY400" fmla="*/ 671611 h 935375"/>
                  <a:gd name="connsiteX401" fmla="*/ 1039687 w 1097948"/>
                  <a:gd name="connsiteY401" fmla="*/ 671611 h 935375"/>
                  <a:gd name="connsiteX402" fmla="*/ 1039687 w 1097948"/>
                  <a:gd name="connsiteY402" fmla="*/ 675224 h 935375"/>
                  <a:gd name="connsiteX403" fmla="*/ 1043302 w 1097948"/>
                  <a:gd name="connsiteY403" fmla="*/ 675224 h 935375"/>
                  <a:gd name="connsiteX404" fmla="*/ 1043302 w 1097948"/>
                  <a:gd name="connsiteY404" fmla="*/ 678837 h 935375"/>
                  <a:gd name="connsiteX405" fmla="*/ 1046913 w 1097948"/>
                  <a:gd name="connsiteY405" fmla="*/ 678837 h 935375"/>
                  <a:gd name="connsiteX406" fmla="*/ 1046913 w 1097948"/>
                  <a:gd name="connsiteY406" fmla="*/ 686060 h 935375"/>
                  <a:gd name="connsiteX407" fmla="*/ 1043302 w 1097948"/>
                  <a:gd name="connsiteY407" fmla="*/ 686060 h 935375"/>
                  <a:gd name="connsiteX408" fmla="*/ 1043302 w 1097948"/>
                  <a:gd name="connsiteY408" fmla="*/ 693286 h 935375"/>
                  <a:gd name="connsiteX409" fmla="*/ 1046913 w 1097948"/>
                  <a:gd name="connsiteY409" fmla="*/ 696899 h 935375"/>
                  <a:gd name="connsiteX410" fmla="*/ 1046913 w 1097948"/>
                  <a:gd name="connsiteY410" fmla="*/ 700512 h 935375"/>
                  <a:gd name="connsiteX411" fmla="*/ 1050528 w 1097948"/>
                  <a:gd name="connsiteY411" fmla="*/ 700512 h 935375"/>
                  <a:gd name="connsiteX412" fmla="*/ 1050528 w 1097948"/>
                  <a:gd name="connsiteY412" fmla="*/ 711349 h 935375"/>
                  <a:gd name="connsiteX413" fmla="*/ 1054139 w 1097948"/>
                  <a:gd name="connsiteY413" fmla="*/ 711349 h 935375"/>
                  <a:gd name="connsiteX414" fmla="*/ 1054139 w 1097948"/>
                  <a:gd name="connsiteY414" fmla="*/ 714962 h 935375"/>
                  <a:gd name="connsiteX415" fmla="*/ 1057750 w 1097948"/>
                  <a:gd name="connsiteY415" fmla="*/ 714962 h 935375"/>
                  <a:gd name="connsiteX416" fmla="*/ 1054139 w 1097948"/>
                  <a:gd name="connsiteY416" fmla="*/ 722188 h 935375"/>
                  <a:gd name="connsiteX417" fmla="*/ 1054139 w 1097948"/>
                  <a:gd name="connsiteY417" fmla="*/ 733025 h 935375"/>
                  <a:gd name="connsiteX418" fmla="*/ 1050528 w 1097948"/>
                  <a:gd name="connsiteY418" fmla="*/ 736637 h 935375"/>
                  <a:gd name="connsiteX419" fmla="*/ 1054139 w 1097948"/>
                  <a:gd name="connsiteY419" fmla="*/ 743863 h 935375"/>
                  <a:gd name="connsiteX420" fmla="*/ 1054139 w 1097948"/>
                  <a:gd name="connsiteY420" fmla="*/ 758315 h 935375"/>
                  <a:gd name="connsiteX421" fmla="*/ 1050528 w 1097948"/>
                  <a:gd name="connsiteY421" fmla="*/ 761926 h 935375"/>
                  <a:gd name="connsiteX422" fmla="*/ 1050528 w 1097948"/>
                  <a:gd name="connsiteY422" fmla="*/ 779991 h 935375"/>
                  <a:gd name="connsiteX423" fmla="*/ 1046913 w 1097948"/>
                  <a:gd name="connsiteY423" fmla="*/ 783604 h 935375"/>
                  <a:gd name="connsiteX424" fmla="*/ 1050528 w 1097948"/>
                  <a:gd name="connsiteY424" fmla="*/ 787214 h 935375"/>
                  <a:gd name="connsiteX425" fmla="*/ 1050528 w 1097948"/>
                  <a:gd name="connsiteY425" fmla="*/ 790827 h 935375"/>
                  <a:gd name="connsiteX426" fmla="*/ 1057750 w 1097948"/>
                  <a:gd name="connsiteY426" fmla="*/ 798053 h 935375"/>
                  <a:gd name="connsiteX427" fmla="*/ 1061365 w 1097948"/>
                  <a:gd name="connsiteY427" fmla="*/ 805279 h 935375"/>
                  <a:gd name="connsiteX428" fmla="*/ 1072202 w 1097948"/>
                  <a:gd name="connsiteY428" fmla="*/ 812503 h 935375"/>
                  <a:gd name="connsiteX429" fmla="*/ 1079428 w 1097948"/>
                  <a:gd name="connsiteY429" fmla="*/ 819729 h 935375"/>
                  <a:gd name="connsiteX430" fmla="*/ 1083038 w 1097948"/>
                  <a:gd name="connsiteY430" fmla="*/ 826955 h 935375"/>
                  <a:gd name="connsiteX431" fmla="*/ 1086653 w 1097948"/>
                  <a:gd name="connsiteY431" fmla="*/ 834181 h 935375"/>
                  <a:gd name="connsiteX432" fmla="*/ 1086653 w 1097948"/>
                  <a:gd name="connsiteY432" fmla="*/ 837794 h 935375"/>
                  <a:gd name="connsiteX433" fmla="*/ 1093879 w 1097948"/>
                  <a:gd name="connsiteY433" fmla="*/ 837794 h 935375"/>
                  <a:gd name="connsiteX434" fmla="*/ 1097490 w 1097948"/>
                  <a:gd name="connsiteY434" fmla="*/ 841404 h 935375"/>
                  <a:gd name="connsiteX435" fmla="*/ 1097490 w 1097948"/>
                  <a:gd name="connsiteY435" fmla="*/ 845017 h 935375"/>
                  <a:gd name="connsiteX436" fmla="*/ 1090264 w 1097948"/>
                  <a:gd name="connsiteY436" fmla="*/ 848630 h 935375"/>
                  <a:gd name="connsiteX437" fmla="*/ 1086653 w 1097948"/>
                  <a:gd name="connsiteY437" fmla="*/ 852243 h 935375"/>
                  <a:gd name="connsiteX438" fmla="*/ 1086653 w 1097948"/>
                  <a:gd name="connsiteY438" fmla="*/ 859469 h 935375"/>
                  <a:gd name="connsiteX439" fmla="*/ 1083038 w 1097948"/>
                  <a:gd name="connsiteY439" fmla="*/ 866693 h 935375"/>
                  <a:gd name="connsiteX440" fmla="*/ 1083038 w 1097948"/>
                  <a:gd name="connsiteY440" fmla="*/ 870306 h 935375"/>
                  <a:gd name="connsiteX441" fmla="*/ 1079428 w 1097948"/>
                  <a:gd name="connsiteY441" fmla="*/ 877380 h 935375"/>
                  <a:gd name="connsiteX442" fmla="*/ 1072202 w 1097948"/>
                  <a:gd name="connsiteY442" fmla="*/ 884758 h 935375"/>
                  <a:gd name="connsiteX443" fmla="*/ 1068591 w 1097948"/>
                  <a:gd name="connsiteY443" fmla="*/ 884758 h 935375"/>
                  <a:gd name="connsiteX444" fmla="*/ 1061365 w 1097948"/>
                  <a:gd name="connsiteY444" fmla="*/ 888371 h 935375"/>
                  <a:gd name="connsiteX445" fmla="*/ 1057750 w 1097948"/>
                  <a:gd name="connsiteY445" fmla="*/ 888371 h 935375"/>
                  <a:gd name="connsiteX446" fmla="*/ 1054139 w 1097948"/>
                  <a:gd name="connsiteY446" fmla="*/ 891981 h 935375"/>
                  <a:gd name="connsiteX447" fmla="*/ 1054139 w 1097948"/>
                  <a:gd name="connsiteY447" fmla="*/ 895594 h 935375"/>
                  <a:gd name="connsiteX448" fmla="*/ 1057750 w 1097948"/>
                  <a:gd name="connsiteY448" fmla="*/ 899058 h 935375"/>
                  <a:gd name="connsiteX449" fmla="*/ 1064976 w 1097948"/>
                  <a:gd name="connsiteY449" fmla="*/ 902671 h 935375"/>
                  <a:gd name="connsiteX450" fmla="*/ 1064976 w 1097948"/>
                  <a:gd name="connsiteY450" fmla="*/ 909895 h 935375"/>
                  <a:gd name="connsiteX451" fmla="*/ 1061365 w 1097948"/>
                  <a:gd name="connsiteY451" fmla="*/ 913659 h 935375"/>
                  <a:gd name="connsiteX452" fmla="*/ 1057750 w 1097948"/>
                  <a:gd name="connsiteY452" fmla="*/ 917272 h 935375"/>
                  <a:gd name="connsiteX453" fmla="*/ 1054139 w 1097948"/>
                  <a:gd name="connsiteY453" fmla="*/ 924347 h 935375"/>
                  <a:gd name="connsiteX454" fmla="*/ 1050528 w 1097948"/>
                  <a:gd name="connsiteY454" fmla="*/ 927960 h 935375"/>
                  <a:gd name="connsiteX455" fmla="*/ 1046913 w 1097948"/>
                  <a:gd name="connsiteY455" fmla="*/ 935183 h 935375"/>
                  <a:gd name="connsiteX456" fmla="*/ 956596 w 1097948"/>
                  <a:gd name="connsiteY456" fmla="*/ 935183 h 935375"/>
                  <a:gd name="connsiteX457" fmla="*/ 938533 w 1097948"/>
                  <a:gd name="connsiteY457" fmla="*/ 931570 h 935375"/>
                  <a:gd name="connsiteX458" fmla="*/ 924081 w 1097948"/>
                  <a:gd name="connsiteY458" fmla="*/ 931570 h 935375"/>
                  <a:gd name="connsiteX459" fmla="*/ 906019 w 1097948"/>
                  <a:gd name="connsiteY459" fmla="*/ 927960 h 935375"/>
                  <a:gd name="connsiteX460" fmla="*/ 887956 w 1097948"/>
                  <a:gd name="connsiteY460" fmla="*/ 924347 h 935375"/>
                  <a:gd name="connsiteX461" fmla="*/ 873504 w 1097948"/>
                  <a:gd name="connsiteY461" fmla="*/ 920883 h 935375"/>
                  <a:gd name="connsiteX462" fmla="*/ 862668 w 1097948"/>
                  <a:gd name="connsiteY462" fmla="*/ 917272 h 935375"/>
                  <a:gd name="connsiteX463" fmla="*/ 855442 w 1097948"/>
                  <a:gd name="connsiteY463" fmla="*/ 917272 h 935375"/>
                  <a:gd name="connsiteX464" fmla="*/ 844605 w 1097948"/>
                  <a:gd name="connsiteY464" fmla="*/ 913659 h 935375"/>
                  <a:gd name="connsiteX465" fmla="*/ 830153 w 1097948"/>
                  <a:gd name="connsiteY465" fmla="*/ 909895 h 935375"/>
                  <a:gd name="connsiteX466" fmla="*/ 822927 w 1097948"/>
                  <a:gd name="connsiteY466" fmla="*/ 909895 h 935375"/>
                  <a:gd name="connsiteX467" fmla="*/ 819317 w 1097948"/>
                  <a:gd name="connsiteY467" fmla="*/ 906282 h 935375"/>
                  <a:gd name="connsiteX468" fmla="*/ 804865 w 1097948"/>
                  <a:gd name="connsiteY468" fmla="*/ 902671 h 935375"/>
                  <a:gd name="connsiteX469" fmla="*/ 797639 w 1097948"/>
                  <a:gd name="connsiteY469" fmla="*/ 899058 h 935375"/>
                  <a:gd name="connsiteX470" fmla="*/ 786802 w 1097948"/>
                  <a:gd name="connsiteY470" fmla="*/ 895594 h 935375"/>
                  <a:gd name="connsiteX471" fmla="*/ 775966 w 1097948"/>
                  <a:gd name="connsiteY471" fmla="*/ 891981 h 935375"/>
                  <a:gd name="connsiteX472" fmla="*/ 765124 w 1097948"/>
                  <a:gd name="connsiteY472" fmla="*/ 888371 h 935375"/>
                  <a:gd name="connsiteX473" fmla="*/ 757903 w 1097948"/>
                  <a:gd name="connsiteY473" fmla="*/ 880993 h 935375"/>
                  <a:gd name="connsiteX474" fmla="*/ 754288 w 1097948"/>
                  <a:gd name="connsiteY474" fmla="*/ 877380 h 935375"/>
                  <a:gd name="connsiteX475" fmla="*/ 747062 w 1097948"/>
                  <a:gd name="connsiteY475" fmla="*/ 866693 h 935375"/>
                  <a:gd name="connsiteX476" fmla="*/ 743451 w 1097948"/>
                  <a:gd name="connsiteY476" fmla="*/ 859469 h 935375"/>
                  <a:gd name="connsiteX477" fmla="*/ 743451 w 1097948"/>
                  <a:gd name="connsiteY477" fmla="*/ 826955 h 935375"/>
                  <a:gd name="connsiteX478" fmla="*/ 739836 w 1097948"/>
                  <a:gd name="connsiteY478" fmla="*/ 819729 h 935375"/>
                  <a:gd name="connsiteX479" fmla="*/ 739836 w 1097948"/>
                  <a:gd name="connsiteY479" fmla="*/ 808892 h 935375"/>
                  <a:gd name="connsiteX480" fmla="*/ 736225 w 1097948"/>
                  <a:gd name="connsiteY480" fmla="*/ 801666 h 935375"/>
                  <a:gd name="connsiteX481" fmla="*/ 732614 w 1097948"/>
                  <a:gd name="connsiteY481" fmla="*/ 798053 h 935375"/>
                  <a:gd name="connsiteX482" fmla="*/ 732614 w 1097948"/>
                  <a:gd name="connsiteY482" fmla="*/ 794440 h 935375"/>
                  <a:gd name="connsiteX483" fmla="*/ 725389 w 1097948"/>
                  <a:gd name="connsiteY483" fmla="*/ 787214 h 935375"/>
                  <a:gd name="connsiteX484" fmla="*/ 721773 w 1097948"/>
                  <a:gd name="connsiteY484" fmla="*/ 783604 h 935375"/>
                  <a:gd name="connsiteX485" fmla="*/ 714547 w 1097948"/>
                  <a:gd name="connsiteY485" fmla="*/ 776378 h 935375"/>
                  <a:gd name="connsiteX486" fmla="*/ 707326 w 1097948"/>
                  <a:gd name="connsiteY486" fmla="*/ 769152 h 935375"/>
                  <a:gd name="connsiteX487" fmla="*/ 696485 w 1097948"/>
                  <a:gd name="connsiteY487" fmla="*/ 765539 h 935375"/>
                  <a:gd name="connsiteX488" fmla="*/ 689259 w 1097948"/>
                  <a:gd name="connsiteY488" fmla="*/ 761926 h 935375"/>
                  <a:gd name="connsiteX489" fmla="*/ 682184 w 1097948"/>
                  <a:gd name="connsiteY489" fmla="*/ 758315 h 935375"/>
                  <a:gd name="connsiteX490" fmla="*/ 674812 w 1097948"/>
                  <a:gd name="connsiteY490" fmla="*/ 754702 h 935375"/>
                  <a:gd name="connsiteX491" fmla="*/ 667586 w 1097948"/>
                  <a:gd name="connsiteY491" fmla="*/ 751089 h 935375"/>
                  <a:gd name="connsiteX492" fmla="*/ 660360 w 1097948"/>
                  <a:gd name="connsiteY492" fmla="*/ 747476 h 935375"/>
                  <a:gd name="connsiteX493" fmla="*/ 656896 w 1097948"/>
                  <a:gd name="connsiteY493" fmla="*/ 740250 h 935375"/>
                  <a:gd name="connsiteX494" fmla="*/ 653134 w 1097948"/>
                  <a:gd name="connsiteY494" fmla="*/ 736637 h 935375"/>
                  <a:gd name="connsiteX495" fmla="*/ 646059 w 1097948"/>
                  <a:gd name="connsiteY495" fmla="*/ 733025 h 935375"/>
                  <a:gd name="connsiteX496" fmla="*/ 638833 w 1097948"/>
                  <a:gd name="connsiteY496" fmla="*/ 729414 h 935375"/>
                  <a:gd name="connsiteX497" fmla="*/ 635071 w 1097948"/>
                  <a:gd name="connsiteY497" fmla="*/ 722188 h 935375"/>
                  <a:gd name="connsiteX498" fmla="*/ 631607 w 1097948"/>
                  <a:gd name="connsiteY498" fmla="*/ 714962 h 935375"/>
                  <a:gd name="connsiteX499" fmla="*/ 631607 w 1097948"/>
                  <a:gd name="connsiteY499" fmla="*/ 707736 h 935375"/>
                  <a:gd name="connsiteX500" fmla="*/ 627997 w 1097948"/>
                  <a:gd name="connsiteY500" fmla="*/ 704125 h 935375"/>
                  <a:gd name="connsiteX501" fmla="*/ 620771 w 1097948"/>
                  <a:gd name="connsiteY501" fmla="*/ 704125 h 935375"/>
                  <a:gd name="connsiteX502" fmla="*/ 613545 w 1097948"/>
                  <a:gd name="connsiteY502" fmla="*/ 700512 h 935375"/>
                  <a:gd name="connsiteX503" fmla="*/ 537679 w 1097948"/>
                  <a:gd name="connsiteY503" fmla="*/ 700512 h 935375"/>
                  <a:gd name="connsiteX504" fmla="*/ 523228 w 1097948"/>
                  <a:gd name="connsiteY504" fmla="*/ 707736 h 935375"/>
                  <a:gd name="connsiteX505" fmla="*/ 516002 w 1097948"/>
                  <a:gd name="connsiteY505" fmla="*/ 714962 h 935375"/>
                  <a:gd name="connsiteX506" fmla="*/ 512391 w 1097948"/>
                  <a:gd name="connsiteY506" fmla="*/ 718575 h 935375"/>
                  <a:gd name="connsiteX507" fmla="*/ 501554 w 1097948"/>
                  <a:gd name="connsiteY507" fmla="*/ 729414 h 935375"/>
                  <a:gd name="connsiteX508" fmla="*/ 490713 w 1097948"/>
                  <a:gd name="connsiteY508" fmla="*/ 740250 h 935375"/>
                  <a:gd name="connsiteX509" fmla="*/ 479876 w 1097948"/>
                  <a:gd name="connsiteY509" fmla="*/ 743863 h 935375"/>
                  <a:gd name="connsiteX510" fmla="*/ 469040 w 1097948"/>
                  <a:gd name="connsiteY510" fmla="*/ 751089 h 935375"/>
                  <a:gd name="connsiteX511" fmla="*/ 458203 w 1097948"/>
                  <a:gd name="connsiteY511" fmla="*/ 754702 h 935375"/>
                  <a:gd name="connsiteX512" fmla="*/ 447362 w 1097948"/>
                  <a:gd name="connsiteY512" fmla="*/ 758315 h 935375"/>
                  <a:gd name="connsiteX513" fmla="*/ 436525 w 1097948"/>
                  <a:gd name="connsiteY513" fmla="*/ 761926 h 935375"/>
                  <a:gd name="connsiteX514" fmla="*/ 425689 w 1097948"/>
                  <a:gd name="connsiteY514" fmla="*/ 769152 h 935375"/>
                  <a:gd name="connsiteX515" fmla="*/ 414848 w 1097948"/>
                  <a:gd name="connsiteY515" fmla="*/ 772765 h 935375"/>
                  <a:gd name="connsiteX516" fmla="*/ 404011 w 1097948"/>
                  <a:gd name="connsiteY516" fmla="*/ 776378 h 935375"/>
                  <a:gd name="connsiteX517" fmla="*/ 393174 w 1097948"/>
                  <a:gd name="connsiteY517" fmla="*/ 783604 h 935375"/>
                  <a:gd name="connsiteX518" fmla="*/ 385948 w 1097948"/>
                  <a:gd name="connsiteY518" fmla="*/ 790827 h 935375"/>
                  <a:gd name="connsiteX519" fmla="*/ 375112 w 1097948"/>
                  <a:gd name="connsiteY519" fmla="*/ 794440 h 935375"/>
                  <a:gd name="connsiteX520" fmla="*/ 360660 w 1097948"/>
                  <a:gd name="connsiteY520" fmla="*/ 794440 h 935375"/>
                  <a:gd name="connsiteX521" fmla="*/ 349823 w 1097948"/>
                  <a:gd name="connsiteY521" fmla="*/ 790827 h 935375"/>
                  <a:gd name="connsiteX522" fmla="*/ 324535 w 1097948"/>
                  <a:gd name="connsiteY522" fmla="*/ 790827 h 935375"/>
                  <a:gd name="connsiteX523" fmla="*/ 313694 w 1097948"/>
                  <a:gd name="connsiteY523" fmla="*/ 794440 h 935375"/>
                  <a:gd name="connsiteX524" fmla="*/ 302857 w 1097948"/>
                  <a:gd name="connsiteY524" fmla="*/ 798053 h 935375"/>
                  <a:gd name="connsiteX525" fmla="*/ 292020 w 1097948"/>
                  <a:gd name="connsiteY525" fmla="*/ 801666 h 935375"/>
                  <a:gd name="connsiteX526" fmla="*/ 277568 w 1097948"/>
                  <a:gd name="connsiteY526" fmla="*/ 805279 h 935375"/>
                  <a:gd name="connsiteX527" fmla="*/ 259506 w 1097948"/>
                  <a:gd name="connsiteY527" fmla="*/ 805279 h 935375"/>
                  <a:gd name="connsiteX528" fmla="*/ 248665 w 1097948"/>
                  <a:gd name="connsiteY528" fmla="*/ 801666 h 935375"/>
                  <a:gd name="connsiteX529" fmla="*/ 216155 w 1097948"/>
                  <a:gd name="connsiteY529" fmla="*/ 805279 h 935375"/>
                  <a:gd name="connsiteX530" fmla="*/ 198088 w 1097948"/>
                  <a:gd name="connsiteY530" fmla="*/ 805279 h 935375"/>
                  <a:gd name="connsiteX531" fmla="*/ 190866 w 1097948"/>
                  <a:gd name="connsiteY531" fmla="*/ 801666 h 935375"/>
                  <a:gd name="connsiteX532" fmla="*/ 183640 w 1097948"/>
                  <a:gd name="connsiteY532" fmla="*/ 798053 h 935375"/>
                  <a:gd name="connsiteX533" fmla="*/ 176414 w 1097948"/>
                  <a:gd name="connsiteY533" fmla="*/ 798053 h 935375"/>
                  <a:gd name="connsiteX534" fmla="*/ 165578 w 1097948"/>
                  <a:gd name="connsiteY534" fmla="*/ 790827 h 935375"/>
                  <a:gd name="connsiteX535" fmla="*/ 154737 w 1097948"/>
                  <a:gd name="connsiteY535" fmla="*/ 783604 h 935375"/>
                  <a:gd name="connsiteX536" fmla="*/ 151126 w 1097948"/>
                  <a:gd name="connsiteY536" fmla="*/ 779991 h 935375"/>
                  <a:gd name="connsiteX537" fmla="*/ 143900 w 1097948"/>
                  <a:gd name="connsiteY537" fmla="*/ 772765 h 935375"/>
                  <a:gd name="connsiteX538" fmla="*/ 140285 w 1097948"/>
                  <a:gd name="connsiteY538" fmla="*/ 765539 h 935375"/>
                  <a:gd name="connsiteX539" fmla="*/ 136674 w 1097948"/>
                  <a:gd name="connsiteY539" fmla="*/ 754702 h 935375"/>
                  <a:gd name="connsiteX540" fmla="*/ 133063 w 1097948"/>
                  <a:gd name="connsiteY540" fmla="*/ 743863 h 935375"/>
                  <a:gd name="connsiteX541" fmla="*/ 129448 w 1097948"/>
                  <a:gd name="connsiteY541" fmla="*/ 736637 h 935375"/>
                  <a:gd name="connsiteX542" fmla="*/ 129448 w 1097948"/>
                  <a:gd name="connsiteY542" fmla="*/ 671611 h 935375"/>
                  <a:gd name="connsiteX543" fmla="*/ 125837 w 1097948"/>
                  <a:gd name="connsiteY543" fmla="*/ 664385 h 935375"/>
                  <a:gd name="connsiteX544" fmla="*/ 122222 w 1097948"/>
                  <a:gd name="connsiteY544" fmla="*/ 657159 h 935375"/>
                  <a:gd name="connsiteX545" fmla="*/ 122222 w 1097948"/>
                  <a:gd name="connsiteY545" fmla="*/ 631871 h 935375"/>
                  <a:gd name="connsiteX546" fmla="*/ 118612 w 1097948"/>
                  <a:gd name="connsiteY546" fmla="*/ 624647 h 935375"/>
                  <a:gd name="connsiteX547" fmla="*/ 118612 w 1097948"/>
                  <a:gd name="connsiteY547" fmla="*/ 617421 h 935375"/>
                  <a:gd name="connsiteX548" fmla="*/ 122222 w 1097948"/>
                  <a:gd name="connsiteY548" fmla="*/ 610195 h 935375"/>
                  <a:gd name="connsiteX549" fmla="*/ 125837 w 1097948"/>
                  <a:gd name="connsiteY549" fmla="*/ 602969 h 935375"/>
                  <a:gd name="connsiteX550" fmla="*/ 129448 w 1097948"/>
                  <a:gd name="connsiteY550" fmla="*/ 599356 h 935375"/>
                  <a:gd name="connsiteX551" fmla="*/ 133063 w 1097948"/>
                  <a:gd name="connsiteY551" fmla="*/ 595745 h 935375"/>
                  <a:gd name="connsiteX552" fmla="*/ 136674 w 1097948"/>
                  <a:gd name="connsiteY552" fmla="*/ 592132 h 935375"/>
                  <a:gd name="connsiteX553" fmla="*/ 140285 w 1097948"/>
                  <a:gd name="connsiteY553" fmla="*/ 588519 h 935375"/>
                  <a:gd name="connsiteX554" fmla="*/ 140285 w 1097948"/>
                  <a:gd name="connsiteY554" fmla="*/ 581294 h 935375"/>
                  <a:gd name="connsiteX555" fmla="*/ 143900 w 1097948"/>
                  <a:gd name="connsiteY555" fmla="*/ 574068 h 935375"/>
                  <a:gd name="connsiteX556" fmla="*/ 143900 w 1097948"/>
                  <a:gd name="connsiteY556" fmla="*/ 566844 h 935375"/>
                  <a:gd name="connsiteX557" fmla="*/ 147511 w 1097948"/>
                  <a:gd name="connsiteY557" fmla="*/ 563231 h 935375"/>
                  <a:gd name="connsiteX558" fmla="*/ 151126 w 1097948"/>
                  <a:gd name="connsiteY558" fmla="*/ 559618 h 935375"/>
                  <a:gd name="connsiteX559" fmla="*/ 154737 w 1097948"/>
                  <a:gd name="connsiteY559" fmla="*/ 556005 h 935375"/>
                  <a:gd name="connsiteX560" fmla="*/ 161963 w 1097948"/>
                  <a:gd name="connsiteY560" fmla="*/ 552392 h 935375"/>
                  <a:gd name="connsiteX561" fmla="*/ 161963 w 1097948"/>
                  <a:gd name="connsiteY561" fmla="*/ 545168 h 935375"/>
                  <a:gd name="connsiteX562" fmla="*/ 165578 w 1097948"/>
                  <a:gd name="connsiteY562" fmla="*/ 541555 h 935375"/>
                  <a:gd name="connsiteX563" fmla="*/ 165578 w 1097948"/>
                  <a:gd name="connsiteY563" fmla="*/ 523491 h 935375"/>
                  <a:gd name="connsiteX564" fmla="*/ 161963 w 1097948"/>
                  <a:gd name="connsiteY564" fmla="*/ 516267 h 935375"/>
                  <a:gd name="connsiteX565" fmla="*/ 154737 w 1097948"/>
                  <a:gd name="connsiteY565" fmla="*/ 505428 h 935375"/>
                  <a:gd name="connsiteX566" fmla="*/ 151126 w 1097948"/>
                  <a:gd name="connsiteY566" fmla="*/ 498202 h 935375"/>
                  <a:gd name="connsiteX567" fmla="*/ 143900 w 1097948"/>
                  <a:gd name="connsiteY567" fmla="*/ 494589 h 935375"/>
                  <a:gd name="connsiteX568" fmla="*/ 140285 w 1097948"/>
                  <a:gd name="connsiteY568" fmla="*/ 490978 h 935375"/>
                  <a:gd name="connsiteX569" fmla="*/ 136674 w 1097948"/>
                  <a:gd name="connsiteY569" fmla="*/ 487365 h 935375"/>
                  <a:gd name="connsiteX570" fmla="*/ 129448 w 1097948"/>
                  <a:gd name="connsiteY570" fmla="*/ 483753 h 935375"/>
                  <a:gd name="connsiteX571" fmla="*/ 125837 w 1097948"/>
                  <a:gd name="connsiteY571" fmla="*/ 480140 h 935375"/>
                  <a:gd name="connsiteX572" fmla="*/ 125837 w 1097948"/>
                  <a:gd name="connsiteY572" fmla="*/ 472914 h 935375"/>
                  <a:gd name="connsiteX573" fmla="*/ 122222 w 1097948"/>
                  <a:gd name="connsiteY573" fmla="*/ 469301 h 935375"/>
                  <a:gd name="connsiteX574" fmla="*/ 118612 w 1097948"/>
                  <a:gd name="connsiteY574" fmla="*/ 465690 h 935375"/>
                  <a:gd name="connsiteX575" fmla="*/ 114996 w 1097948"/>
                  <a:gd name="connsiteY575" fmla="*/ 465690 h 935375"/>
                  <a:gd name="connsiteX576" fmla="*/ 111386 w 1097948"/>
                  <a:gd name="connsiteY576" fmla="*/ 469301 h 935375"/>
                  <a:gd name="connsiteX577" fmla="*/ 107775 w 1097948"/>
                  <a:gd name="connsiteY577" fmla="*/ 469301 h 935375"/>
                  <a:gd name="connsiteX578" fmla="*/ 107775 w 1097948"/>
                  <a:gd name="connsiteY578" fmla="*/ 487365 h 935375"/>
                  <a:gd name="connsiteX579" fmla="*/ 104160 w 1097948"/>
                  <a:gd name="connsiteY579" fmla="*/ 487365 h 935375"/>
                  <a:gd name="connsiteX580" fmla="*/ 100549 w 1097948"/>
                  <a:gd name="connsiteY580" fmla="*/ 490978 h 935375"/>
                  <a:gd name="connsiteX581" fmla="*/ 96934 w 1097948"/>
                  <a:gd name="connsiteY581" fmla="*/ 487365 h 935375"/>
                  <a:gd name="connsiteX582" fmla="*/ 93323 w 1097948"/>
                  <a:gd name="connsiteY582" fmla="*/ 483753 h 935375"/>
                  <a:gd name="connsiteX583" fmla="*/ 93323 w 1097948"/>
                  <a:gd name="connsiteY583" fmla="*/ 472914 h 935375"/>
                  <a:gd name="connsiteX584" fmla="*/ 96934 w 1097948"/>
                  <a:gd name="connsiteY584" fmla="*/ 469301 h 935375"/>
                  <a:gd name="connsiteX585" fmla="*/ 96934 w 1097948"/>
                  <a:gd name="connsiteY585" fmla="*/ 451238 h 935375"/>
                  <a:gd name="connsiteX586" fmla="*/ 100549 w 1097948"/>
                  <a:gd name="connsiteY586" fmla="*/ 444012 h 935375"/>
                  <a:gd name="connsiteX587" fmla="*/ 104160 w 1097948"/>
                  <a:gd name="connsiteY587" fmla="*/ 440399 h 935375"/>
                  <a:gd name="connsiteX588" fmla="*/ 107775 w 1097948"/>
                  <a:gd name="connsiteY588" fmla="*/ 436788 h 935375"/>
                  <a:gd name="connsiteX589" fmla="*/ 111386 w 1097948"/>
                  <a:gd name="connsiteY589" fmla="*/ 433176 h 935375"/>
                  <a:gd name="connsiteX590" fmla="*/ 111386 w 1097948"/>
                  <a:gd name="connsiteY590" fmla="*/ 429563 h 935375"/>
                  <a:gd name="connsiteX591" fmla="*/ 86097 w 1097948"/>
                  <a:gd name="connsiteY591" fmla="*/ 429563 h 935375"/>
                  <a:gd name="connsiteX592" fmla="*/ 86097 w 1097948"/>
                  <a:gd name="connsiteY592" fmla="*/ 425950 h 935375"/>
                  <a:gd name="connsiteX593" fmla="*/ 82486 w 1097948"/>
                  <a:gd name="connsiteY593" fmla="*/ 422337 h 935375"/>
                  <a:gd name="connsiteX594" fmla="*/ 82486 w 1097948"/>
                  <a:gd name="connsiteY594" fmla="*/ 415111 h 935375"/>
                  <a:gd name="connsiteX595" fmla="*/ 75260 w 1097948"/>
                  <a:gd name="connsiteY595" fmla="*/ 415111 h 935375"/>
                  <a:gd name="connsiteX596" fmla="*/ 75260 w 1097948"/>
                  <a:gd name="connsiteY596" fmla="*/ 411500 h 935375"/>
                  <a:gd name="connsiteX597" fmla="*/ 71645 w 1097948"/>
                  <a:gd name="connsiteY597" fmla="*/ 411500 h 935375"/>
                  <a:gd name="connsiteX598" fmla="*/ 68035 w 1097948"/>
                  <a:gd name="connsiteY598" fmla="*/ 407887 h 935375"/>
                  <a:gd name="connsiteX599" fmla="*/ 64419 w 1097948"/>
                  <a:gd name="connsiteY599" fmla="*/ 407887 h 935375"/>
                  <a:gd name="connsiteX600" fmla="*/ 60809 w 1097948"/>
                  <a:gd name="connsiteY600" fmla="*/ 411500 h 935375"/>
                  <a:gd name="connsiteX601" fmla="*/ 49972 w 1097948"/>
                  <a:gd name="connsiteY601" fmla="*/ 411500 h 935375"/>
                  <a:gd name="connsiteX602" fmla="*/ 49972 w 1097948"/>
                  <a:gd name="connsiteY602" fmla="*/ 407887 h 935375"/>
                  <a:gd name="connsiteX603" fmla="*/ 46357 w 1097948"/>
                  <a:gd name="connsiteY603" fmla="*/ 404274 h 935375"/>
                  <a:gd name="connsiteX604" fmla="*/ 46357 w 1097948"/>
                  <a:gd name="connsiteY604" fmla="*/ 382599 h 935375"/>
                  <a:gd name="connsiteX605" fmla="*/ 42746 w 1097948"/>
                  <a:gd name="connsiteY605" fmla="*/ 375373 h 935375"/>
                  <a:gd name="connsiteX606" fmla="*/ 35520 w 1097948"/>
                  <a:gd name="connsiteY606" fmla="*/ 368147 h 935375"/>
                  <a:gd name="connsiteX607" fmla="*/ 31909 w 1097948"/>
                  <a:gd name="connsiteY607" fmla="*/ 360921 h 935375"/>
                  <a:gd name="connsiteX608" fmla="*/ 24684 w 1097948"/>
                  <a:gd name="connsiteY608" fmla="*/ 357310 h 935375"/>
                  <a:gd name="connsiteX609" fmla="*/ 21068 w 1097948"/>
                  <a:gd name="connsiteY609" fmla="*/ 353697 h 935375"/>
                  <a:gd name="connsiteX610" fmla="*/ 21068 w 1097948"/>
                  <a:gd name="connsiteY610" fmla="*/ 346471 h 935375"/>
                  <a:gd name="connsiteX611" fmla="*/ 21068 w 1097948"/>
                  <a:gd name="connsiteY611" fmla="*/ 346471 h 935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</a:cxnLst>
                <a:rect l="l" t="t" r="r" b="b"/>
                <a:pathLst>
                  <a:path w="1097948" h="935375">
                    <a:moveTo>
                      <a:pt x="21220" y="346471"/>
                    </a:moveTo>
                    <a:lnTo>
                      <a:pt x="17609" y="339245"/>
                    </a:lnTo>
                    <a:lnTo>
                      <a:pt x="13994" y="335632"/>
                    </a:lnTo>
                    <a:lnTo>
                      <a:pt x="10383" y="332022"/>
                    </a:lnTo>
                    <a:lnTo>
                      <a:pt x="3157" y="328409"/>
                    </a:lnTo>
                    <a:lnTo>
                      <a:pt x="-458" y="321183"/>
                    </a:lnTo>
                    <a:lnTo>
                      <a:pt x="-458" y="306733"/>
                    </a:lnTo>
                    <a:lnTo>
                      <a:pt x="3157" y="303120"/>
                    </a:lnTo>
                    <a:lnTo>
                      <a:pt x="13994" y="299507"/>
                    </a:lnTo>
                    <a:lnTo>
                      <a:pt x="21220" y="295894"/>
                    </a:lnTo>
                    <a:lnTo>
                      <a:pt x="39282" y="295894"/>
                    </a:lnTo>
                    <a:lnTo>
                      <a:pt x="50119" y="288668"/>
                    </a:lnTo>
                    <a:lnTo>
                      <a:pt x="57345" y="285055"/>
                    </a:lnTo>
                    <a:lnTo>
                      <a:pt x="64571" y="281442"/>
                    </a:lnTo>
                    <a:lnTo>
                      <a:pt x="79023" y="277832"/>
                    </a:lnTo>
                    <a:lnTo>
                      <a:pt x="86249" y="274219"/>
                    </a:lnTo>
                    <a:lnTo>
                      <a:pt x="93475" y="274219"/>
                    </a:lnTo>
                    <a:lnTo>
                      <a:pt x="104311" y="270606"/>
                    </a:lnTo>
                    <a:lnTo>
                      <a:pt x="111537" y="263531"/>
                    </a:lnTo>
                    <a:lnTo>
                      <a:pt x="122374" y="256154"/>
                    </a:lnTo>
                    <a:lnTo>
                      <a:pt x="133210" y="248930"/>
                    </a:lnTo>
                    <a:lnTo>
                      <a:pt x="140436" y="241853"/>
                    </a:lnTo>
                    <a:lnTo>
                      <a:pt x="147662" y="238243"/>
                    </a:lnTo>
                    <a:lnTo>
                      <a:pt x="205465" y="238243"/>
                    </a:lnTo>
                    <a:lnTo>
                      <a:pt x="205465" y="234478"/>
                    </a:lnTo>
                    <a:lnTo>
                      <a:pt x="219917" y="234478"/>
                    </a:lnTo>
                    <a:lnTo>
                      <a:pt x="223528" y="230865"/>
                    </a:lnTo>
                    <a:lnTo>
                      <a:pt x="223528" y="227255"/>
                    </a:lnTo>
                    <a:lnTo>
                      <a:pt x="227143" y="223642"/>
                    </a:lnTo>
                    <a:lnTo>
                      <a:pt x="227143" y="220178"/>
                    </a:lnTo>
                    <a:lnTo>
                      <a:pt x="245206" y="220178"/>
                    </a:lnTo>
                    <a:lnTo>
                      <a:pt x="248816" y="223642"/>
                    </a:lnTo>
                    <a:lnTo>
                      <a:pt x="252432" y="220178"/>
                    </a:lnTo>
                    <a:lnTo>
                      <a:pt x="256042" y="216565"/>
                    </a:lnTo>
                    <a:lnTo>
                      <a:pt x="259658" y="212954"/>
                    </a:lnTo>
                    <a:lnTo>
                      <a:pt x="263268" y="212954"/>
                    </a:lnTo>
                    <a:lnTo>
                      <a:pt x="266879" y="209341"/>
                    </a:lnTo>
                    <a:lnTo>
                      <a:pt x="270494" y="205728"/>
                    </a:lnTo>
                    <a:lnTo>
                      <a:pt x="270494" y="202115"/>
                    </a:lnTo>
                    <a:lnTo>
                      <a:pt x="277720" y="202115"/>
                    </a:lnTo>
                    <a:lnTo>
                      <a:pt x="277720" y="205728"/>
                    </a:lnTo>
                    <a:lnTo>
                      <a:pt x="284946" y="205728"/>
                    </a:lnTo>
                    <a:lnTo>
                      <a:pt x="284946" y="198502"/>
                    </a:lnTo>
                    <a:lnTo>
                      <a:pt x="292167" y="198502"/>
                    </a:lnTo>
                    <a:lnTo>
                      <a:pt x="292167" y="202115"/>
                    </a:lnTo>
                    <a:lnTo>
                      <a:pt x="299393" y="202115"/>
                    </a:lnTo>
                    <a:lnTo>
                      <a:pt x="295783" y="198502"/>
                    </a:lnTo>
                    <a:lnTo>
                      <a:pt x="295783" y="191276"/>
                    </a:lnTo>
                    <a:lnTo>
                      <a:pt x="299393" y="191276"/>
                    </a:lnTo>
                    <a:lnTo>
                      <a:pt x="303009" y="194889"/>
                    </a:lnTo>
                    <a:lnTo>
                      <a:pt x="306619" y="194889"/>
                    </a:lnTo>
                    <a:lnTo>
                      <a:pt x="313845" y="187666"/>
                    </a:lnTo>
                    <a:lnTo>
                      <a:pt x="317456" y="184053"/>
                    </a:lnTo>
                    <a:lnTo>
                      <a:pt x="317456" y="180440"/>
                    </a:lnTo>
                    <a:lnTo>
                      <a:pt x="321071" y="173214"/>
                    </a:lnTo>
                    <a:lnTo>
                      <a:pt x="321071" y="162375"/>
                    </a:lnTo>
                    <a:lnTo>
                      <a:pt x="317456" y="155151"/>
                    </a:lnTo>
                    <a:lnTo>
                      <a:pt x="317456" y="147925"/>
                    </a:lnTo>
                    <a:lnTo>
                      <a:pt x="321071" y="144312"/>
                    </a:lnTo>
                    <a:lnTo>
                      <a:pt x="321071" y="140699"/>
                    </a:lnTo>
                    <a:lnTo>
                      <a:pt x="324682" y="140699"/>
                    </a:lnTo>
                    <a:lnTo>
                      <a:pt x="324682" y="137087"/>
                    </a:lnTo>
                    <a:lnTo>
                      <a:pt x="328145" y="133476"/>
                    </a:lnTo>
                    <a:lnTo>
                      <a:pt x="331908" y="129863"/>
                    </a:lnTo>
                    <a:lnTo>
                      <a:pt x="335371" y="126250"/>
                    </a:lnTo>
                    <a:lnTo>
                      <a:pt x="335371" y="119024"/>
                    </a:lnTo>
                    <a:lnTo>
                      <a:pt x="339134" y="115411"/>
                    </a:lnTo>
                    <a:lnTo>
                      <a:pt x="342597" y="115411"/>
                    </a:lnTo>
                    <a:lnTo>
                      <a:pt x="339134" y="111798"/>
                    </a:lnTo>
                    <a:lnTo>
                      <a:pt x="335371" y="111798"/>
                    </a:lnTo>
                    <a:lnTo>
                      <a:pt x="335371" y="104574"/>
                    </a:lnTo>
                    <a:lnTo>
                      <a:pt x="339134" y="104574"/>
                    </a:lnTo>
                    <a:lnTo>
                      <a:pt x="339134" y="100961"/>
                    </a:lnTo>
                    <a:lnTo>
                      <a:pt x="342597" y="100961"/>
                    </a:lnTo>
                    <a:lnTo>
                      <a:pt x="346208" y="97348"/>
                    </a:lnTo>
                    <a:lnTo>
                      <a:pt x="349970" y="93735"/>
                    </a:lnTo>
                    <a:lnTo>
                      <a:pt x="349970" y="90122"/>
                    </a:lnTo>
                    <a:lnTo>
                      <a:pt x="357196" y="90122"/>
                    </a:lnTo>
                    <a:lnTo>
                      <a:pt x="357196" y="86510"/>
                    </a:lnTo>
                    <a:lnTo>
                      <a:pt x="360660" y="86510"/>
                    </a:lnTo>
                    <a:lnTo>
                      <a:pt x="360660" y="82897"/>
                    </a:lnTo>
                    <a:lnTo>
                      <a:pt x="364422" y="79286"/>
                    </a:lnTo>
                    <a:lnTo>
                      <a:pt x="360660" y="75673"/>
                    </a:lnTo>
                    <a:lnTo>
                      <a:pt x="360660" y="72060"/>
                    </a:lnTo>
                    <a:lnTo>
                      <a:pt x="364422" y="68447"/>
                    </a:lnTo>
                    <a:lnTo>
                      <a:pt x="364422" y="64834"/>
                    </a:lnTo>
                    <a:lnTo>
                      <a:pt x="367886" y="61221"/>
                    </a:lnTo>
                    <a:lnTo>
                      <a:pt x="371648" y="61221"/>
                    </a:lnTo>
                    <a:lnTo>
                      <a:pt x="375259" y="64834"/>
                    </a:lnTo>
                    <a:lnTo>
                      <a:pt x="382485" y="64834"/>
                    </a:lnTo>
                    <a:lnTo>
                      <a:pt x="382485" y="61221"/>
                    </a:lnTo>
                    <a:lnTo>
                      <a:pt x="385948" y="61221"/>
                    </a:lnTo>
                    <a:lnTo>
                      <a:pt x="385948" y="75673"/>
                    </a:lnTo>
                    <a:lnTo>
                      <a:pt x="389711" y="79286"/>
                    </a:lnTo>
                    <a:lnTo>
                      <a:pt x="393174" y="79286"/>
                    </a:lnTo>
                    <a:lnTo>
                      <a:pt x="393174" y="82897"/>
                    </a:lnTo>
                    <a:lnTo>
                      <a:pt x="396785" y="82897"/>
                    </a:lnTo>
                    <a:lnTo>
                      <a:pt x="396785" y="86510"/>
                    </a:lnTo>
                    <a:lnTo>
                      <a:pt x="393174" y="90122"/>
                    </a:lnTo>
                    <a:lnTo>
                      <a:pt x="393174" y="100961"/>
                    </a:lnTo>
                    <a:lnTo>
                      <a:pt x="396785" y="104574"/>
                    </a:lnTo>
                    <a:lnTo>
                      <a:pt x="404011" y="104574"/>
                    </a:lnTo>
                    <a:lnTo>
                      <a:pt x="407622" y="108187"/>
                    </a:lnTo>
                    <a:lnTo>
                      <a:pt x="407622" y="104574"/>
                    </a:lnTo>
                    <a:lnTo>
                      <a:pt x="414848" y="104574"/>
                    </a:lnTo>
                    <a:lnTo>
                      <a:pt x="414848" y="100961"/>
                    </a:lnTo>
                    <a:lnTo>
                      <a:pt x="418463" y="100961"/>
                    </a:lnTo>
                    <a:lnTo>
                      <a:pt x="418463" y="97348"/>
                    </a:lnTo>
                    <a:lnTo>
                      <a:pt x="422074" y="93735"/>
                    </a:lnTo>
                    <a:lnTo>
                      <a:pt x="422074" y="90122"/>
                    </a:lnTo>
                    <a:lnTo>
                      <a:pt x="432910" y="90122"/>
                    </a:lnTo>
                    <a:lnTo>
                      <a:pt x="432910" y="86510"/>
                    </a:lnTo>
                    <a:lnTo>
                      <a:pt x="436525" y="86510"/>
                    </a:lnTo>
                    <a:lnTo>
                      <a:pt x="436525" y="82897"/>
                    </a:lnTo>
                    <a:lnTo>
                      <a:pt x="443751" y="82897"/>
                    </a:lnTo>
                    <a:lnTo>
                      <a:pt x="443751" y="79286"/>
                    </a:lnTo>
                    <a:lnTo>
                      <a:pt x="447362" y="75673"/>
                    </a:lnTo>
                    <a:lnTo>
                      <a:pt x="447362" y="72060"/>
                    </a:lnTo>
                    <a:lnTo>
                      <a:pt x="454588" y="72060"/>
                    </a:lnTo>
                    <a:lnTo>
                      <a:pt x="454588" y="79286"/>
                    </a:lnTo>
                    <a:lnTo>
                      <a:pt x="461814" y="79286"/>
                    </a:lnTo>
                    <a:lnTo>
                      <a:pt x="469040" y="75673"/>
                    </a:lnTo>
                    <a:lnTo>
                      <a:pt x="469040" y="68447"/>
                    </a:lnTo>
                    <a:lnTo>
                      <a:pt x="472651" y="68447"/>
                    </a:lnTo>
                    <a:lnTo>
                      <a:pt x="472651" y="64834"/>
                    </a:lnTo>
                    <a:lnTo>
                      <a:pt x="476266" y="61221"/>
                    </a:lnTo>
                    <a:lnTo>
                      <a:pt x="479876" y="61221"/>
                    </a:lnTo>
                    <a:lnTo>
                      <a:pt x="479876" y="64834"/>
                    </a:lnTo>
                    <a:lnTo>
                      <a:pt x="497939" y="64834"/>
                    </a:lnTo>
                    <a:lnTo>
                      <a:pt x="497939" y="61221"/>
                    </a:lnTo>
                    <a:lnTo>
                      <a:pt x="508780" y="61221"/>
                    </a:lnTo>
                    <a:lnTo>
                      <a:pt x="508780" y="53997"/>
                    </a:lnTo>
                    <a:lnTo>
                      <a:pt x="512391" y="53997"/>
                    </a:lnTo>
                    <a:lnTo>
                      <a:pt x="516002" y="50384"/>
                    </a:lnTo>
                    <a:lnTo>
                      <a:pt x="519617" y="50384"/>
                    </a:lnTo>
                    <a:lnTo>
                      <a:pt x="519617" y="46771"/>
                    </a:lnTo>
                    <a:lnTo>
                      <a:pt x="523228" y="46771"/>
                    </a:lnTo>
                    <a:lnTo>
                      <a:pt x="523228" y="43158"/>
                    </a:lnTo>
                    <a:lnTo>
                      <a:pt x="526843" y="43158"/>
                    </a:lnTo>
                    <a:lnTo>
                      <a:pt x="526843" y="46771"/>
                    </a:lnTo>
                    <a:lnTo>
                      <a:pt x="530453" y="46771"/>
                    </a:lnTo>
                    <a:lnTo>
                      <a:pt x="534069" y="43158"/>
                    </a:lnTo>
                    <a:lnTo>
                      <a:pt x="537679" y="43158"/>
                    </a:lnTo>
                    <a:lnTo>
                      <a:pt x="537679" y="39545"/>
                    </a:lnTo>
                    <a:lnTo>
                      <a:pt x="541290" y="39545"/>
                    </a:lnTo>
                    <a:lnTo>
                      <a:pt x="541290" y="43158"/>
                    </a:lnTo>
                    <a:lnTo>
                      <a:pt x="544905" y="43158"/>
                    </a:lnTo>
                    <a:lnTo>
                      <a:pt x="544905" y="39545"/>
                    </a:lnTo>
                    <a:lnTo>
                      <a:pt x="548516" y="39545"/>
                    </a:lnTo>
                    <a:lnTo>
                      <a:pt x="552131" y="35933"/>
                    </a:lnTo>
                    <a:lnTo>
                      <a:pt x="555742" y="32320"/>
                    </a:lnTo>
                    <a:lnTo>
                      <a:pt x="555742" y="28709"/>
                    </a:lnTo>
                    <a:lnTo>
                      <a:pt x="559357" y="28709"/>
                    </a:lnTo>
                    <a:lnTo>
                      <a:pt x="559357" y="25096"/>
                    </a:lnTo>
                    <a:lnTo>
                      <a:pt x="562968" y="25096"/>
                    </a:lnTo>
                    <a:lnTo>
                      <a:pt x="570194" y="17870"/>
                    </a:lnTo>
                    <a:lnTo>
                      <a:pt x="566579" y="14257"/>
                    </a:lnTo>
                    <a:lnTo>
                      <a:pt x="562968" y="14257"/>
                    </a:lnTo>
                    <a:lnTo>
                      <a:pt x="566579" y="10644"/>
                    </a:lnTo>
                    <a:lnTo>
                      <a:pt x="570194" y="7031"/>
                    </a:lnTo>
                    <a:lnTo>
                      <a:pt x="588256" y="7031"/>
                    </a:lnTo>
                    <a:lnTo>
                      <a:pt x="591867" y="10644"/>
                    </a:lnTo>
                    <a:lnTo>
                      <a:pt x="602708" y="10644"/>
                    </a:lnTo>
                    <a:lnTo>
                      <a:pt x="609934" y="14257"/>
                    </a:lnTo>
                    <a:lnTo>
                      <a:pt x="613545" y="14257"/>
                    </a:lnTo>
                    <a:lnTo>
                      <a:pt x="617160" y="17870"/>
                    </a:lnTo>
                    <a:lnTo>
                      <a:pt x="624382" y="17870"/>
                    </a:lnTo>
                    <a:lnTo>
                      <a:pt x="627997" y="14257"/>
                    </a:lnTo>
                    <a:lnTo>
                      <a:pt x="638833" y="14257"/>
                    </a:lnTo>
                    <a:lnTo>
                      <a:pt x="638833" y="10644"/>
                    </a:lnTo>
                    <a:lnTo>
                      <a:pt x="642449" y="10644"/>
                    </a:lnTo>
                    <a:lnTo>
                      <a:pt x="646059" y="7031"/>
                    </a:lnTo>
                    <a:lnTo>
                      <a:pt x="646059" y="3418"/>
                    </a:lnTo>
                    <a:lnTo>
                      <a:pt x="656896" y="3418"/>
                    </a:lnTo>
                    <a:lnTo>
                      <a:pt x="660511" y="7031"/>
                    </a:lnTo>
                    <a:lnTo>
                      <a:pt x="664122" y="3418"/>
                    </a:lnTo>
                    <a:lnTo>
                      <a:pt x="678574" y="3418"/>
                    </a:lnTo>
                    <a:lnTo>
                      <a:pt x="685800" y="-193"/>
                    </a:lnTo>
                    <a:lnTo>
                      <a:pt x="685800" y="7031"/>
                    </a:lnTo>
                    <a:lnTo>
                      <a:pt x="689410" y="10644"/>
                    </a:lnTo>
                    <a:lnTo>
                      <a:pt x="689410" y="14257"/>
                    </a:lnTo>
                    <a:lnTo>
                      <a:pt x="693026" y="17870"/>
                    </a:lnTo>
                    <a:lnTo>
                      <a:pt x="700247" y="21483"/>
                    </a:lnTo>
                    <a:lnTo>
                      <a:pt x="703862" y="25096"/>
                    </a:lnTo>
                    <a:lnTo>
                      <a:pt x="707473" y="28709"/>
                    </a:lnTo>
                    <a:lnTo>
                      <a:pt x="711088" y="32320"/>
                    </a:lnTo>
                    <a:lnTo>
                      <a:pt x="711088" y="35933"/>
                    </a:lnTo>
                    <a:lnTo>
                      <a:pt x="707473" y="39545"/>
                    </a:lnTo>
                    <a:lnTo>
                      <a:pt x="703862" y="46771"/>
                    </a:lnTo>
                    <a:lnTo>
                      <a:pt x="700247" y="46771"/>
                    </a:lnTo>
                    <a:lnTo>
                      <a:pt x="700247" y="50384"/>
                    </a:lnTo>
                    <a:lnTo>
                      <a:pt x="696636" y="53997"/>
                    </a:lnTo>
                    <a:lnTo>
                      <a:pt x="696636" y="61221"/>
                    </a:lnTo>
                    <a:lnTo>
                      <a:pt x="693026" y="64834"/>
                    </a:lnTo>
                    <a:lnTo>
                      <a:pt x="689410" y="68447"/>
                    </a:lnTo>
                    <a:lnTo>
                      <a:pt x="682184" y="68447"/>
                    </a:lnTo>
                    <a:lnTo>
                      <a:pt x="674959" y="72060"/>
                    </a:lnTo>
                    <a:lnTo>
                      <a:pt x="671348" y="72060"/>
                    </a:lnTo>
                    <a:lnTo>
                      <a:pt x="667737" y="75673"/>
                    </a:lnTo>
                    <a:lnTo>
                      <a:pt x="667737" y="79286"/>
                    </a:lnTo>
                    <a:lnTo>
                      <a:pt x="671348" y="82897"/>
                    </a:lnTo>
                    <a:lnTo>
                      <a:pt x="674959" y="82897"/>
                    </a:lnTo>
                    <a:lnTo>
                      <a:pt x="674959" y="86510"/>
                    </a:lnTo>
                    <a:lnTo>
                      <a:pt x="660511" y="86510"/>
                    </a:lnTo>
                    <a:lnTo>
                      <a:pt x="656896" y="90122"/>
                    </a:lnTo>
                    <a:lnTo>
                      <a:pt x="653285" y="93735"/>
                    </a:lnTo>
                    <a:lnTo>
                      <a:pt x="646059" y="97348"/>
                    </a:lnTo>
                    <a:lnTo>
                      <a:pt x="642449" y="100961"/>
                    </a:lnTo>
                    <a:lnTo>
                      <a:pt x="638833" y="100961"/>
                    </a:lnTo>
                    <a:lnTo>
                      <a:pt x="635223" y="104574"/>
                    </a:lnTo>
                    <a:lnTo>
                      <a:pt x="642449" y="111798"/>
                    </a:lnTo>
                    <a:lnTo>
                      <a:pt x="649670" y="115411"/>
                    </a:lnTo>
                    <a:lnTo>
                      <a:pt x="660511" y="115411"/>
                    </a:lnTo>
                    <a:lnTo>
                      <a:pt x="664122" y="108187"/>
                    </a:lnTo>
                    <a:lnTo>
                      <a:pt x="671348" y="108187"/>
                    </a:lnTo>
                    <a:lnTo>
                      <a:pt x="671348" y="111798"/>
                    </a:lnTo>
                    <a:lnTo>
                      <a:pt x="667737" y="111798"/>
                    </a:lnTo>
                    <a:lnTo>
                      <a:pt x="671348" y="115411"/>
                    </a:lnTo>
                    <a:lnTo>
                      <a:pt x="674959" y="115411"/>
                    </a:lnTo>
                    <a:lnTo>
                      <a:pt x="678574" y="111798"/>
                    </a:lnTo>
                    <a:lnTo>
                      <a:pt x="682184" y="108187"/>
                    </a:lnTo>
                    <a:lnTo>
                      <a:pt x="685800" y="104574"/>
                    </a:lnTo>
                    <a:lnTo>
                      <a:pt x="696636" y="104574"/>
                    </a:lnTo>
                    <a:lnTo>
                      <a:pt x="700247" y="108187"/>
                    </a:lnTo>
                    <a:lnTo>
                      <a:pt x="703862" y="111798"/>
                    </a:lnTo>
                    <a:lnTo>
                      <a:pt x="703862" y="115411"/>
                    </a:lnTo>
                    <a:lnTo>
                      <a:pt x="700247" y="119024"/>
                    </a:lnTo>
                    <a:lnTo>
                      <a:pt x="700247" y="122637"/>
                    </a:lnTo>
                    <a:lnTo>
                      <a:pt x="707473" y="126250"/>
                    </a:lnTo>
                    <a:lnTo>
                      <a:pt x="711088" y="126250"/>
                    </a:lnTo>
                    <a:lnTo>
                      <a:pt x="711088" y="158764"/>
                    </a:lnTo>
                    <a:lnTo>
                      <a:pt x="714699" y="162375"/>
                    </a:lnTo>
                    <a:lnTo>
                      <a:pt x="718314" y="165988"/>
                    </a:lnTo>
                    <a:lnTo>
                      <a:pt x="721925" y="173214"/>
                    </a:lnTo>
                    <a:lnTo>
                      <a:pt x="721925" y="184053"/>
                    </a:lnTo>
                    <a:lnTo>
                      <a:pt x="718314" y="191276"/>
                    </a:lnTo>
                    <a:lnTo>
                      <a:pt x="714699" y="194889"/>
                    </a:lnTo>
                    <a:lnTo>
                      <a:pt x="711088" y="202115"/>
                    </a:lnTo>
                    <a:lnTo>
                      <a:pt x="711088" y="223642"/>
                    </a:lnTo>
                    <a:lnTo>
                      <a:pt x="714699" y="230865"/>
                    </a:lnTo>
                    <a:lnTo>
                      <a:pt x="718314" y="238243"/>
                    </a:lnTo>
                    <a:lnTo>
                      <a:pt x="725536" y="245466"/>
                    </a:lnTo>
                    <a:lnTo>
                      <a:pt x="732761" y="248930"/>
                    </a:lnTo>
                    <a:lnTo>
                      <a:pt x="739987" y="252543"/>
                    </a:lnTo>
                    <a:lnTo>
                      <a:pt x="750824" y="252543"/>
                    </a:lnTo>
                    <a:lnTo>
                      <a:pt x="758050" y="256154"/>
                    </a:lnTo>
                    <a:lnTo>
                      <a:pt x="758050" y="252543"/>
                    </a:lnTo>
                    <a:lnTo>
                      <a:pt x="761665" y="252543"/>
                    </a:lnTo>
                    <a:lnTo>
                      <a:pt x="761665" y="248930"/>
                    </a:lnTo>
                    <a:lnTo>
                      <a:pt x="765276" y="245466"/>
                    </a:lnTo>
                    <a:lnTo>
                      <a:pt x="765276" y="241853"/>
                    </a:lnTo>
                    <a:lnTo>
                      <a:pt x="772502" y="241853"/>
                    </a:lnTo>
                    <a:lnTo>
                      <a:pt x="776117" y="245466"/>
                    </a:lnTo>
                    <a:lnTo>
                      <a:pt x="779728" y="248930"/>
                    </a:lnTo>
                    <a:lnTo>
                      <a:pt x="786954" y="248930"/>
                    </a:lnTo>
                    <a:lnTo>
                      <a:pt x="794180" y="245466"/>
                    </a:lnTo>
                    <a:lnTo>
                      <a:pt x="797790" y="241853"/>
                    </a:lnTo>
                    <a:lnTo>
                      <a:pt x="808627" y="241853"/>
                    </a:lnTo>
                    <a:lnTo>
                      <a:pt x="812242" y="245466"/>
                    </a:lnTo>
                    <a:lnTo>
                      <a:pt x="812242" y="256154"/>
                    </a:lnTo>
                    <a:lnTo>
                      <a:pt x="815853" y="259767"/>
                    </a:lnTo>
                    <a:lnTo>
                      <a:pt x="819468" y="263531"/>
                    </a:lnTo>
                    <a:lnTo>
                      <a:pt x="819468" y="270606"/>
                    </a:lnTo>
                    <a:lnTo>
                      <a:pt x="823079" y="270606"/>
                    </a:lnTo>
                    <a:lnTo>
                      <a:pt x="826694" y="274219"/>
                    </a:lnTo>
                    <a:lnTo>
                      <a:pt x="844757" y="270606"/>
                    </a:lnTo>
                    <a:lnTo>
                      <a:pt x="891718" y="270606"/>
                    </a:lnTo>
                    <a:lnTo>
                      <a:pt x="902560" y="267144"/>
                    </a:lnTo>
                    <a:lnTo>
                      <a:pt x="909786" y="267144"/>
                    </a:lnTo>
                    <a:lnTo>
                      <a:pt x="913396" y="263531"/>
                    </a:lnTo>
                    <a:lnTo>
                      <a:pt x="920622" y="259767"/>
                    </a:lnTo>
                    <a:lnTo>
                      <a:pt x="927848" y="256154"/>
                    </a:lnTo>
                    <a:lnTo>
                      <a:pt x="931459" y="256154"/>
                    </a:lnTo>
                    <a:lnTo>
                      <a:pt x="938685" y="252543"/>
                    </a:lnTo>
                    <a:lnTo>
                      <a:pt x="945911" y="252543"/>
                    </a:lnTo>
                    <a:lnTo>
                      <a:pt x="956747" y="248930"/>
                    </a:lnTo>
                    <a:lnTo>
                      <a:pt x="963973" y="245466"/>
                    </a:lnTo>
                    <a:lnTo>
                      <a:pt x="974810" y="245466"/>
                    </a:lnTo>
                    <a:lnTo>
                      <a:pt x="978425" y="241853"/>
                    </a:lnTo>
                    <a:lnTo>
                      <a:pt x="989262" y="245466"/>
                    </a:lnTo>
                    <a:lnTo>
                      <a:pt x="996336" y="248930"/>
                    </a:lnTo>
                    <a:lnTo>
                      <a:pt x="1036076" y="248930"/>
                    </a:lnTo>
                    <a:lnTo>
                      <a:pt x="1036076" y="252543"/>
                    </a:lnTo>
                    <a:lnTo>
                      <a:pt x="1039839" y="252543"/>
                    </a:lnTo>
                    <a:lnTo>
                      <a:pt x="1039839" y="256154"/>
                    </a:lnTo>
                    <a:lnTo>
                      <a:pt x="1047065" y="256154"/>
                    </a:lnTo>
                    <a:lnTo>
                      <a:pt x="1050528" y="259767"/>
                    </a:lnTo>
                    <a:lnTo>
                      <a:pt x="1054139" y="259767"/>
                    </a:lnTo>
                    <a:lnTo>
                      <a:pt x="1054139" y="267144"/>
                    </a:lnTo>
                    <a:lnTo>
                      <a:pt x="1057750" y="270606"/>
                    </a:lnTo>
                    <a:lnTo>
                      <a:pt x="1061365" y="274219"/>
                    </a:lnTo>
                    <a:lnTo>
                      <a:pt x="1061365" y="277832"/>
                    </a:lnTo>
                    <a:lnTo>
                      <a:pt x="1068591" y="277832"/>
                    </a:lnTo>
                    <a:lnTo>
                      <a:pt x="1068591" y="285055"/>
                    </a:lnTo>
                    <a:lnTo>
                      <a:pt x="1072202" y="285055"/>
                    </a:lnTo>
                    <a:lnTo>
                      <a:pt x="1072202" y="288668"/>
                    </a:lnTo>
                    <a:lnTo>
                      <a:pt x="1075817" y="288668"/>
                    </a:lnTo>
                    <a:lnTo>
                      <a:pt x="1075817" y="292281"/>
                    </a:lnTo>
                    <a:lnTo>
                      <a:pt x="1079428" y="292281"/>
                    </a:lnTo>
                    <a:lnTo>
                      <a:pt x="1079428" y="295894"/>
                    </a:lnTo>
                    <a:lnTo>
                      <a:pt x="1083038" y="295894"/>
                    </a:lnTo>
                    <a:lnTo>
                      <a:pt x="1083038" y="299507"/>
                    </a:lnTo>
                    <a:lnTo>
                      <a:pt x="1079428" y="303120"/>
                    </a:lnTo>
                    <a:lnTo>
                      <a:pt x="1083038" y="303120"/>
                    </a:lnTo>
                    <a:lnTo>
                      <a:pt x="1083038" y="321183"/>
                    </a:lnTo>
                    <a:lnTo>
                      <a:pt x="1079428" y="324796"/>
                    </a:lnTo>
                    <a:lnTo>
                      <a:pt x="1079428" y="335632"/>
                    </a:lnTo>
                    <a:lnTo>
                      <a:pt x="1083038" y="335632"/>
                    </a:lnTo>
                    <a:lnTo>
                      <a:pt x="1083038" y="342858"/>
                    </a:lnTo>
                    <a:lnTo>
                      <a:pt x="1086653" y="342858"/>
                    </a:lnTo>
                    <a:lnTo>
                      <a:pt x="1086653" y="364534"/>
                    </a:lnTo>
                    <a:lnTo>
                      <a:pt x="1079428" y="364534"/>
                    </a:lnTo>
                    <a:lnTo>
                      <a:pt x="1079428" y="378986"/>
                    </a:lnTo>
                    <a:lnTo>
                      <a:pt x="1075817" y="378986"/>
                    </a:lnTo>
                    <a:lnTo>
                      <a:pt x="1075817" y="382599"/>
                    </a:lnTo>
                    <a:lnTo>
                      <a:pt x="1072202" y="382599"/>
                    </a:lnTo>
                    <a:lnTo>
                      <a:pt x="1072202" y="389822"/>
                    </a:lnTo>
                    <a:lnTo>
                      <a:pt x="1075817" y="389822"/>
                    </a:lnTo>
                    <a:lnTo>
                      <a:pt x="1075817" y="393435"/>
                    </a:lnTo>
                    <a:lnTo>
                      <a:pt x="1072202" y="393435"/>
                    </a:lnTo>
                    <a:lnTo>
                      <a:pt x="1072202" y="400661"/>
                    </a:lnTo>
                    <a:lnTo>
                      <a:pt x="1068591" y="404274"/>
                    </a:lnTo>
                    <a:lnTo>
                      <a:pt x="1064976" y="404274"/>
                    </a:lnTo>
                    <a:lnTo>
                      <a:pt x="1064976" y="407887"/>
                    </a:lnTo>
                    <a:lnTo>
                      <a:pt x="1061365" y="407887"/>
                    </a:lnTo>
                    <a:lnTo>
                      <a:pt x="1061365" y="415111"/>
                    </a:lnTo>
                    <a:lnTo>
                      <a:pt x="1057750" y="415111"/>
                    </a:lnTo>
                    <a:lnTo>
                      <a:pt x="1057750" y="422337"/>
                    </a:lnTo>
                    <a:lnTo>
                      <a:pt x="1054139" y="422337"/>
                    </a:lnTo>
                    <a:lnTo>
                      <a:pt x="1054139" y="425950"/>
                    </a:lnTo>
                    <a:lnTo>
                      <a:pt x="1050528" y="425950"/>
                    </a:lnTo>
                    <a:lnTo>
                      <a:pt x="1050528" y="429563"/>
                    </a:lnTo>
                    <a:lnTo>
                      <a:pt x="1047065" y="429563"/>
                    </a:lnTo>
                    <a:lnTo>
                      <a:pt x="1047065" y="433176"/>
                    </a:lnTo>
                    <a:lnTo>
                      <a:pt x="1043302" y="433176"/>
                    </a:lnTo>
                    <a:lnTo>
                      <a:pt x="1043302" y="436788"/>
                    </a:lnTo>
                    <a:lnTo>
                      <a:pt x="1039839" y="436788"/>
                    </a:lnTo>
                    <a:lnTo>
                      <a:pt x="1039839" y="444012"/>
                    </a:lnTo>
                    <a:lnTo>
                      <a:pt x="1043302" y="444012"/>
                    </a:lnTo>
                    <a:lnTo>
                      <a:pt x="1043302" y="462077"/>
                    </a:lnTo>
                    <a:lnTo>
                      <a:pt x="1039839" y="462077"/>
                    </a:lnTo>
                    <a:lnTo>
                      <a:pt x="1039839" y="465690"/>
                    </a:lnTo>
                    <a:lnTo>
                      <a:pt x="1043302" y="465690"/>
                    </a:lnTo>
                    <a:lnTo>
                      <a:pt x="1043302" y="490978"/>
                    </a:lnTo>
                    <a:lnTo>
                      <a:pt x="1032613" y="490978"/>
                    </a:lnTo>
                    <a:lnTo>
                      <a:pt x="1028851" y="487365"/>
                    </a:lnTo>
                    <a:lnTo>
                      <a:pt x="1025387" y="487365"/>
                    </a:lnTo>
                    <a:lnTo>
                      <a:pt x="1025387" y="490978"/>
                    </a:lnTo>
                    <a:lnTo>
                      <a:pt x="1021776" y="490978"/>
                    </a:lnTo>
                    <a:lnTo>
                      <a:pt x="1021776" y="501815"/>
                    </a:lnTo>
                    <a:lnTo>
                      <a:pt x="1010788" y="501815"/>
                    </a:lnTo>
                    <a:lnTo>
                      <a:pt x="1010788" y="512654"/>
                    </a:lnTo>
                    <a:lnTo>
                      <a:pt x="1014550" y="516267"/>
                    </a:lnTo>
                    <a:lnTo>
                      <a:pt x="1014550" y="519878"/>
                    </a:lnTo>
                    <a:lnTo>
                      <a:pt x="1010788" y="523491"/>
                    </a:lnTo>
                    <a:lnTo>
                      <a:pt x="1010788" y="527104"/>
                    </a:lnTo>
                    <a:lnTo>
                      <a:pt x="1007173" y="527104"/>
                    </a:lnTo>
                    <a:lnTo>
                      <a:pt x="1007173" y="530717"/>
                    </a:lnTo>
                    <a:lnTo>
                      <a:pt x="1003562" y="530717"/>
                    </a:lnTo>
                    <a:lnTo>
                      <a:pt x="1003562" y="534330"/>
                    </a:lnTo>
                    <a:lnTo>
                      <a:pt x="1007173" y="534330"/>
                    </a:lnTo>
                    <a:lnTo>
                      <a:pt x="1003562" y="537942"/>
                    </a:lnTo>
                    <a:lnTo>
                      <a:pt x="1003562" y="541555"/>
                    </a:lnTo>
                    <a:lnTo>
                      <a:pt x="999951" y="541555"/>
                    </a:lnTo>
                    <a:lnTo>
                      <a:pt x="999951" y="548779"/>
                    </a:lnTo>
                    <a:lnTo>
                      <a:pt x="999951" y="548779"/>
                    </a:lnTo>
                    <a:lnTo>
                      <a:pt x="999951" y="556005"/>
                    </a:lnTo>
                    <a:lnTo>
                      <a:pt x="996336" y="556005"/>
                    </a:lnTo>
                    <a:lnTo>
                      <a:pt x="996336" y="563231"/>
                    </a:lnTo>
                    <a:lnTo>
                      <a:pt x="992725" y="563231"/>
                    </a:lnTo>
                    <a:lnTo>
                      <a:pt x="992725" y="566844"/>
                    </a:lnTo>
                    <a:lnTo>
                      <a:pt x="996336" y="566844"/>
                    </a:lnTo>
                    <a:lnTo>
                      <a:pt x="996336" y="574068"/>
                    </a:lnTo>
                    <a:lnTo>
                      <a:pt x="992725" y="574068"/>
                    </a:lnTo>
                    <a:lnTo>
                      <a:pt x="992725" y="588519"/>
                    </a:lnTo>
                    <a:lnTo>
                      <a:pt x="996336" y="588519"/>
                    </a:lnTo>
                    <a:lnTo>
                      <a:pt x="996336" y="595745"/>
                    </a:lnTo>
                    <a:lnTo>
                      <a:pt x="999951" y="595745"/>
                    </a:lnTo>
                    <a:lnTo>
                      <a:pt x="1003562" y="599356"/>
                    </a:lnTo>
                    <a:lnTo>
                      <a:pt x="1003562" y="606582"/>
                    </a:lnTo>
                    <a:lnTo>
                      <a:pt x="1010788" y="606582"/>
                    </a:lnTo>
                    <a:lnTo>
                      <a:pt x="1010788" y="617421"/>
                    </a:lnTo>
                    <a:lnTo>
                      <a:pt x="1014399" y="617421"/>
                    </a:lnTo>
                    <a:lnTo>
                      <a:pt x="1014399" y="631871"/>
                    </a:lnTo>
                    <a:lnTo>
                      <a:pt x="1007173" y="631871"/>
                    </a:lnTo>
                    <a:lnTo>
                      <a:pt x="1007173" y="635484"/>
                    </a:lnTo>
                    <a:lnTo>
                      <a:pt x="1010788" y="635484"/>
                    </a:lnTo>
                    <a:lnTo>
                      <a:pt x="1010788" y="639096"/>
                    </a:lnTo>
                    <a:lnTo>
                      <a:pt x="1007173" y="639096"/>
                    </a:lnTo>
                    <a:lnTo>
                      <a:pt x="1007173" y="642709"/>
                    </a:lnTo>
                    <a:lnTo>
                      <a:pt x="1010788" y="642709"/>
                    </a:lnTo>
                    <a:lnTo>
                      <a:pt x="1010788" y="646322"/>
                    </a:lnTo>
                    <a:lnTo>
                      <a:pt x="1014399" y="649935"/>
                    </a:lnTo>
                    <a:lnTo>
                      <a:pt x="1014399" y="653546"/>
                    </a:lnTo>
                    <a:lnTo>
                      <a:pt x="1018014" y="653546"/>
                    </a:lnTo>
                    <a:lnTo>
                      <a:pt x="1018014" y="660772"/>
                    </a:lnTo>
                    <a:lnTo>
                      <a:pt x="1021625" y="660772"/>
                    </a:lnTo>
                    <a:lnTo>
                      <a:pt x="1025240" y="664385"/>
                    </a:lnTo>
                    <a:lnTo>
                      <a:pt x="1025240" y="667998"/>
                    </a:lnTo>
                    <a:lnTo>
                      <a:pt x="1028851" y="667998"/>
                    </a:lnTo>
                    <a:lnTo>
                      <a:pt x="1032461" y="671611"/>
                    </a:lnTo>
                    <a:lnTo>
                      <a:pt x="1039687" y="671611"/>
                    </a:lnTo>
                    <a:lnTo>
                      <a:pt x="1039687" y="675224"/>
                    </a:lnTo>
                    <a:lnTo>
                      <a:pt x="1043302" y="675224"/>
                    </a:lnTo>
                    <a:lnTo>
                      <a:pt x="1043302" y="678837"/>
                    </a:lnTo>
                    <a:lnTo>
                      <a:pt x="1046913" y="678837"/>
                    </a:lnTo>
                    <a:lnTo>
                      <a:pt x="1046913" y="686060"/>
                    </a:lnTo>
                    <a:lnTo>
                      <a:pt x="1043302" y="686060"/>
                    </a:lnTo>
                    <a:lnTo>
                      <a:pt x="1043302" y="693286"/>
                    </a:lnTo>
                    <a:lnTo>
                      <a:pt x="1046913" y="696899"/>
                    </a:lnTo>
                    <a:lnTo>
                      <a:pt x="1046913" y="700512"/>
                    </a:lnTo>
                    <a:lnTo>
                      <a:pt x="1050528" y="700512"/>
                    </a:lnTo>
                    <a:lnTo>
                      <a:pt x="1050528" y="711349"/>
                    </a:lnTo>
                    <a:lnTo>
                      <a:pt x="1054139" y="711349"/>
                    </a:lnTo>
                    <a:lnTo>
                      <a:pt x="1054139" y="714962"/>
                    </a:lnTo>
                    <a:lnTo>
                      <a:pt x="1057750" y="714962"/>
                    </a:lnTo>
                    <a:lnTo>
                      <a:pt x="1054139" y="722188"/>
                    </a:lnTo>
                    <a:lnTo>
                      <a:pt x="1054139" y="733025"/>
                    </a:lnTo>
                    <a:lnTo>
                      <a:pt x="1050528" y="736637"/>
                    </a:lnTo>
                    <a:lnTo>
                      <a:pt x="1054139" y="743863"/>
                    </a:lnTo>
                    <a:lnTo>
                      <a:pt x="1054139" y="758315"/>
                    </a:lnTo>
                    <a:lnTo>
                      <a:pt x="1050528" y="761926"/>
                    </a:lnTo>
                    <a:lnTo>
                      <a:pt x="1050528" y="779991"/>
                    </a:lnTo>
                    <a:lnTo>
                      <a:pt x="1046913" y="783604"/>
                    </a:lnTo>
                    <a:lnTo>
                      <a:pt x="1050528" y="787214"/>
                    </a:lnTo>
                    <a:lnTo>
                      <a:pt x="1050528" y="790827"/>
                    </a:lnTo>
                    <a:lnTo>
                      <a:pt x="1057750" y="798053"/>
                    </a:lnTo>
                    <a:lnTo>
                      <a:pt x="1061365" y="805279"/>
                    </a:lnTo>
                    <a:lnTo>
                      <a:pt x="1072202" y="812503"/>
                    </a:lnTo>
                    <a:lnTo>
                      <a:pt x="1079428" y="819729"/>
                    </a:lnTo>
                    <a:lnTo>
                      <a:pt x="1083038" y="826955"/>
                    </a:lnTo>
                    <a:lnTo>
                      <a:pt x="1086653" y="834181"/>
                    </a:lnTo>
                    <a:lnTo>
                      <a:pt x="1086653" y="837794"/>
                    </a:lnTo>
                    <a:lnTo>
                      <a:pt x="1093879" y="837794"/>
                    </a:lnTo>
                    <a:lnTo>
                      <a:pt x="1097490" y="841404"/>
                    </a:lnTo>
                    <a:lnTo>
                      <a:pt x="1097490" y="845017"/>
                    </a:lnTo>
                    <a:lnTo>
                      <a:pt x="1090264" y="848630"/>
                    </a:lnTo>
                    <a:lnTo>
                      <a:pt x="1086653" y="852243"/>
                    </a:lnTo>
                    <a:lnTo>
                      <a:pt x="1086653" y="859469"/>
                    </a:lnTo>
                    <a:lnTo>
                      <a:pt x="1083038" y="866693"/>
                    </a:lnTo>
                    <a:lnTo>
                      <a:pt x="1083038" y="870306"/>
                    </a:lnTo>
                    <a:lnTo>
                      <a:pt x="1079428" y="877380"/>
                    </a:lnTo>
                    <a:lnTo>
                      <a:pt x="1072202" y="884758"/>
                    </a:lnTo>
                    <a:lnTo>
                      <a:pt x="1068591" y="884758"/>
                    </a:lnTo>
                    <a:lnTo>
                      <a:pt x="1061365" y="888371"/>
                    </a:lnTo>
                    <a:lnTo>
                      <a:pt x="1057750" y="888371"/>
                    </a:lnTo>
                    <a:lnTo>
                      <a:pt x="1054139" y="891981"/>
                    </a:lnTo>
                    <a:lnTo>
                      <a:pt x="1054139" y="895594"/>
                    </a:lnTo>
                    <a:lnTo>
                      <a:pt x="1057750" y="899058"/>
                    </a:lnTo>
                    <a:lnTo>
                      <a:pt x="1064976" y="902671"/>
                    </a:lnTo>
                    <a:lnTo>
                      <a:pt x="1064976" y="909895"/>
                    </a:lnTo>
                    <a:lnTo>
                      <a:pt x="1061365" y="913659"/>
                    </a:lnTo>
                    <a:lnTo>
                      <a:pt x="1057750" y="917272"/>
                    </a:lnTo>
                    <a:lnTo>
                      <a:pt x="1054139" y="924347"/>
                    </a:lnTo>
                    <a:lnTo>
                      <a:pt x="1050528" y="927960"/>
                    </a:lnTo>
                    <a:lnTo>
                      <a:pt x="1046913" y="935183"/>
                    </a:lnTo>
                    <a:lnTo>
                      <a:pt x="956596" y="935183"/>
                    </a:lnTo>
                    <a:lnTo>
                      <a:pt x="938533" y="931570"/>
                    </a:lnTo>
                    <a:lnTo>
                      <a:pt x="924081" y="931570"/>
                    </a:lnTo>
                    <a:lnTo>
                      <a:pt x="906019" y="927960"/>
                    </a:lnTo>
                    <a:lnTo>
                      <a:pt x="887956" y="924347"/>
                    </a:lnTo>
                    <a:lnTo>
                      <a:pt x="873504" y="920883"/>
                    </a:lnTo>
                    <a:lnTo>
                      <a:pt x="862668" y="917272"/>
                    </a:lnTo>
                    <a:lnTo>
                      <a:pt x="855442" y="917272"/>
                    </a:lnTo>
                    <a:lnTo>
                      <a:pt x="844605" y="913659"/>
                    </a:lnTo>
                    <a:lnTo>
                      <a:pt x="830153" y="909895"/>
                    </a:lnTo>
                    <a:lnTo>
                      <a:pt x="822927" y="909895"/>
                    </a:lnTo>
                    <a:lnTo>
                      <a:pt x="819317" y="906282"/>
                    </a:lnTo>
                    <a:lnTo>
                      <a:pt x="804865" y="902671"/>
                    </a:lnTo>
                    <a:lnTo>
                      <a:pt x="797639" y="899058"/>
                    </a:lnTo>
                    <a:lnTo>
                      <a:pt x="786802" y="895594"/>
                    </a:lnTo>
                    <a:lnTo>
                      <a:pt x="775966" y="891981"/>
                    </a:lnTo>
                    <a:lnTo>
                      <a:pt x="765124" y="888371"/>
                    </a:lnTo>
                    <a:lnTo>
                      <a:pt x="757903" y="880993"/>
                    </a:lnTo>
                    <a:lnTo>
                      <a:pt x="754288" y="877380"/>
                    </a:lnTo>
                    <a:lnTo>
                      <a:pt x="747062" y="866693"/>
                    </a:lnTo>
                    <a:lnTo>
                      <a:pt x="743451" y="859469"/>
                    </a:lnTo>
                    <a:lnTo>
                      <a:pt x="743451" y="826955"/>
                    </a:lnTo>
                    <a:lnTo>
                      <a:pt x="739836" y="819729"/>
                    </a:lnTo>
                    <a:lnTo>
                      <a:pt x="739836" y="808892"/>
                    </a:lnTo>
                    <a:lnTo>
                      <a:pt x="736225" y="801666"/>
                    </a:lnTo>
                    <a:lnTo>
                      <a:pt x="732614" y="798053"/>
                    </a:lnTo>
                    <a:lnTo>
                      <a:pt x="732614" y="794440"/>
                    </a:lnTo>
                    <a:lnTo>
                      <a:pt x="725389" y="787214"/>
                    </a:lnTo>
                    <a:lnTo>
                      <a:pt x="721773" y="783604"/>
                    </a:lnTo>
                    <a:lnTo>
                      <a:pt x="714547" y="776378"/>
                    </a:lnTo>
                    <a:lnTo>
                      <a:pt x="707326" y="769152"/>
                    </a:lnTo>
                    <a:lnTo>
                      <a:pt x="696485" y="765539"/>
                    </a:lnTo>
                    <a:lnTo>
                      <a:pt x="689259" y="761926"/>
                    </a:lnTo>
                    <a:lnTo>
                      <a:pt x="682184" y="758315"/>
                    </a:lnTo>
                    <a:lnTo>
                      <a:pt x="674812" y="754702"/>
                    </a:lnTo>
                    <a:lnTo>
                      <a:pt x="667586" y="751089"/>
                    </a:lnTo>
                    <a:lnTo>
                      <a:pt x="660360" y="747476"/>
                    </a:lnTo>
                    <a:lnTo>
                      <a:pt x="656896" y="740250"/>
                    </a:lnTo>
                    <a:lnTo>
                      <a:pt x="653134" y="736637"/>
                    </a:lnTo>
                    <a:lnTo>
                      <a:pt x="646059" y="733025"/>
                    </a:lnTo>
                    <a:lnTo>
                      <a:pt x="638833" y="729414"/>
                    </a:lnTo>
                    <a:lnTo>
                      <a:pt x="635071" y="722188"/>
                    </a:lnTo>
                    <a:lnTo>
                      <a:pt x="631607" y="714962"/>
                    </a:lnTo>
                    <a:lnTo>
                      <a:pt x="631607" y="707736"/>
                    </a:lnTo>
                    <a:lnTo>
                      <a:pt x="627997" y="704125"/>
                    </a:lnTo>
                    <a:lnTo>
                      <a:pt x="620771" y="704125"/>
                    </a:lnTo>
                    <a:lnTo>
                      <a:pt x="613545" y="700512"/>
                    </a:lnTo>
                    <a:lnTo>
                      <a:pt x="537679" y="700512"/>
                    </a:lnTo>
                    <a:lnTo>
                      <a:pt x="523228" y="707736"/>
                    </a:lnTo>
                    <a:lnTo>
                      <a:pt x="516002" y="714962"/>
                    </a:lnTo>
                    <a:lnTo>
                      <a:pt x="512391" y="718575"/>
                    </a:lnTo>
                    <a:lnTo>
                      <a:pt x="501554" y="729414"/>
                    </a:lnTo>
                    <a:lnTo>
                      <a:pt x="490713" y="740250"/>
                    </a:lnTo>
                    <a:lnTo>
                      <a:pt x="479876" y="743863"/>
                    </a:lnTo>
                    <a:lnTo>
                      <a:pt x="469040" y="751089"/>
                    </a:lnTo>
                    <a:lnTo>
                      <a:pt x="458203" y="754702"/>
                    </a:lnTo>
                    <a:lnTo>
                      <a:pt x="447362" y="758315"/>
                    </a:lnTo>
                    <a:lnTo>
                      <a:pt x="436525" y="761926"/>
                    </a:lnTo>
                    <a:lnTo>
                      <a:pt x="425689" y="769152"/>
                    </a:lnTo>
                    <a:lnTo>
                      <a:pt x="414848" y="772765"/>
                    </a:lnTo>
                    <a:lnTo>
                      <a:pt x="404011" y="776378"/>
                    </a:lnTo>
                    <a:lnTo>
                      <a:pt x="393174" y="783604"/>
                    </a:lnTo>
                    <a:lnTo>
                      <a:pt x="385948" y="790827"/>
                    </a:lnTo>
                    <a:lnTo>
                      <a:pt x="375112" y="794440"/>
                    </a:lnTo>
                    <a:lnTo>
                      <a:pt x="360660" y="794440"/>
                    </a:lnTo>
                    <a:lnTo>
                      <a:pt x="349823" y="790827"/>
                    </a:lnTo>
                    <a:lnTo>
                      <a:pt x="324535" y="790827"/>
                    </a:lnTo>
                    <a:lnTo>
                      <a:pt x="313694" y="794440"/>
                    </a:lnTo>
                    <a:lnTo>
                      <a:pt x="302857" y="798053"/>
                    </a:lnTo>
                    <a:lnTo>
                      <a:pt x="292020" y="801666"/>
                    </a:lnTo>
                    <a:lnTo>
                      <a:pt x="277568" y="805279"/>
                    </a:lnTo>
                    <a:lnTo>
                      <a:pt x="259506" y="805279"/>
                    </a:lnTo>
                    <a:lnTo>
                      <a:pt x="248665" y="801666"/>
                    </a:lnTo>
                    <a:lnTo>
                      <a:pt x="216155" y="805279"/>
                    </a:lnTo>
                    <a:lnTo>
                      <a:pt x="198088" y="805279"/>
                    </a:lnTo>
                    <a:lnTo>
                      <a:pt x="190866" y="801666"/>
                    </a:lnTo>
                    <a:lnTo>
                      <a:pt x="183640" y="798053"/>
                    </a:lnTo>
                    <a:lnTo>
                      <a:pt x="176414" y="798053"/>
                    </a:lnTo>
                    <a:lnTo>
                      <a:pt x="165578" y="790827"/>
                    </a:lnTo>
                    <a:lnTo>
                      <a:pt x="154737" y="783604"/>
                    </a:lnTo>
                    <a:lnTo>
                      <a:pt x="151126" y="779991"/>
                    </a:lnTo>
                    <a:lnTo>
                      <a:pt x="143900" y="772765"/>
                    </a:lnTo>
                    <a:lnTo>
                      <a:pt x="140285" y="765539"/>
                    </a:lnTo>
                    <a:lnTo>
                      <a:pt x="136674" y="754702"/>
                    </a:lnTo>
                    <a:lnTo>
                      <a:pt x="133063" y="743863"/>
                    </a:lnTo>
                    <a:lnTo>
                      <a:pt x="129448" y="736637"/>
                    </a:lnTo>
                    <a:lnTo>
                      <a:pt x="129448" y="671611"/>
                    </a:lnTo>
                    <a:lnTo>
                      <a:pt x="125837" y="664385"/>
                    </a:lnTo>
                    <a:lnTo>
                      <a:pt x="122222" y="657159"/>
                    </a:lnTo>
                    <a:lnTo>
                      <a:pt x="122222" y="631871"/>
                    </a:lnTo>
                    <a:lnTo>
                      <a:pt x="118612" y="624647"/>
                    </a:lnTo>
                    <a:lnTo>
                      <a:pt x="118612" y="617421"/>
                    </a:lnTo>
                    <a:lnTo>
                      <a:pt x="122222" y="610195"/>
                    </a:lnTo>
                    <a:lnTo>
                      <a:pt x="125837" y="602969"/>
                    </a:lnTo>
                    <a:lnTo>
                      <a:pt x="129448" y="599356"/>
                    </a:lnTo>
                    <a:lnTo>
                      <a:pt x="133063" y="595745"/>
                    </a:lnTo>
                    <a:lnTo>
                      <a:pt x="136674" y="592132"/>
                    </a:lnTo>
                    <a:lnTo>
                      <a:pt x="140285" y="588519"/>
                    </a:lnTo>
                    <a:lnTo>
                      <a:pt x="140285" y="581294"/>
                    </a:lnTo>
                    <a:lnTo>
                      <a:pt x="143900" y="574068"/>
                    </a:lnTo>
                    <a:lnTo>
                      <a:pt x="143900" y="566844"/>
                    </a:lnTo>
                    <a:lnTo>
                      <a:pt x="147511" y="563231"/>
                    </a:lnTo>
                    <a:lnTo>
                      <a:pt x="151126" y="559618"/>
                    </a:lnTo>
                    <a:lnTo>
                      <a:pt x="154737" y="556005"/>
                    </a:lnTo>
                    <a:lnTo>
                      <a:pt x="161963" y="552392"/>
                    </a:lnTo>
                    <a:lnTo>
                      <a:pt x="161963" y="545168"/>
                    </a:lnTo>
                    <a:lnTo>
                      <a:pt x="165578" y="541555"/>
                    </a:lnTo>
                    <a:lnTo>
                      <a:pt x="165578" y="523491"/>
                    </a:lnTo>
                    <a:lnTo>
                      <a:pt x="161963" y="516267"/>
                    </a:lnTo>
                    <a:lnTo>
                      <a:pt x="154737" y="505428"/>
                    </a:lnTo>
                    <a:lnTo>
                      <a:pt x="151126" y="498202"/>
                    </a:lnTo>
                    <a:lnTo>
                      <a:pt x="143900" y="494589"/>
                    </a:lnTo>
                    <a:lnTo>
                      <a:pt x="140285" y="490978"/>
                    </a:lnTo>
                    <a:lnTo>
                      <a:pt x="136674" y="487365"/>
                    </a:lnTo>
                    <a:lnTo>
                      <a:pt x="129448" y="483753"/>
                    </a:lnTo>
                    <a:lnTo>
                      <a:pt x="125837" y="480140"/>
                    </a:lnTo>
                    <a:lnTo>
                      <a:pt x="125837" y="472914"/>
                    </a:lnTo>
                    <a:lnTo>
                      <a:pt x="122222" y="469301"/>
                    </a:lnTo>
                    <a:lnTo>
                      <a:pt x="118612" y="465690"/>
                    </a:lnTo>
                    <a:lnTo>
                      <a:pt x="114996" y="465690"/>
                    </a:lnTo>
                    <a:lnTo>
                      <a:pt x="111386" y="469301"/>
                    </a:lnTo>
                    <a:lnTo>
                      <a:pt x="107775" y="469301"/>
                    </a:lnTo>
                    <a:lnTo>
                      <a:pt x="107775" y="487365"/>
                    </a:lnTo>
                    <a:lnTo>
                      <a:pt x="104160" y="487365"/>
                    </a:lnTo>
                    <a:lnTo>
                      <a:pt x="100549" y="490978"/>
                    </a:lnTo>
                    <a:lnTo>
                      <a:pt x="96934" y="487365"/>
                    </a:lnTo>
                    <a:lnTo>
                      <a:pt x="93323" y="483753"/>
                    </a:lnTo>
                    <a:lnTo>
                      <a:pt x="93323" y="472914"/>
                    </a:lnTo>
                    <a:lnTo>
                      <a:pt x="96934" y="469301"/>
                    </a:lnTo>
                    <a:lnTo>
                      <a:pt x="96934" y="451238"/>
                    </a:lnTo>
                    <a:lnTo>
                      <a:pt x="100549" y="444012"/>
                    </a:lnTo>
                    <a:lnTo>
                      <a:pt x="104160" y="440399"/>
                    </a:lnTo>
                    <a:lnTo>
                      <a:pt x="107775" y="436788"/>
                    </a:lnTo>
                    <a:lnTo>
                      <a:pt x="111386" y="433176"/>
                    </a:lnTo>
                    <a:lnTo>
                      <a:pt x="111386" y="429563"/>
                    </a:lnTo>
                    <a:lnTo>
                      <a:pt x="86097" y="429563"/>
                    </a:lnTo>
                    <a:lnTo>
                      <a:pt x="86097" y="425950"/>
                    </a:lnTo>
                    <a:lnTo>
                      <a:pt x="82486" y="422337"/>
                    </a:lnTo>
                    <a:lnTo>
                      <a:pt x="82486" y="415111"/>
                    </a:lnTo>
                    <a:lnTo>
                      <a:pt x="75260" y="415111"/>
                    </a:lnTo>
                    <a:lnTo>
                      <a:pt x="75260" y="411500"/>
                    </a:lnTo>
                    <a:lnTo>
                      <a:pt x="71645" y="411500"/>
                    </a:lnTo>
                    <a:lnTo>
                      <a:pt x="68035" y="407887"/>
                    </a:lnTo>
                    <a:lnTo>
                      <a:pt x="64419" y="407887"/>
                    </a:lnTo>
                    <a:lnTo>
                      <a:pt x="60809" y="411500"/>
                    </a:lnTo>
                    <a:lnTo>
                      <a:pt x="49972" y="411500"/>
                    </a:lnTo>
                    <a:lnTo>
                      <a:pt x="49972" y="407887"/>
                    </a:lnTo>
                    <a:lnTo>
                      <a:pt x="46357" y="404274"/>
                    </a:lnTo>
                    <a:lnTo>
                      <a:pt x="46357" y="382599"/>
                    </a:lnTo>
                    <a:lnTo>
                      <a:pt x="42746" y="375373"/>
                    </a:lnTo>
                    <a:lnTo>
                      <a:pt x="35520" y="368147"/>
                    </a:lnTo>
                    <a:lnTo>
                      <a:pt x="31909" y="360921"/>
                    </a:lnTo>
                    <a:lnTo>
                      <a:pt x="24684" y="357310"/>
                    </a:lnTo>
                    <a:lnTo>
                      <a:pt x="21068" y="353697"/>
                    </a:lnTo>
                    <a:lnTo>
                      <a:pt x="21068" y="346471"/>
                    </a:lnTo>
                    <a:lnTo>
                      <a:pt x="21068" y="346471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E4929BD-E183-C387-37C2-994F96EC1632}"/>
                  </a:ext>
                </a:extLst>
              </p:cNvPr>
              <p:cNvSpPr/>
              <p:nvPr/>
            </p:nvSpPr>
            <p:spPr>
              <a:xfrm>
                <a:off x="4471545" y="3065047"/>
                <a:ext cx="1524090" cy="1607181"/>
              </a:xfrm>
              <a:custGeom>
                <a:avLst/>
                <a:gdLst>
                  <a:gd name="connsiteX0" fmla="*/ 255891 w 1524090"/>
                  <a:gd name="connsiteY0" fmla="*/ 938948 h 1607181"/>
                  <a:gd name="connsiteX1" fmla="*/ 259501 w 1524090"/>
                  <a:gd name="connsiteY1" fmla="*/ 938948 h 1607181"/>
                  <a:gd name="connsiteX2" fmla="*/ 263117 w 1524090"/>
                  <a:gd name="connsiteY2" fmla="*/ 935335 h 1607181"/>
                  <a:gd name="connsiteX3" fmla="*/ 263117 w 1524090"/>
                  <a:gd name="connsiteY3" fmla="*/ 931722 h 1607181"/>
                  <a:gd name="connsiteX4" fmla="*/ 266727 w 1524090"/>
                  <a:gd name="connsiteY4" fmla="*/ 924496 h 1607181"/>
                  <a:gd name="connsiteX5" fmla="*/ 266727 w 1524090"/>
                  <a:gd name="connsiteY5" fmla="*/ 910046 h 1607181"/>
                  <a:gd name="connsiteX6" fmla="*/ 270343 w 1524090"/>
                  <a:gd name="connsiteY6" fmla="*/ 906433 h 1607181"/>
                  <a:gd name="connsiteX7" fmla="*/ 270343 w 1524090"/>
                  <a:gd name="connsiteY7" fmla="*/ 895597 h 1607181"/>
                  <a:gd name="connsiteX8" fmla="*/ 266727 w 1524090"/>
                  <a:gd name="connsiteY8" fmla="*/ 888371 h 1607181"/>
                  <a:gd name="connsiteX9" fmla="*/ 270343 w 1524090"/>
                  <a:gd name="connsiteY9" fmla="*/ 884758 h 1607181"/>
                  <a:gd name="connsiteX10" fmla="*/ 270343 w 1524090"/>
                  <a:gd name="connsiteY10" fmla="*/ 866695 h 1607181"/>
                  <a:gd name="connsiteX11" fmla="*/ 273953 w 1524090"/>
                  <a:gd name="connsiteY11" fmla="*/ 859469 h 1607181"/>
                  <a:gd name="connsiteX12" fmla="*/ 273953 w 1524090"/>
                  <a:gd name="connsiteY12" fmla="*/ 841407 h 1607181"/>
                  <a:gd name="connsiteX13" fmla="*/ 277564 w 1524090"/>
                  <a:gd name="connsiteY13" fmla="*/ 834181 h 1607181"/>
                  <a:gd name="connsiteX14" fmla="*/ 281179 w 1524090"/>
                  <a:gd name="connsiteY14" fmla="*/ 834181 h 1607181"/>
                  <a:gd name="connsiteX15" fmla="*/ 284790 w 1524090"/>
                  <a:gd name="connsiteY15" fmla="*/ 830568 h 1607181"/>
                  <a:gd name="connsiteX16" fmla="*/ 281179 w 1524090"/>
                  <a:gd name="connsiteY16" fmla="*/ 826955 h 1607181"/>
                  <a:gd name="connsiteX17" fmla="*/ 281179 w 1524090"/>
                  <a:gd name="connsiteY17" fmla="*/ 816118 h 1607181"/>
                  <a:gd name="connsiteX18" fmla="*/ 277564 w 1524090"/>
                  <a:gd name="connsiteY18" fmla="*/ 805279 h 1607181"/>
                  <a:gd name="connsiteX19" fmla="*/ 277564 w 1524090"/>
                  <a:gd name="connsiteY19" fmla="*/ 798053 h 1607181"/>
                  <a:gd name="connsiteX20" fmla="*/ 273953 w 1524090"/>
                  <a:gd name="connsiteY20" fmla="*/ 787217 h 1607181"/>
                  <a:gd name="connsiteX21" fmla="*/ 270343 w 1524090"/>
                  <a:gd name="connsiteY21" fmla="*/ 776378 h 1607181"/>
                  <a:gd name="connsiteX22" fmla="*/ 266727 w 1524090"/>
                  <a:gd name="connsiteY22" fmla="*/ 761928 h 1607181"/>
                  <a:gd name="connsiteX23" fmla="*/ 266727 w 1524090"/>
                  <a:gd name="connsiteY23" fmla="*/ 751089 h 1607181"/>
                  <a:gd name="connsiteX24" fmla="*/ 263117 w 1524090"/>
                  <a:gd name="connsiteY24" fmla="*/ 736640 h 1607181"/>
                  <a:gd name="connsiteX25" fmla="*/ 259501 w 1524090"/>
                  <a:gd name="connsiteY25" fmla="*/ 729414 h 1607181"/>
                  <a:gd name="connsiteX26" fmla="*/ 259501 w 1524090"/>
                  <a:gd name="connsiteY26" fmla="*/ 714962 h 1607181"/>
                  <a:gd name="connsiteX27" fmla="*/ 263117 w 1524090"/>
                  <a:gd name="connsiteY27" fmla="*/ 711351 h 1607181"/>
                  <a:gd name="connsiteX28" fmla="*/ 266727 w 1524090"/>
                  <a:gd name="connsiteY28" fmla="*/ 707738 h 1607181"/>
                  <a:gd name="connsiteX29" fmla="*/ 270343 w 1524090"/>
                  <a:gd name="connsiteY29" fmla="*/ 700512 h 1607181"/>
                  <a:gd name="connsiteX30" fmla="*/ 273953 w 1524090"/>
                  <a:gd name="connsiteY30" fmla="*/ 693286 h 1607181"/>
                  <a:gd name="connsiteX31" fmla="*/ 273953 w 1524090"/>
                  <a:gd name="connsiteY31" fmla="*/ 682450 h 1607181"/>
                  <a:gd name="connsiteX32" fmla="*/ 277564 w 1524090"/>
                  <a:gd name="connsiteY32" fmla="*/ 675224 h 1607181"/>
                  <a:gd name="connsiteX33" fmla="*/ 277564 w 1524090"/>
                  <a:gd name="connsiteY33" fmla="*/ 653548 h 1607181"/>
                  <a:gd name="connsiteX34" fmla="*/ 284790 w 1524090"/>
                  <a:gd name="connsiteY34" fmla="*/ 653548 h 1607181"/>
                  <a:gd name="connsiteX35" fmla="*/ 295631 w 1524090"/>
                  <a:gd name="connsiteY35" fmla="*/ 646322 h 1607181"/>
                  <a:gd name="connsiteX36" fmla="*/ 306468 w 1524090"/>
                  <a:gd name="connsiteY36" fmla="*/ 639096 h 1607181"/>
                  <a:gd name="connsiteX37" fmla="*/ 317304 w 1524090"/>
                  <a:gd name="connsiteY37" fmla="*/ 631873 h 1607181"/>
                  <a:gd name="connsiteX38" fmla="*/ 324530 w 1524090"/>
                  <a:gd name="connsiteY38" fmla="*/ 628260 h 1607181"/>
                  <a:gd name="connsiteX39" fmla="*/ 331756 w 1524090"/>
                  <a:gd name="connsiteY39" fmla="*/ 621034 h 1607181"/>
                  <a:gd name="connsiteX40" fmla="*/ 357045 w 1524090"/>
                  <a:gd name="connsiteY40" fmla="*/ 621034 h 1607181"/>
                  <a:gd name="connsiteX41" fmla="*/ 367881 w 1524090"/>
                  <a:gd name="connsiteY41" fmla="*/ 617421 h 1607181"/>
                  <a:gd name="connsiteX42" fmla="*/ 382333 w 1524090"/>
                  <a:gd name="connsiteY42" fmla="*/ 606582 h 1607181"/>
                  <a:gd name="connsiteX43" fmla="*/ 393170 w 1524090"/>
                  <a:gd name="connsiteY43" fmla="*/ 599358 h 1607181"/>
                  <a:gd name="connsiteX44" fmla="*/ 404011 w 1524090"/>
                  <a:gd name="connsiteY44" fmla="*/ 592132 h 1607181"/>
                  <a:gd name="connsiteX45" fmla="*/ 414848 w 1524090"/>
                  <a:gd name="connsiteY45" fmla="*/ 584907 h 1607181"/>
                  <a:gd name="connsiteX46" fmla="*/ 425684 w 1524090"/>
                  <a:gd name="connsiteY46" fmla="*/ 581294 h 1607181"/>
                  <a:gd name="connsiteX47" fmla="*/ 436521 w 1524090"/>
                  <a:gd name="connsiteY47" fmla="*/ 574070 h 1607181"/>
                  <a:gd name="connsiteX48" fmla="*/ 447362 w 1524090"/>
                  <a:gd name="connsiteY48" fmla="*/ 566844 h 1607181"/>
                  <a:gd name="connsiteX49" fmla="*/ 450973 w 1524090"/>
                  <a:gd name="connsiteY49" fmla="*/ 556005 h 1607181"/>
                  <a:gd name="connsiteX50" fmla="*/ 454588 w 1524090"/>
                  <a:gd name="connsiteY50" fmla="*/ 545168 h 1607181"/>
                  <a:gd name="connsiteX51" fmla="*/ 458199 w 1524090"/>
                  <a:gd name="connsiteY51" fmla="*/ 530717 h 1607181"/>
                  <a:gd name="connsiteX52" fmla="*/ 461814 w 1524090"/>
                  <a:gd name="connsiteY52" fmla="*/ 516267 h 1607181"/>
                  <a:gd name="connsiteX53" fmla="*/ 465425 w 1524090"/>
                  <a:gd name="connsiteY53" fmla="*/ 501815 h 1607181"/>
                  <a:gd name="connsiteX54" fmla="*/ 469035 w 1524090"/>
                  <a:gd name="connsiteY54" fmla="*/ 487365 h 1607181"/>
                  <a:gd name="connsiteX55" fmla="*/ 476261 w 1524090"/>
                  <a:gd name="connsiteY55" fmla="*/ 472914 h 1607181"/>
                  <a:gd name="connsiteX56" fmla="*/ 479876 w 1524090"/>
                  <a:gd name="connsiteY56" fmla="*/ 458464 h 1607181"/>
                  <a:gd name="connsiteX57" fmla="*/ 487102 w 1524090"/>
                  <a:gd name="connsiteY57" fmla="*/ 444014 h 1607181"/>
                  <a:gd name="connsiteX58" fmla="*/ 490713 w 1524090"/>
                  <a:gd name="connsiteY58" fmla="*/ 433176 h 1607181"/>
                  <a:gd name="connsiteX59" fmla="*/ 494324 w 1524090"/>
                  <a:gd name="connsiteY59" fmla="*/ 422337 h 1607181"/>
                  <a:gd name="connsiteX60" fmla="*/ 494324 w 1524090"/>
                  <a:gd name="connsiteY60" fmla="*/ 418726 h 1607181"/>
                  <a:gd name="connsiteX61" fmla="*/ 497939 w 1524090"/>
                  <a:gd name="connsiteY61" fmla="*/ 415113 h 1607181"/>
                  <a:gd name="connsiteX62" fmla="*/ 505165 w 1524090"/>
                  <a:gd name="connsiteY62" fmla="*/ 411649 h 1607181"/>
                  <a:gd name="connsiteX63" fmla="*/ 512391 w 1524090"/>
                  <a:gd name="connsiteY63" fmla="*/ 411649 h 1607181"/>
                  <a:gd name="connsiteX64" fmla="*/ 523228 w 1524090"/>
                  <a:gd name="connsiteY64" fmla="*/ 408036 h 1607181"/>
                  <a:gd name="connsiteX65" fmla="*/ 530453 w 1524090"/>
                  <a:gd name="connsiteY65" fmla="*/ 408036 h 1607181"/>
                  <a:gd name="connsiteX66" fmla="*/ 537679 w 1524090"/>
                  <a:gd name="connsiteY66" fmla="*/ 404426 h 1607181"/>
                  <a:gd name="connsiteX67" fmla="*/ 541290 w 1524090"/>
                  <a:gd name="connsiteY67" fmla="*/ 400813 h 1607181"/>
                  <a:gd name="connsiteX68" fmla="*/ 544901 w 1524090"/>
                  <a:gd name="connsiteY68" fmla="*/ 397048 h 1607181"/>
                  <a:gd name="connsiteX69" fmla="*/ 548516 w 1524090"/>
                  <a:gd name="connsiteY69" fmla="*/ 389824 h 1607181"/>
                  <a:gd name="connsiteX70" fmla="*/ 552127 w 1524090"/>
                  <a:gd name="connsiteY70" fmla="*/ 386361 h 1607181"/>
                  <a:gd name="connsiteX71" fmla="*/ 552127 w 1524090"/>
                  <a:gd name="connsiteY71" fmla="*/ 382748 h 1607181"/>
                  <a:gd name="connsiteX72" fmla="*/ 555742 w 1524090"/>
                  <a:gd name="connsiteY72" fmla="*/ 379137 h 1607181"/>
                  <a:gd name="connsiteX73" fmla="*/ 559353 w 1524090"/>
                  <a:gd name="connsiteY73" fmla="*/ 375524 h 1607181"/>
                  <a:gd name="connsiteX74" fmla="*/ 562968 w 1524090"/>
                  <a:gd name="connsiteY74" fmla="*/ 371760 h 1607181"/>
                  <a:gd name="connsiteX75" fmla="*/ 566579 w 1524090"/>
                  <a:gd name="connsiteY75" fmla="*/ 371760 h 1607181"/>
                  <a:gd name="connsiteX76" fmla="*/ 573805 w 1524090"/>
                  <a:gd name="connsiteY76" fmla="*/ 368147 h 1607181"/>
                  <a:gd name="connsiteX77" fmla="*/ 577415 w 1524090"/>
                  <a:gd name="connsiteY77" fmla="*/ 371760 h 1607181"/>
                  <a:gd name="connsiteX78" fmla="*/ 581030 w 1524090"/>
                  <a:gd name="connsiteY78" fmla="*/ 368147 h 1607181"/>
                  <a:gd name="connsiteX79" fmla="*/ 588256 w 1524090"/>
                  <a:gd name="connsiteY79" fmla="*/ 368147 h 1607181"/>
                  <a:gd name="connsiteX80" fmla="*/ 588256 w 1524090"/>
                  <a:gd name="connsiteY80" fmla="*/ 364536 h 1607181"/>
                  <a:gd name="connsiteX81" fmla="*/ 591867 w 1524090"/>
                  <a:gd name="connsiteY81" fmla="*/ 361072 h 1607181"/>
                  <a:gd name="connsiteX82" fmla="*/ 595478 w 1524090"/>
                  <a:gd name="connsiteY82" fmla="*/ 357459 h 1607181"/>
                  <a:gd name="connsiteX83" fmla="*/ 613545 w 1524090"/>
                  <a:gd name="connsiteY83" fmla="*/ 357459 h 1607181"/>
                  <a:gd name="connsiteX84" fmla="*/ 620771 w 1524090"/>
                  <a:gd name="connsiteY84" fmla="*/ 353849 h 1607181"/>
                  <a:gd name="connsiteX85" fmla="*/ 620771 w 1524090"/>
                  <a:gd name="connsiteY85" fmla="*/ 350236 h 1607181"/>
                  <a:gd name="connsiteX86" fmla="*/ 627992 w 1524090"/>
                  <a:gd name="connsiteY86" fmla="*/ 346623 h 1607181"/>
                  <a:gd name="connsiteX87" fmla="*/ 631607 w 1524090"/>
                  <a:gd name="connsiteY87" fmla="*/ 343010 h 1607181"/>
                  <a:gd name="connsiteX88" fmla="*/ 631607 w 1524090"/>
                  <a:gd name="connsiteY88" fmla="*/ 339397 h 1607181"/>
                  <a:gd name="connsiteX89" fmla="*/ 635218 w 1524090"/>
                  <a:gd name="connsiteY89" fmla="*/ 335784 h 1607181"/>
                  <a:gd name="connsiteX90" fmla="*/ 638833 w 1524090"/>
                  <a:gd name="connsiteY90" fmla="*/ 328558 h 1607181"/>
                  <a:gd name="connsiteX91" fmla="*/ 638833 w 1524090"/>
                  <a:gd name="connsiteY91" fmla="*/ 310495 h 1607181"/>
                  <a:gd name="connsiteX92" fmla="*/ 642444 w 1524090"/>
                  <a:gd name="connsiteY92" fmla="*/ 303269 h 1607181"/>
                  <a:gd name="connsiteX93" fmla="*/ 642444 w 1524090"/>
                  <a:gd name="connsiteY93" fmla="*/ 292433 h 1607181"/>
                  <a:gd name="connsiteX94" fmla="*/ 646059 w 1524090"/>
                  <a:gd name="connsiteY94" fmla="*/ 285207 h 1607181"/>
                  <a:gd name="connsiteX95" fmla="*/ 646059 w 1524090"/>
                  <a:gd name="connsiteY95" fmla="*/ 267144 h 1607181"/>
                  <a:gd name="connsiteX96" fmla="*/ 649670 w 1524090"/>
                  <a:gd name="connsiteY96" fmla="*/ 259918 h 1607181"/>
                  <a:gd name="connsiteX97" fmla="*/ 649670 w 1524090"/>
                  <a:gd name="connsiteY97" fmla="*/ 223791 h 1607181"/>
                  <a:gd name="connsiteX98" fmla="*/ 646059 w 1524090"/>
                  <a:gd name="connsiteY98" fmla="*/ 216567 h 1607181"/>
                  <a:gd name="connsiteX99" fmla="*/ 642444 w 1524090"/>
                  <a:gd name="connsiteY99" fmla="*/ 209341 h 1607181"/>
                  <a:gd name="connsiteX100" fmla="*/ 638833 w 1524090"/>
                  <a:gd name="connsiteY100" fmla="*/ 202115 h 1607181"/>
                  <a:gd name="connsiteX101" fmla="*/ 635218 w 1524090"/>
                  <a:gd name="connsiteY101" fmla="*/ 194892 h 1607181"/>
                  <a:gd name="connsiteX102" fmla="*/ 627992 w 1524090"/>
                  <a:gd name="connsiteY102" fmla="*/ 191279 h 1607181"/>
                  <a:gd name="connsiteX103" fmla="*/ 624382 w 1524090"/>
                  <a:gd name="connsiteY103" fmla="*/ 187666 h 1607181"/>
                  <a:gd name="connsiteX104" fmla="*/ 620771 w 1524090"/>
                  <a:gd name="connsiteY104" fmla="*/ 184053 h 1607181"/>
                  <a:gd name="connsiteX105" fmla="*/ 613545 w 1524090"/>
                  <a:gd name="connsiteY105" fmla="*/ 176827 h 1607181"/>
                  <a:gd name="connsiteX106" fmla="*/ 609930 w 1524090"/>
                  <a:gd name="connsiteY106" fmla="*/ 173214 h 1607181"/>
                  <a:gd name="connsiteX107" fmla="*/ 609930 w 1524090"/>
                  <a:gd name="connsiteY107" fmla="*/ 162377 h 1607181"/>
                  <a:gd name="connsiteX108" fmla="*/ 613545 w 1524090"/>
                  <a:gd name="connsiteY108" fmla="*/ 155151 h 1607181"/>
                  <a:gd name="connsiteX109" fmla="*/ 617156 w 1524090"/>
                  <a:gd name="connsiteY109" fmla="*/ 151538 h 1607181"/>
                  <a:gd name="connsiteX110" fmla="*/ 620771 w 1524090"/>
                  <a:gd name="connsiteY110" fmla="*/ 144312 h 1607181"/>
                  <a:gd name="connsiteX111" fmla="*/ 624382 w 1524090"/>
                  <a:gd name="connsiteY111" fmla="*/ 137089 h 1607181"/>
                  <a:gd name="connsiteX112" fmla="*/ 627992 w 1524090"/>
                  <a:gd name="connsiteY112" fmla="*/ 133476 h 1607181"/>
                  <a:gd name="connsiteX113" fmla="*/ 627992 w 1524090"/>
                  <a:gd name="connsiteY113" fmla="*/ 129863 h 1607181"/>
                  <a:gd name="connsiteX114" fmla="*/ 638833 w 1524090"/>
                  <a:gd name="connsiteY114" fmla="*/ 126250 h 1607181"/>
                  <a:gd name="connsiteX115" fmla="*/ 646059 w 1524090"/>
                  <a:gd name="connsiteY115" fmla="*/ 119024 h 1607181"/>
                  <a:gd name="connsiteX116" fmla="*/ 653281 w 1524090"/>
                  <a:gd name="connsiteY116" fmla="*/ 111800 h 1607181"/>
                  <a:gd name="connsiteX117" fmla="*/ 664122 w 1524090"/>
                  <a:gd name="connsiteY117" fmla="*/ 104574 h 1607181"/>
                  <a:gd name="connsiteX118" fmla="*/ 671348 w 1524090"/>
                  <a:gd name="connsiteY118" fmla="*/ 100961 h 1607181"/>
                  <a:gd name="connsiteX119" fmla="*/ 682184 w 1524090"/>
                  <a:gd name="connsiteY119" fmla="*/ 97348 h 1607181"/>
                  <a:gd name="connsiteX120" fmla="*/ 689410 w 1524090"/>
                  <a:gd name="connsiteY120" fmla="*/ 93735 h 1607181"/>
                  <a:gd name="connsiteX121" fmla="*/ 696636 w 1524090"/>
                  <a:gd name="connsiteY121" fmla="*/ 86512 h 1607181"/>
                  <a:gd name="connsiteX122" fmla="*/ 711084 w 1524090"/>
                  <a:gd name="connsiteY122" fmla="*/ 79286 h 1607181"/>
                  <a:gd name="connsiteX123" fmla="*/ 721925 w 1524090"/>
                  <a:gd name="connsiteY123" fmla="*/ 72060 h 1607181"/>
                  <a:gd name="connsiteX124" fmla="*/ 732761 w 1524090"/>
                  <a:gd name="connsiteY124" fmla="*/ 64834 h 1607181"/>
                  <a:gd name="connsiteX125" fmla="*/ 739987 w 1524090"/>
                  <a:gd name="connsiteY125" fmla="*/ 57610 h 1607181"/>
                  <a:gd name="connsiteX126" fmla="*/ 747213 w 1524090"/>
                  <a:gd name="connsiteY126" fmla="*/ 50384 h 1607181"/>
                  <a:gd name="connsiteX127" fmla="*/ 754435 w 1524090"/>
                  <a:gd name="connsiteY127" fmla="*/ 46771 h 1607181"/>
                  <a:gd name="connsiteX128" fmla="*/ 761661 w 1524090"/>
                  <a:gd name="connsiteY128" fmla="*/ 39545 h 1607181"/>
                  <a:gd name="connsiteX129" fmla="*/ 768887 w 1524090"/>
                  <a:gd name="connsiteY129" fmla="*/ 35933 h 1607181"/>
                  <a:gd name="connsiteX130" fmla="*/ 776113 w 1524090"/>
                  <a:gd name="connsiteY130" fmla="*/ 28709 h 1607181"/>
                  <a:gd name="connsiteX131" fmla="*/ 779576 w 1524090"/>
                  <a:gd name="connsiteY131" fmla="*/ 25096 h 1607181"/>
                  <a:gd name="connsiteX132" fmla="*/ 783338 w 1524090"/>
                  <a:gd name="connsiteY132" fmla="*/ 17870 h 1607181"/>
                  <a:gd name="connsiteX133" fmla="*/ 790413 w 1524090"/>
                  <a:gd name="connsiteY133" fmla="*/ 14257 h 1607181"/>
                  <a:gd name="connsiteX134" fmla="*/ 797639 w 1524090"/>
                  <a:gd name="connsiteY134" fmla="*/ 7033 h 1607181"/>
                  <a:gd name="connsiteX135" fmla="*/ 801401 w 1524090"/>
                  <a:gd name="connsiteY135" fmla="*/ 3420 h 1607181"/>
                  <a:gd name="connsiteX136" fmla="*/ 808627 w 1524090"/>
                  <a:gd name="connsiteY136" fmla="*/ 3420 h 1607181"/>
                  <a:gd name="connsiteX137" fmla="*/ 812091 w 1524090"/>
                  <a:gd name="connsiteY137" fmla="*/ -193 h 1607181"/>
                  <a:gd name="connsiteX138" fmla="*/ 815701 w 1524090"/>
                  <a:gd name="connsiteY138" fmla="*/ -193 h 1607181"/>
                  <a:gd name="connsiteX139" fmla="*/ 815701 w 1524090"/>
                  <a:gd name="connsiteY139" fmla="*/ 3420 h 1607181"/>
                  <a:gd name="connsiteX140" fmla="*/ 812091 w 1524090"/>
                  <a:gd name="connsiteY140" fmla="*/ 10644 h 1607181"/>
                  <a:gd name="connsiteX141" fmla="*/ 808627 w 1524090"/>
                  <a:gd name="connsiteY141" fmla="*/ 17870 h 1607181"/>
                  <a:gd name="connsiteX142" fmla="*/ 804865 w 1524090"/>
                  <a:gd name="connsiteY142" fmla="*/ 21483 h 1607181"/>
                  <a:gd name="connsiteX143" fmla="*/ 804865 w 1524090"/>
                  <a:gd name="connsiteY143" fmla="*/ 28709 h 1607181"/>
                  <a:gd name="connsiteX144" fmla="*/ 812091 w 1524090"/>
                  <a:gd name="connsiteY144" fmla="*/ 39545 h 1607181"/>
                  <a:gd name="connsiteX145" fmla="*/ 815701 w 1524090"/>
                  <a:gd name="connsiteY145" fmla="*/ 43158 h 1607181"/>
                  <a:gd name="connsiteX146" fmla="*/ 822927 w 1524090"/>
                  <a:gd name="connsiteY146" fmla="*/ 50384 h 1607181"/>
                  <a:gd name="connsiteX147" fmla="*/ 830153 w 1524090"/>
                  <a:gd name="connsiteY147" fmla="*/ 53997 h 1607181"/>
                  <a:gd name="connsiteX148" fmla="*/ 833764 w 1524090"/>
                  <a:gd name="connsiteY148" fmla="*/ 61223 h 1607181"/>
                  <a:gd name="connsiteX149" fmla="*/ 840990 w 1524090"/>
                  <a:gd name="connsiteY149" fmla="*/ 68447 h 1607181"/>
                  <a:gd name="connsiteX150" fmla="*/ 844605 w 1524090"/>
                  <a:gd name="connsiteY150" fmla="*/ 75673 h 1607181"/>
                  <a:gd name="connsiteX151" fmla="*/ 855442 w 1524090"/>
                  <a:gd name="connsiteY151" fmla="*/ 82899 h 1607181"/>
                  <a:gd name="connsiteX152" fmla="*/ 862668 w 1524090"/>
                  <a:gd name="connsiteY152" fmla="*/ 90122 h 1607181"/>
                  <a:gd name="connsiteX153" fmla="*/ 869894 w 1524090"/>
                  <a:gd name="connsiteY153" fmla="*/ 97348 h 1607181"/>
                  <a:gd name="connsiteX154" fmla="*/ 873504 w 1524090"/>
                  <a:gd name="connsiteY154" fmla="*/ 100961 h 1607181"/>
                  <a:gd name="connsiteX155" fmla="*/ 877115 w 1524090"/>
                  <a:gd name="connsiteY155" fmla="*/ 104574 h 1607181"/>
                  <a:gd name="connsiteX156" fmla="*/ 877115 w 1524090"/>
                  <a:gd name="connsiteY156" fmla="*/ 115411 h 1607181"/>
                  <a:gd name="connsiteX157" fmla="*/ 873504 w 1524090"/>
                  <a:gd name="connsiteY157" fmla="*/ 119024 h 1607181"/>
                  <a:gd name="connsiteX158" fmla="*/ 869894 w 1524090"/>
                  <a:gd name="connsiteY158" fmla="*/ 126250 h 1607181"/>
                  <a:gd name="connsiteX159" fmla="*/ 862668 w 1524090"/>
                  <a:gd name="connsiteY159" fmla="*/ 129863 h 1607181"/>
                  <a:gd name="connsiteX160" fmla="*/ 859052 w 1524090"/>
                  <a:gd name="connsiteY160" fmla="*/ 137089 h 1607181"/>
                  <a:gd name="connsiteX161" fmla="*/ 859052 w 1524090"/>
                  <a:gd name="connsiteY161" fmla="*/ 151538 h 1607181"/>
                  <a:gd name="connsiteX162" fmla="*/ 862668 w 1524090"/>
                  <a:gd name="connsiteY162" fmla="*/ 155151 h 1607181"/>
                  <a:gd name="connsiteX163" fmla="*/ 862668 w 1524090"/>
                  <a:gd name="connsiteY163" fmla="*/ 162377 h 1607181"/>
                  <a:gd name="connsiteX164" fmla="*/ 866278 w 1524090"/>
                  <a:gd name="connsiteY164" fmla="*/ 165990 h 1607181"/>
                  <a:gd name="connsiteX165" fmla="*/ 866278 w 1524090"/>
                  <a:gd name="connsiteY165" fmla="*/ 173214 h 1607181"/>
                  <a:gd name="connsiteX166" fmla="*/ 862668 w 1524090"/>
                  <a:gd name="connsiteY166" fmla="*/ 176827 h 1607181"/>
                  <a:gd name="connsiteX167" fmla="*/ 862668 w 1524090"/>
                  <a:gd name="connsiteY167" fmla="*/ 205728 h 1607181"/>
                  <a:gd name="connsiteX168" fmla="*/ 866278 w 1524090"/>
                  <a:gd name="connsiteY168" fmla="*/ 209341 h 1607181"/>
                  <a:gd name="connsiteX169" fmla="*/ 866278 w 1524090"/>
                  <a:gd name="connsiteY169" fmla="*/ 212954 h 1607181"/>
                  <a:gd name="connsiteX170" fmla="*/ 869894 w 1524090"/>
                  <a:gd name="connsiteY170" fmla="*/ 220180 h 1607181"/>
                  <a:gd name="connsiteX171" fmla="*/ 877115 w 1524090"/>
                  <a:gd name="connsiteY171" fmla="*/ 223791 h 1607181"/>
                  <a:gd name="connsiteX172" fmla="*/ 884341 w 1524090"/>
                  <a:gd name="connsiteY172" fmla="*/ 227404 h 1607181"/>
                  <a:gd name="connsiteX173" fmla="*/ 887956 w 1524090"/>
                  <a:gd name="connsiteY173" fmla="*/ 227404 h 1607181"/>
                  <a:gd name="connsiteX174" fmla="*/ 895182 w 1524090"/>
                  <a:gd name="connsiteY174" fmla="*/ 231017 h 1607181"/>
                  <a:gd name="connsiteX175" fmla="*/ 898793 w 1524090"/>
                  <a:gd name="connsiteY175" fmla="*/ 234630 h 1607181"/>
                  <a:gd name="connsiteX176" fmla="*/ 913245 w 1524090"/>
                  <a:gd name="connsiteY176" fmla="*/ 234630 h 1607181"/>
                  <a:gd name="connsiteX177" fmla="*/ 920471 w 1524090"/>
                  <a:gd name="connsiteY177" fmla="*/ 231017 h 1607181"/>
                  <a:gd name="connsiteX178" fmla="*/ 924081 w 1524090"/>
                  <a:gd name="connsiteY178" fmla="*/ 223791 h 1607181"/>
                  <a:gd name="connsiteX179" fmla="*/ 927692 w 1524090"/>
                  <a:gd name="connsiteY179" fmla="*/ 216567 h 1607181"/>
                  <a:gd name="connsiteX180" fmla="*/ 934918 w 1524090"/>
                  <a:gd name="connsiteY180" fmla="*/ 209341 h 1607181"/>
                  <a:gd name="connsiteX181" fmla="*/ 942144 w 1524090"/>
                  <a:gd name="connsiteY181" fmla="*/ 205728 h 1607181"/>
                  <a:gd name="connsiteX182" fmla="*/ 945759 w 1524090"/>
                  <a:gd name="connsiteY182" fmla="*/ 202115 h 1607181"/>
                  <a:gd name="connsiteX183" fmla="*/ 952980 w 1524090"/>
                  <a:gd name="connsiteY183" fmla="*/ 194892 h 1607181"/>
                  <a:gd name="connsiteX184" fmla="*/ 960206 w 1524090"/>
                  <a:gd name="connsiteY184" fmla="*/ 191279 h 1607181"/>
                  <a:gd name="connsiteX185" fmla="*/ 971048 w 1524090"/>
                  <a:gd name="connsiteY185" fmla="*/ 184053 h 1607181"/>
                  <a:gd name="connsiteX186" fmla="*/ 981884 w 1524090"/>
                  <a:gd name="connsiteY186" fmla="*/ 176827 h 1607181"/>
                  <a:gd name="connsiteX187" fmla="*/ 992721 w 1524090"/>
                  <a:gd name="connsiteY187" fmla="*/ 173214 h 1607181"/>
                  <a:gd name="connsiteX188" fmla="*/ 999947 w 1524090"/>
                  <a:gd name="connsiteY188" fmla="*/ 173214 h 1607181"/>
                  <a:gd name="connsiteX189" fmla="*/ 1010783 w 1524090"/>
                  <a:gd name="connsiteY189" fmla="*/ 165990 h 1607181"/>
                  <a:gd name="connsiteX190" fmla="*/ 1018009 w 1524090"/>
                  <a:gd name="connsiteY190" fmla="*/ 158764 h 1607181"/>
                  <a:gd name="connsiteX191" fmla="*/ 1025235 w 1524090"/>
                  <a:gd name="connsiteY191" fmla="*/ 158764 h 1607181"/>
                  <a:gd name="connsiteX192" fmla="*/ 1028851 w 1524090"/>
                  <a:gd name="connsiteY192" fmla="*/ 151538 h 1607181"/>
                  <a:gd name="connsiteX193" fmla="*/ 1032461 w 1524090"/>
                  <a:gd name="connsiteY193" fmla="*/ 147925 h 1607181"/>
                  <a:gd name="connsiteX194" fmla="*/ 1043298 w 1524090"/>
                  <a:gd name="connsiteY194" fmla="*/ 137089 h 1607181"/>
                  <a:gd name="connsiteX195" fmla="*/ 1046913 w 1524090"/>
                  <a:gd name="connsiteY195" fmla="*/ 129863 h 1607181"/>
                  <a:gd name="connsiteX196" fmla="*/ 1054139 w 1524090"/>
                  <a:gd name="connsiteY196" fmla="*/ 126250 h 1607181"/>
                  <a:gd name="connsiteX197" fmla="*/ 1075812 w 1524090"/>
                  <a:gd name="connsiteY197" fmla="*/ 126250 h 1607181"/>
                  <a:gd name="connsiteX198" fmla="*/ 1079428 w 1524090"/>
                  <a:gd name="connsiteY198" fmla="*/ 119024 h 1607181"/>
                  <a:gd name="connsiteX199" fmla="*/ 1090264 w 1524090"/>
                  <a:gd name="connsiteY199" fmla="*/ 108187 h 1607181"/>
                  <a:gd name="connsiteX200" fmla="*/ 1093875 w 1524090"/>
                  <a:gd name="connsiteY200" fmla="*/ 100961 h 1607181"/>
                  <a:gd name="connsiteX201" fmla="*/ 1101101 w 1524090"/>
                  <a:gd name="connsiteY201" fmla="*/ 93735 h 1607181"/>
                  <a:gd name="connsiteX202" fmla="*/ 1104716 w 1524090"/>
                  <a:gd name="connsiteY202" fmla="*/ 90122 h 1607181"/>
                  <a:gd name="connsiteX203" fmla="*/ 1111937 w 1524090"/>
                  <a:gd name="connsiteY203" fmla="*/ 86512 h 1607181"/>
                  <a:gd name="connsiteX204" fmla="*/ 1119163 w 1524090"/>
                  <a:gd name="connsiteY204" fmla="*/ 82899 h 1607181"/>
                  <a:gd name="connsiteX205" fmla="*/ 1130005 w 1524090"/>
                  <a:gd name="connsiteY205" fmla="*/ 86512 h 1607181"/>
                  <a:gd name="connsiteX206" fmla="*/ 1133615 w 1524090"/>
                  <a:gd name="connsiteY206" fmla="*/ 90122 h 1607181"/>
                  <a:gd name="connsiteX207" fmla="*/ 1140841 w 1524090"/>
                  <a:gd name="connsiteY207" fmla="*/ 97348 h 1607181"/>
                  <a:gd name="connsiteX208" fmla="*/ 1144452 w 1524090"/>
                  <a:gd name="connsiteY208" fmla="*/ 100961 h 1607181"/>
                  <a:gd name="connsiteX209" fmla="*/ 1151678 w 1524090"/>
                  <a:gd name="connsiteY209" fmla="*/ 100961 h 1607181"/>
                  <a:gd name="connsiteX210" fmla="*/ 1155293 w 1524090"/>
                  <a:gd name="connsiteY210" fmla="*/ 104574 h 1607181"/>
                  <a:gd name="connsiteX211" fmla="*/ 1166130 w 1524090"/>
                  <a:gd name="connsiteY211" fmla="*/ 108187 h 1607181"/>
                  <a:gd name="connsiteX212" fmla="*/ 1184192 w 1524090"/>
                  <a:gd name="connsiteY212" fmla="*/ 108187 h 1607181"/>
                  <a:gd name="connsiteX213" fmla="*/ 1191418 w 1524090"/>
                  <a:gd name="connsiteY213" fmla="*/ 111800 h 1607181"/>
                  <a:gd name="connsiteX214" fmla="*/ 1198644 w 1524090"/>
                  <a:gd name="connsiteY214" fmla="*/ 111800 h 1607181"/>
                  <a:gd name="connsiteX215" fmla="*/ 1202255 w 1524090"/>
                  <a:gd name="connsiteY215" fmla="*/ 115411 h 1607181"/>
                  <a:gd name="connsiteX216" fmla="*/ 1205870 w 1524090"/>
                  <a:gd name="connsiteY216" fmla="*/ 119024 h 1607181"/>
                  <a:gd name="connsiteX217" fmla="*/ 1205870 w 1524090"/>
                  <a:gd name="connsiteY217" fmla="*/ 133476 h 1607181"/>
                  <a:gd name="connsiteX218" fmla="*/ 1216707 w 1524090"/>
                  <a:gd name="connsiteY218" fmla="*/ 140702 h 1607181"/>
                  <a:gd name="connsiteX219" fmla="*/ 1220317 w 1524090"/>
                  <a:gd name="connsiteY219" fmla="*/ 140702 h 1607181"/>
                  <a:gd name="connsiteX220" fmla="*/ 1223933 w 1524090"/>
                  <a:gd name="connsiteY220" fmla="*/ 144312 h 1607181"/>
                  <a:gd name="connsiteX221" fmla="*/ 1231159 w 1524090"/>
                  <a:gd name="connsiteY221" fmla="*/ 144312 h 1607181"/>
                  <a:gd name="connsiteX222" fmla="*/ 1241995 w 1524090"/>
                  <a:gd name="connsiteY222" fmla="*/ 147925 h 1607181"/>
                  <a:gd name="connsiteX223" fmla="*/ 1256447 w 1524090"/>
                  <a:gd name="connsiteY223" fmla="*/ 147925 h 1607181"/>
                  <a:gd name="connsiteX224" fmla="*/ 1263673 w 1524090"/>
                  <a:gd name="connsiteY224" fmla="*/ 151538 h 1607181"/>
                  <a:gd name="connsiteX225" fmla="*/ 1270899 w 1524090"/>
                  <a:gd name="connsiteY225" fmla="*/ 155151 h 1607181"/>
                  <a:gd name="connsiteX226" fmla="*/ 1274510 w 1524090"/>
                  <a:gd name="connsiteY226" fmla="*/ 162377 h 1607181"/>
                  <a:gd name="connsiteX227" fmla="*/ 1278120 w 1524090"/>
                  <a:gd name="connsiteY227" fmla="*/ 165990 h 1607181"/>
                  <a:gd name="connsiteX228" fmla="*/ 1281736 w 1524090"/>
                  <a:gd name="connsiteY228" fmla="*/ 173214 h 1607181"/>
                  <a:gd name="connsiteX229" fmla="*/ 1285346 w 1524090"/>
                  <a:gd name="connsiteY229" fmla="*/ 180440 h 1607181"/>
                  <a:gd name="connsiteX230" fmla="*/ 1292572 w 1524090"/>
                  <a:gd name="connsiteY230" fmla="*/ 184053 h 1607181"/>
                  <a:gd name="connsiteX231" fmla="*/ 1296187 w 1524090"/>
                  <a:gd name="connsiteY231" fmla="*/ 191279 h 1607181"/>
                  <a:gd name="connsiteX232" fmla="*/ 1299798 w 1524090"/>
                  <a:gd name="connsiteY232" fmla="*/ 194892 h 1607181"/>
                  <a:gd name="connsiteX233" fmla="*/ 1303409 w 1524090"/>
                  <a:gd name="connsiteY233" fmla="*/ 198502 h 1607181"/>
                  <a:gd name="connsiteX234" fmla="*/ 1307024 w 1524090"/>
                  <a:gd name="connsiteY234" fmla="*/ 202115 h 1607181"/>
                  <a:gd name="connsiteX235" fmla="*/ 1307024 w 1524090"/>
                  <a:gd name="connsiteY235" fmla="*/ 209341 h 1607181"/>
                  <a:gd name="connsiteX236" fmla="*/ 1310635 w 1524090"/>
                  <a:gd name="connsiteY236" fmla="*/ 216567 h 1607181"/>
                  <a:gd name="connsiteX237" fmla="*/ 1310635 w 1524090"/>
                  <a:gd name="connsiteY237" fmla="*/ 220180 h 1607181"/>
                  <a:gd name="connsiteX238" fmla="*/ 1307024 w 1524090"/>
                  <a:gd name="connsiteY238" fmla="*/ 227404 h 1607181"/>
                  <a:gd name="connsiteX239" fmla="*/ 1307024 w 1524090"/>
                  <a:gd name="connsiteY239" fmla="*/ 231017 h 1607181"/>
                  <a:gd name="connsiteX240" fmla="*/ 1303409 w 1524090"/>
                  <a:gd name="connsiteY240" fmla="*/ 234630 h 1607181"/>
                  <a:gd name="connsiteX241" fmla="*/ 1303409 w 1524090"/>
                  <a:gd name="connsiteY241" fmla="*/ 259918 h 1607181"/>
                  <a:gd name="connsiteX242" fmla="*/ 1299798 w 1524090"/>
                  <a:gd name="connsiteY242" fmla="*/ 263531 h 1607181"/>
                  <a:gd name="connsiteX243" fmla="*/ 1296187 w 1524090"/>
                  <a:gd name="connsiteY243" fmla="*/ 270757 h 1607181"/>
                  <a:gd name="connsiteX244" fmla="*/ 1292572 w 1524090"/>
                  <a:gd name="connsiteY244" fmla="*/ 270757 h 1607181"/>
                  <a:gd name="connsiteX245" fmla="*/ 1292572 w 1524090"/>
                  <a:gd name="connsiteY245" fmla="*/ 274370 h 1607181"/>
                  <a:gd name="connsiteX246" fmla="*/ 1288961 w 1524090"/>
                  <a:gd name="connsiteY246" fmla="*/ 277981 h 1607181"/>
                  <a:gd name="connsiteX247" fmla="*/ 1281736 w 1524090"/>
                  <a:gd name="connsiteY247" fmla="*/ 281594 h 1607181"/>
                  <a:gd name="connsiteX248" fmla="*/ 1274510 w 1524090"/>
                  <a:gd name="connsiteY248" fmla="*/ 285207 h 1607181"/>
                  <a:gd name="connsiteX249" fmla="*/ 1270899 w 1524090"/>
                  <a:gd name="connsiteY249" fmla="*/ 288820 h 1607181"/>
                  <a:gd name="connsiteX250" fmla="*/ 1267284 w 1524090"/>
                  <a:gd name="connsiteY250" fmla="*/ 292433 h 1607181"/>
                  <a:gd name="connsiteX251" fmla="*/ 1263673 w 1524090"/>
                  <a:gd name="connsiteY251" fmla="*/ 296046 h 1607181"/>
                  <a:gd name="connsiteX252" fmla="*/ 1260058 w 1524090"/>
                  <a:gd name="connsiteY252" fmla="*/ 303269 h 1607181"/>
                  <a:gd name="connsiteX253" fmla="*/ 1260058 w 1524090"/>
                  <a:gd name="connsiteY253" fmla="*/ 321334 h 1607181"/>
                  <a:gd name="connsiteX254" fmla="*/ 1263673 w 1524090"/>
                  <a:gd name="connsiteY254" fmla="*/ 324947 h 1607181"/>
                  <a:gd name="connsiteX255" fmla="*/ 1263673 w 1524090"/>
                  <a:gd name="connsiteY255" fmla="*/ 328558 h 1607181"/>
                  <a:gd name="connsiteX256" fmla="*/ 1267284 w 1524090"/>
                  <a:gd name="connsiteY256" fmla="*/ 332171 h 1607181"/>
                  <a:gd name="connsiteX257" fmla="*/ 1263673 w 1524090"/>
                  <a:gd name="connsiteY257" fmla="*/ 339247 h 1607181"/>
                  <a:gd name="connsiteX258" fmla="*/ 1263673 w 1524090"/>
                  <a:gd name="connsiteY258" fmla="*/ 342858 h 1607181"/>
                  <a:gd name="connsiteX259" fmla="*/ 1260058 w 1524090"/>
                  <a:gd name="connsiteY259" fmla="*/ 350236 h 1607181"/>
                  <a:gd name="connsiteX260" fmla="*/ 1256447 w 1524090"/>
                  <a:gd name="connsiteY260" fmla="*/ 357310 h 1607181"/>
                  <a:gd name="connsiteX261" fmla="*/ 1252832 w 1524090"/>
                  <a:gd name="connsiteY261" fmla="*/ 360923 h 1607181"/>
                  <a:gd name="connsiteX262" fmla="*/ 1249221 w 1524090"/>
                  <a:gd name="connsiteY262" fmla="*/ 364536 h 1607181"/>
                  <a:gd name="connsiteX263" fmla="*/ 1249221 w 1524090"/>
                  <a:gd name="connsiteY263" fmla="*/ 368147 h 1607181"/>
                  <a:gd name="connsiteX264" fmla="*/ 1245606 w 1524090"/>
                  <a:gd name="connsiteY264" fmla="*/ 371760 h 1607181"/>
                  <a:gd name="connsiteX265" fmla="*/ 1241995 w 1524090"/>
                  <a:gd name="connsiteY265" fmla="*/ 375373 h 1607181"/>
                  <a:gd name="connsiteX266" fmla="*/ 1238384 w 1524090"/>
                  <a:gd name="connsiteY266" fmla="*/ 378986 h 1607181"/>
                  <a:gd name="connsiteX267" fmla="*/ 1234769 w 1524090"/>
                  <a:gd name="connsiteY267" fmla="*/ 382599 h 1607181"/>
                  <a:gd name="connsiteX268" fmla="*/ 1231159 w 1524090"/>
                  <a:gd name="connsiteY268" fmla="*/ 386212 h 1607181"/>
                  <a:gd name="connsiteX269" fmla="*/ 1231159 w 1524090"/>
                  <a:gd name="connsiteY269" fmla="*/ 389824 h 1607181"/>
                  <a:gd name="connsiteX270" fmla="*/ 1234769 w 1524090"/>
                  <a:gd name="connsiteY270" fmla="*/ 393435 h 1607181"/>
                  <a:gd name="connsiteX271" fmla="*/ 1238384 w 1524090"/>
                  <a:gd name="connsiteY271" fmla="*/ 393435 h 1607181"/>
                  <a:gd name="connsiteX272" fmla="*/ 1241995 w 1524090"/>
                  <a:gd name="connsiteY272" fmla="*/ 400661 h 1607181"/>
                  <a:gd name="connsiteX273" fmla="*/ 1245606 w 1524090"/>
                  <a:gd name="connsiteY273" fmla="*/ 400661 h 1607181"/>
                  <a:gd name="connsiteX274" fmla="*/ 1252832 w 1524090"/>
                  <a:gd name="connsiteY274" fmla="*/ 407887 h 1607181"/>
                  <a:gd name="connsiteX275" fmla="*/ 1260058 w 1524090"/>
                  <a:gd name="connsiteY275" fmla="*/ 411500 h 1607181"/>
                  <a:gd name="connsiteX276" fmla="*/ 1263673 w 1524090"/>
                  <a:gd name="connsiteY276" fmla="*/ 415113 h 1607181"/>
                  <a:gd name="connsiteX277" fmla="*/ 1278120 w 1524090"/>
                  <a:gd name="connsiteY277" fmla="*/ 415113 h 1607181"/>
                  <a:gd name="connsiteX278" fmla="*/ 1285346 w 1524090"/>
                  <a:gd name="connsiteY278" fmla="*/ 411500 h 1607181"/>
                  <a:gd name="connsiteX279" fmla="*/ 1296187 w 1524090"/>
                  <a:gd name="connsiteY279" fmla="*/ 404274 h 1607181"/>
                  <a:gd name="connsiteX280" fmla="*/ 1299798 w 1524090"/>
                  <a:gd name="connsiteY280" fmla="*/ 397048 h 1607181"/>
                  <a:gd name="connsiteX281" fmla="*/ 1303409 w 1524090"/>
                  <a:gd name="connsiteY281" fmla="*/ 393435 h 1607181"/>
                  <a:gd name="connsiteX282" fmla="*/ 1310635 w 1524090"/>
                  <a:gd name="connsiteY282" fmla="*/ 386212 h 1607181"/>
                  <a:gd name="connsiteX283" fmla="*/ 1314250 w 1524090"/>
                  <a:gd name="connsiteY283" fmla="*/ 382599 h 1607181"/>
                  <a:gd name="connsiteX284" fmla="*/ 1317861 w 1524090"/>
                  <a:gd name="connsiteY284" fmla="*/ 378986 h 1607181"/>
                  <a:gd name="connsiteX285" fmla="*/ 1325087 w 1524090"/>
                  <a:gd name="connsiteY285" fmla="*/ 378986 h 1607181"/>
                  <a:gd name="connsiteX286" fmla="*/ 1328697 w 1524090"/>
                  <a:gd name="connsiteY286" fmla="*/ 382599 h 1607181"/>
                  <a:gd name="connsiteX287" fmla="*/ 1339538 w 1524090"/>
                  <a:gd name="connsiteY287" fmla="*/ 382599 h 1607181"/>
                  <a:gd name="connsiteX288" fmla="*/ 1343149 w 1524090"/>
                  <a:gd name="connsiteY288" fmla="*/ 378986 h 1607181"/>
                  <a:gd name="connsiteX289" fmla="*/ 1350375 w 1524090"/>
                  <a:gd name="connsiteY289" fmla="*/ 375373 h 1607181"/>
                  <a:gd name="connsiteX290" fmla="*/ 1357449 w 1524090"/>
                  <a:gd name="connsiteY290" fmla="*/ 364536 h 1607181"/>
                  <a:gd name="connsiteX291" fmla="*/ 1361212 w 1524090"/>
                  <a:gd name="connsiteY291" fmla="*/ 364536 h 1607181"/>
                  <a:gd name="connsiteX292" fmla="*/ 1368438 w 1524090"/>
                  <a:gd name="connsiteY292" fmla="*/ 360923 h 1607181"/>
                  <a:gd name="connsiteX293" fmla="*/ 1375664 w 1524090"/>
                  <a:gd name="connsiteY293" fmla="*/ 364536 h 1607181"/>
                  <a:gd name="connsiteX294" fmla="*/ 1386500 w 1524090"/>
                  <a:gd name="connsiteY294" fmla="*/ 371760 h 1607181"/>
                  <a:gd name="connsiteX295" fmla="*/ 1422478 w 1524090"/>
                  <a:gd name="connsiteY295" fmla="*/ 422337 h 1607181"/>
                  <a:gd name="connsiteX296" fmla="*/ 1426241 w 1524090"/>
                  <a:gd name="connsiteY296" fmla="*/ 422337 h 1607181"/>
                  <a:gd name="connsiteX297" fmla="*/ 1429704 w 1524090"/>
                  <a:gd name="connsiteY297" fmla="*/ 425950 h 1607181"/>
                  <a:gd name="connsiteX298" fmla="*/ 1433466 w 1524090"/>
                  <a:gd name="connsiteY298" fmla="*/ 433176 h 1607181"/>
                  <a:gd name="connsiteX299" fmla="*/ 1437077 w 1524090"/>
                  <a:gd name="connsiteY299" fmla="*/ 436788 h 1607181"/>
                  <a:gd name="connsiteX300" fmla="*/ 1440541 w 1524090"/>
                  <a:gd name="connsiteY300" fmla="*/ 440401 h 1607181"/>
                  <a:gd name="connsiteX301" fmla="*/ 1440541 w 1524090"/>
                  <a:gd name="connsiteY301" fmla="*/ 447625 h 1607181"/>
                  <a:gd name="connsiteX302" fmla="*/ 1444303 w 1524090"/>
                  <a:gd name="connsiteY302" fmla="*/ 451238 h 1607181"/>
                  <a:gd name="connsiteX303" fmla="*/ 1444303 w 1524090"/>
                  <a:gd name="connsiteY303" fmla="*/ 469303 h 1607181"/>
                  <a:gd name="connsiteX304" fmla="*/ 1447767 w 1524090"/>
                  <a:gd name="connsiteY304" fmla="*/ 472914 h 1607181"/>
                  <a:gd name="connsiteX305" fmla="*/ 1451529 w 1524090"/>
                  <a:gd name="connsiteY305" fmla="*/ 476527 h 1607181"/>
                  <a:gd name="connsiteX306" fmla="*/ 1454993 w 1524090"/>
                  <a:gd name="connsiteY306" fmla="*/ 480140 h 1607181"/>
                  <a:gd name="connsiteX307" fmla="*/ 1454993 w 1524090"/>
                  <a:gd name="connsiteY307" fmla="*/ 483753 h 1607181"/>
                  <a:gd name="connsiteX308" fmla="*/ 1451529 w 1524090"/>
                  <a:gd name="connsiteY308" fmla="*/ 487365 h 1607181"/>
                  <a:gd name="connsiteX309" fmla="*/ 1451529 w 1524090"/>
                  <a:gd name="connsiteY309" fmla="*/ 490978 h 1607181"/>
                  <a:gd name="connsiteX310" fmla="*/ 1426241 w 1524090"/>
                  <a:gd name="connsiteY310" fmla="*/ 490978 h 1607181"/>
                  <a:gd name="connsiteX311" fmla="*/ 1422478 w 1524090"/>
                  <a:gd name="connsiteY311" fmla="*/ 494591 h 1607181"/>
                  <a:gd name="connsiteX312" fmla="*/ 1400952 w 1524090"/>
                  <a:gd name="connsiteY312" fmla="*/ 494591 h 1607181"/>
                  <a:gd name="connsiteX313" fmla="*/ 1390115 w 1524090"/>
                  <a:gd name="connsiteY313" fmla="*/ 501815 h 1607181"/>
                  <a:gd name="connsiteX314" fmla="*/ 1379274 w 1524090"/>
                  <a:gd name="connsiteY314" fmla="*/ 505428 h 1607181"/>
                  <a:gd name="connsiteX315" fmla="*/ 1372053 w 1524090"/>
                  <a:gd name="connsiteY315" fmla="*/ 512654 h 1607181"/>
                  <a:gd name="connsiteX316" fmla="*/ 1364827 w 1524090"/>
                  <a:gd name="connsiteY316" fmla="*/ 519880 h 1607181"/>
                  <a:gd name="connsiteX317" fmla="*/ 1357601 w 1524090"/>
                  <a:gd name="connsiteY317" fmla="*/ 527104 h 1607181"/>
                  <a:gd name="connsiteX318" fmla="*/ 1350375 w 1524090"/>
                  <a:gd name="connsiteY318" fmla="*/ 534330 h 1607181"/>
                  <a:gd name="connsiteX319" fmla="*/ 1346764 w 1524090"/>
                  <a:gd name="connsiteY319" fmla="*/ 537942 h 1607181"/>
                  <a:gd name="connsiteX320" fmla="*/ 1339538 w 1524090"/>
                  <a:gd name="connsiteY320" fmla="*/ 541555 h 1607181"/>
                  <a:gd name="connsiteX321" fmla="*/ 1325087 w 1524090"/>
                  <a:gd name="connsiteY321" fmla="*/ 541555 h 1607181"/>
                  <a:gd name="connsiteX322" fmla="*/ 1317861 w 1524090"/>
                  <a:gd name="connsiteY322" fmla="*/ 545168 h 1607181"/>
                  <a:gd name="connsiteX323" fmla="*/ 1314250 w 1524090"/>
                  <a:gd name="connsiteY323" fmla="*/ 552394 h 1607181"/>
                  <a:gd name="connsiteX324" fmla="*/ 1310635 w 1524090"/>
                  <a:gd name="connsiteY324" fmla="*/ 563231 h 1607181"/>
                  <a:gd name="connsiteX325" fmla="*/ 1310635 w 1524090"/>
                  <a:gd name="connsiteY325" fmla="*/ 574070 h 1607181"/>
                  <a:gd name="connsiteX326" fmla="*/ 1307024 w 1524090"/>
                  <a:gd name="connsiteY326" fmla="*/ 577683 h 1607181"/>
                  <a:gd name="connsiteX327" fmla="*/ 1303409 w 1524090"/>
                  <a:gd name="connsiteY327" fmla="*/ 581294 h 1607181"/>
                  <a:gd name="connsiteX328" fmla="*/ 1296187 w 1524090"/>
                  <a:gd name="connsiteY328" fmla="*/ 588519 h 1607181"/>
                  <a:gd name="connsiteX329" fmla="*/ 1288961 w 1524090"/>
                  <a:gd name="connsiteY329" fmla="*/ 592132 h 1607181"/>
                  <a:gd name="connsiteX330" fmla="*/ 1285346 w 1524090"/>
                  <a:gd name="connsiteY330" fmla="*/ 595745 h 1607181"/>
                  <a:gd name="connsiteX331" fmla="*/ 1278120 w 1524090"/>
                  <a:gd name="connsiteY331" fmla="*/ 599358 h 1607181"/>
                  <a:gd name="connsiteX332" fmla="*/ 1274510 w 1524090"/>
                  <a:gd name="connsiteY332" fmla="*/ 599358 h 1607181"/>
                  <a:gd name="connsiteX333" fmla="*/ 1267284 w 1524090"/>
                  <a:gd name="connsiteY333" fmla="*/ 602971 h 1607181"/>
                  <a:gd name="connsiteX334" fmla="*/ 1260058 w 1524090"/>
                  <a:gd name="connsiteY334" fmla="*/ 606582 h 1607181"/>
                  <a:gd name="connsiteX335" fmla="*/ 1260058 w 1524090"/>
                  <a:gd name="connsiteY335" fmla="*/ 610195 h 1607181"/>
                  <a:gd name="connsiteX336" fmla="*/ 1256447 w 1524090"/>
                  <a:gd name="connsiteY336" fmla="*/ 613808 h 1607181"/>
                  <a:gd name="connsiteX337" fmla="*/ 1260058 w 1524090"/>
                  <a:gd name="connsiteY337" fmla="*/ 617421 h 1607181"/>
                  <a:gd name="connsiteX338" fmla="*/ 1260058 w 1524090"/>
                  <a:gd name="connsiteY338" fmla="*/ 624647 h 1607181"/>
                  <a:gd name="connsiteX339" fmla="*/ 1256447 w 1524090"/>
                  <a:gd name="connsiteY339" fmla="*/ 628260 h 1607181"/>
                  <a:gd name="connsiteX340" fmla="*/ 1256447 w 1524090"/>
                  <a:gd name="connsiteY340" fmla="*/ 631873 h 1607181"/>
                  <a:gd name="connsiteX341" fmla="*/ 1252832 w 1524090"/>
                  <a:gd name="connsiteY341" fmla="*/ 642709 h 1607181"/>
                  <a:gd name="connsiteX342" fmla="*/ 1252832 w 1524090"/>
                  <a:gd name="connsiteY342" fmla="*/ 649935 h 1607181"/>
                  <a:gd name="connsiteX343" fmla="*/ 1249221 w 1524090"/>
                  <a:gd name="connsiteY343" fmla="*/ 660772 h 1607181"/>
                  <a:gd name="connsiteX344" fmla="*/ 1249221 w 1524090"/>
                  <a:gd name="connsiteY344" fmla="*/ 664385 h 1607181"/>
                  <a:gd name="connsiteX345" fmla="*/ 1245606 w 1524090"/>
                  <a:gd name="connsiteY345" fmla="*/ 671611 h 1607181"/>
                  <a:gd name="connsiteX346" fmla="*/ 1241995 w 1524090"/>
                  <a:gd name="connsiteY346" fmla="*/ 678837 h 1607181"/>
                  <a:gd name="connsiteX347" fmla="*/ 1238384 w 1524090"/>
                  <a:gd name="connsiteY347" fmla="*/ 682450 h 1607181"/>
                  <a:gd name="connsiteX348" fmla="*/ 1238384 w 1524090"/>
                  <a:gd name="connsiteY348" fmla="*/ 689673 h 1607181"/>
                  <a:gd name="connsiteX349" fmla="*/ 1241995 w 1524090"/>
                  <a:gd name="connsiteY349" fmla="*/ 693286 h 1607181"/>
                  <a:gd name="connsiteX350" fmla="*/ 1245606 w 1524090"/>
                  <a:gd name="connsiteY350" fmla="*/ 696899 h 1607181"/>
                  <a:gd name="connsiteX351" fmla="*/ 1241995 w 1524090"/>
                  <a:gd name="connsiteY351" fmla="*/ 704125 h 1607181"/>
                  <a:gd name="connsiteX352" fmla="*/ 1238384 w 1524090"/>
                  <a:gd name="connsiteY352" fmla="*/ 711351 h 1607181"/>
                  <a:gd name="connsiteX353" fmla="*/ 1238384 w 1524090"/>
                  <a:gd name="connsiteY353" fmla="*/ 718575 h 1607181"/>
                  <a:gd name="connsiteX354" fmla="*/ 1241995 w 1524090"/>
                  <a:gd name="connsiteY354" fmla="*/ 722188 h 1607181"/>
                  <a:gd name="connsiteX355" fmla="*/ 1241995 w 1524090"/>
                  <a:gd name="connsiteY355" fmla="*/ 725801 h 1607181"/>
                  <a:gd name="connsiteX356" fmla="*/ 1238384 w 1524090"/>
                  <a:gd name="connsiteY356" fmla="*/ 729414 h 1607181"/>
                  <a:gd name="connsiteX357" fmla="*/ 1234769 w 1524090"/>
                  <a:gd name="connsiteY357" fmla="*/ 733027 h 1607181"/>
                  <a:gd name="connsiteX358" fmla="*/ 1234769 w 1524090"/>
                  <a:gd name="connsiteY358" fmla="*/ 747476 h 1607181"/>
                  <a:gd name="connsiteX359" fmla="*/ 1238384 w 1524090"/>
                  <a:gd name="connsiteY359" fmla="*/ 751089 h 1607181"/>
                  <a:gd name="connsiteX360" fmla="*/ 1241995 w 1524090"/>
                  <a:gd name="connsiteY360" fmla="*/ 754702 h 1607181"/>
                  <a:gd name="connsiteX361" fmla="*/ 1241995 w 1524090"/>
                  <a:gd name="connsiteY361" fmla="*/ 758315 h 1607181"/>
                  <a:gd name="connsiteX362" fmla="*/ 1245606 w 1524090"/>
                  <a:gd name="connsiteY362" fmla="*/ 765539 h 1607181"/>
                  <a:gd name="connsiteX363" fmla="*/ 1249221 w 1524090"/>
                  <a:gd name="connsiteY363" fmla="*/ 772765 h 1607181"/>
                  <a:gd name="connsiteX364" fmla="*/ 1256447 w 1524090"/>
                  <a:gd name="connsiteY364" fmla="*/ 779991 h 1607181"/>
                  <a:gd name="connsiteX365" fmla="*/ 1260058 w 1524090"/>
                  <a:gd name="connsiteY365" fmla="*/ 787217 h 1607181"/>
                  <a:gd name="connsiteX366" fmla="*/ 1267284 w 1524090"/>
                  <a:gd name="connsiteY366" fmla="*/ 790830 h 1607181"/>
                  <a:gd name="connsiteX367" fmla="*/ 1274510 w 1524090"/>
                  <a:gd name="connsiteY367" fmla="*/ 790830 h 1607181"/>
                  <a:gd name="connsiteX368" fmla="*/ 1281736 w 1524090"/>
                  <a:gd name="connsiteY368" fmla="*/ 794440 h 1607181"/>
                  <a:gd name="connsiteX369" fmla="*/ 1285346 w 1524090"/>
                  <a:gd name="connsiteY369" fmla="*/ 794440 h 1607181"/>
                  <a:gd name="connsiteX370" fmla="*/ 1288961 w 1524090"/>
                  <a:gd name="connsiteY370" fmla="*/ 798053 h 1607181"/>
                  <a:gd name="connsiteX371" fmla="*/ 1299798 w 1524090"/>
                  <a:gd name="connsiteY371" fmla="*/ 812505 h 1607181"/>
                  <a:gd name="connsiteX372" fmla="*/ 1299798 w 1524090"/>
                  <a:gd name="connsiteY372" fmla="*/ 816118 h 1607181"/>
                  <a:gd name="connsiteX373" fmla="*/ 1296187 w 1524090"/>
                  <a:gd name="connsiteY373" fmla="*/ 823342 h 1607181"/>
                  <a:gd name="connsiteX374" fmla="*/ 1296187 w 1524090"/>
                  <a:gd name="connsiteY374" fmla="*/ 834181 h 1607181"/>
                  <a:gd name="connsiteX375" fmla="*/ 1299798 w 1524090"/>
                  <a:gd name="connsiteY375" fmla="*/ 837794 h 1607181"/>
                  <a:gd name="connsiteX376" fmla="*/ 1299798 w 1524090"/>
                  <a:gd name="connsiteY376" fmla="*/ 841407 h 1607181"/>
                  <a:gd name="connsiteX377" fmla="*/ 1303409 w 1524090"/>
                  <a:gd name="connsiteY377" fmla="*/ 848630 h 1607181"/>
                  <a:gd name="connsiteX378" fmla="*/ 1310635 w 1524090"/>
                  <a:gd name="connsiteY378" fmla="*/ 852243 h 1607181"/>
                  <a:gd name="connsiteX379" fmla="*/ 1317861 w 1524090"/>
                  <a:gd name="connsiteY379" fmla="*/ 855856 h 1607181"/>
                  <a:gd name="connsiteX380" fmla="*/ 1328697 w 1524090"/>
                  <a:gd name="connsiteY380" fmla="*/ 859469 h 1607181"/>
                  <a:gd name="connsiteX381" fmla="*/ 1339538 w 1524090"/>
                  <a:gd name="connsiteY381" fmla="*/ 866695 h 1607181"/>
                  <a:gd name="connsiteX382" fmla="*/ 1343149 w 1524090"/>
                  <a:gd name="connsiteY382" fmla="*/ 870308 h 1607181"/>
                  <a:gd name="connsiteX383" fmla="*/ 1353986 w 1524090"/>
                  <a:gd name="connsiteY383" fmla="*/ 873919 h 1607181"/>
                  <a:gd name="connsiteX384" fmla="*/ 1364827 w 1524090"/>
                  <a:gd name="connsiteY384" fmla="*/ 877532 h 1607181"/>
                  <a:gd name="connsiteX385" fmla="*/ 1368438 w 1524090"/>
                  <a:gd name="connsiteY385" fmla="*/ 881145 h 1607181"/>
                  <a:gd name="connsiteX386" fmla="*/ 1375664 w 1524090"/>
                  <a:gd name="connsiteY386" fmla="*/ 881145 h 1607181"/>
                  <a:gd name="connsiteX387" fmla="*/ 1382890 w 1524090"/>
                  <a:gd name="connsiteY387" fmla="*/ 884758 h 1607181"/>
                  <a:gd name="connsiteX388" fmla="*/ 1390115 w 1524090"/>
                  <a:gd name="connsiteY388" fmla="*/ 884758 h 1607181"/>
                  <a:gd name="connsiteX389" fmla="*/ 1393726 w 1524090"/>
                  <a:gd name="connsiteY389" fmla="*/ 891984 h 1607181"/>
                  <a:gd name="connsiteX390" fmla="*/ 1400952 w 1524090"/>
                  <a:gd name="connsiteY390" fmla="*/ 899207 h 1607181"/>
                  <a:gd name="connsiteX391" fmla="*/ 1404563 w 1524090"/>
                  <a:gd name="connsiteY391" fmla="*/ 902820 h 1607181"/>
                  <a:gd name="connsiteX392" fmla="*/ 1411789 w 1524090"/>
                  <a:gd name="connsiteY392" fmla="*/ 909897 h 1607181"/>
                  <a:gd name="connsiteX393" fmla="*/ 1415252 w 1524090"/>
                  <a:gd name="connsiteY393" fmla="*/ 913508 h 1607181"/>
                  <a:gd name="connsiteX394" fmla="*/ 1415252 w 1524090"/>
                  <a:gd name="connsiteY394" fmla="*/ 917121 h 1607181"/>
                  <a:gd name="connsiteX395" fmla="*/ 1422478 w 1524090"/>
                  <a:gd name="connsiteY395" fmla="*/ 920885 h 1607181"/>
                  <a:gd name="connsiteX396" fmla="*/ 1429704 w 1524090"/>
                  <a:gd name="connsiteY396" fmla="*/ 924496 h 1607181"/>
                  <a:gd name="connsiteX397" fmla="*/ 1433466 w 1524090"/>
                  <a:gd name="connsiteY397" fmla="*/ 928109 h 1607181"/>
                  <a:gd name="connsiteX398" fmla="*/ 1437077 w 1524090"/>
                  <a:gd name="connsiteY398" fmla="*/ 931573 h 1607181"/>
                  <a:gd name="connsiteX399" fmla="*/ 1440541 w 1524090"/>
                  <a:gd name="connsiteY399" fmla="*/ 935185 h 1607181"/>
                  <a:gd name="connsiteX400" fmla="*/ 1437077 w 1524090"/>
                  <a:gd name="connsiteY400" fmla="*/ 935185 h 1607181"/>
                  <a:gd name="connsiteX401" fmla="*/ 1437077 w 1524090"/>
                  <a:gd name="connsiteY401" fmla="*/ 942409 h 1607181"/>
                  <a:gd name="connsiteX402" fmla="*/ 1433466 w 1524090"/>
                  <a:gd name="connsiteY402" fmla="*/ 953397 h 1607181"/>
                  <a:gd name="connsiteX403" fmla="*/ 1437077 w 1524090"/>
                  <a:gd name="connsiteY403" fmla="*/ 960474 h 1607181"/>
                  <a:gd name="connsiteX404" fmla="*/ 1440541 w 1524090"/>
                  <a:gd name="connsiteY404" fmla="*/ 964085 h 1607181"/>
                  <a:gd name="connsiteX405" fmla="*/ 1444303 w 1524090"/>
                  <a:gd name="connsiteY405" fmla="*/ 967698 h 1607181"/>
                  <a:gd name="connsiteX406" fmla="*/ 1447767 w 1524090"/>
                  <a:gd name="connsiteY406" fmla="*/ 971311 h 1607181"/>
                  <a:gd name="connsiteX407" fmla="*/ 1451529 w 1524090"/>
                  <a:gd name="connsiteY407" fmla="*/ 974924 h 1607181"/>
                  <a:gd name="connsiteX408" fmla="*/ 1454993 w 1524090"/>
                  <a:gd name="connsiteY408" fmla="*/ 982149 h 1607181"/>
                  <a:gd name="connsiteX409" fmla="*/ 1454993 w 1524090"/>
                  <a:gd name="connsiteY409" fmla="*/ 1000212 h 1607181"/>
                  <a:gd name="connsiteX410" fmla="*/ 1451529 w 1524090"/>
                  <a:gd name="connsiteY410" fmla="*/ 1007438 h 1607181"/>
                  <a:gd name="connsiteX411" fmla="*/ 1451529 w 1524090"/>
                  <a:gd name="connsiteY411" fmla="*/ 1021888 h 1607181"/>
                  <a:gd name="connsiteX412" fmla="*/ 1447767 w 1524090"/>
                  <a:gd name="connsiteY412" fmla="*/ 1029114 h 1607181"/>
                  <a:gd name="connsiteX413" fmla="*/ 1444303 w 1524090"/>
                  <a:gd name="connsiteY413" fmla="*/ 1032726 h 1607181"/>
                  <a:gd name="connsiteX414" fmla="*/ 1444303 w 1524090"/>
                  <a:gd name="connsiteY414" fmla="*/ 1058015 h 1607181"/>
                  <a:gd name="connsiteX415" fmla="*/ 1447767 w 1524090"/>
                  <a:gd name="connsiteY415" fmla="*/ 1061628 h 1607181"/>
                  <a:gd name="connsiteX416" fmla="*/ 1447767 w 1524090"/>
                  <a:gd name="connsiteY416" fmla="*/ 1068854 h 1607181"/>
                  <a:gd name="connsiteX417" fmla="*/ 1451529 w 1524090"/>
                  <a:gd name="connsiteY417" fmla="*/ 1072465 h 1607181"/>
                  <a:gd name="connsiteX418" fmla="*/ 1454993 w 1524090"/>
                  <a:gd name="connsiteY418" fmla="*/ 1076078 h 1607181"/>
                  <a:gd name="connsiteX419" fmla="*/ 1458755 w 1524090"/>
                  <a:gd name="connsiteY419" fmla="*/ 1079691 h 1607181"/>
                  <a:gd name="connsiteX420" fmla="*/ 1462219 w 1524090"/>
                  <a:gd name="connsiteY420" fmla="*/ 1086916 h 1607181"/>
                  <a:gd name="connsiteX421" fmla="*/ 1462219 w 1524090"/>
                  <a:gd name="connsiteY421" fmla="*/ 1094142 h 1607181"/>
                  <a:gd name="connsiteX422" fmla="*/ 1465829 w 1524090"/>
                  <a:gd name="connsiteY422" fmla="*/ 1101366 h 1607181"/>
                  <a:gd name="connsiteX423" fmla="*/ 1469440 w 1524090"/>
                  <a:gd name="connsiteY423" fmla="*/ 1104979 h 1607181"/>
                  <a:gd name="connsiteX424" fmla="*/ 1473055 w 1524090"/>
                  <a:gd name="connsiteY424" fmla="*/ 1108592 h 1607181"/>
                  <a:gd name="connsiteX425" fmla="*/ 1480281 w 1524090"/>
                  <a:gd name="connsiteY425" fmla="*/ 1115818 h 1607181"/>
                  <a:gd name="connsiteX426" fmla="*/ 1483892 w 1524090"/>
                  <a:gd name="connsiteY426" fmla="*/ 1119431 h 1607181"/>
                  <a:gd name="connsiteX427" fmla="*/ 1491118 w 1524090"/>
                  <a:gd name="connsiteY427" fmla="*/ 1123042 h 1607181"/>
                  <a:gd name="connsiteX428" fmla="*/ 1494733 w 1524090"/>
                  <a:gd name="connsiteY428" fmla="*/ 1123042 h 1607181"/>
                  <a:gd name="connsiteX429" fmla="*/ 1498344 w 1524090"/>
                  <a:gd name="connsiteY429" fmla="*/ 1126655 h 1607181"/>
                  <a:gd name="connsiteX430" fmla="*/ 1498344 w 1524090"/>
                  <a:gd name="connsiteY430" fmla="*/ 1130268 h 1607181"/>
                  <a:gd name="connsiteX431" fmla="*/ 1501954 w 1524090"/>
                  <a:gd name="connsiteY431" fmla="*/ 1133880 h 1607181"/>
                  <a:gd name="connsiteX432" fmla="*/ 1498344 w 1524090"/>
                  <a:gd name="connsiteY432" fmla="*/ 1137493 h 1607181"/>
                  <a:gd name="connsiteX433" fmla="*/ 1498344 w 1524090"/>
                  <a:gd name="connsiteY433" fmla="*/ 1144719 h 1607181"/>
                  <a:gd name="connsiteX434" fmla="*/ 1494733 w 1524090"/>
                  <a:gd name="connsiteY434" fmla="*/ 1148332 h 1607181"/>
                  <a:gd name="connsiteX435" fmla="*/ 1494733 w 1524090"/>
                  <a:gd name="connsiteY435" fmla="*/ 1177232 h 1607181"/>
                  <a:gd name="connsiteX436" fmla="*/ 1498344 w 1524090"/>
                  <a:gd name="connsiteY436" fmla="*/ 1180845 h 1607181"/>
                  <a:gd name="connsiteX437" fmla="*/ 1501954 w 1524090"/>
                  <a:gd name="connsiteY437" fmla="*/ 1184457 h 1607181"/>
                  <a:gd name="connsiteX438" fmla="*/ 1509180 w 1524090"/>
                  <a:gd name="connsiteY438" fmla="*/ 1188070 h 1607181"/>
                  <a:gd name="connsiteX439" fmla="*/ 1512796 w 1524090"/>
                  <a:gd name="connsiteY439" fmla="*/ 1191683 h 1607181"/>
                  <a:gd name="connsiteX440" fmla="*/ 1516406 w 1524090"/>
                  <a:gd name="connsiteY440" fmla="*/ 1195296 h 1607181"/>
                  <a:gd name="connsiteX441" fmla="*/ 1516406 w 1524090"/>
                  <a:gd name="connsiteY441" fmla="*/ 1198909 h 1607181"/>
                  <a:gd name="connsiteX442" fmla="*/ 1520022 w 1524090"/>
                  <a:gd name="connsiteY442" fmla="*/ 1198909 h 1607181"/>
                  <a:gd name="connsiteX443" fmla="*/ 1523632 w 1524090"/>
                  <a:gd name="connsiteY443" fmla="*/ 1202520 h 1607181"/>
                  <a:gd name="connsiteX444" fmla="*/ 1520022 w 1524090"/>
                  <a:gd name="connsiteY444" fmla="*/ 1206133 h 1607181"/>
                  <a:gd name="connsiteX445" fmla="*/ 1516406 w 1524090"/>
                  <a:gd name="connsiteY445" fmla="*/ 1209746 h 1607181"/>
                  <a:gd name="connsiteX446" fmla="*/ 1512796 w 1524090"/>
                  <a:gd name="connsiteY446" fmla="*/ 1216972 h 1607181"/>
                  <a:gd name="connsiteX447" fmla="*/ 1509180 w 1524090"/>
                  <a:gd name="connsiteY447" fmla="*/ 1220585 h 1607181"/>
                  <a:gd name="connsiteX448" fmla="*/ 1505570 w 1524090"/>
                  <a:gd name="connsiteY448" fmla="*/ 1227811 h 1607181"/>
                  <a:gd name="connsiteX449" fmla="*/ 1509180 w 1524090"/>
                  <a:gd name="connsiteY449" fmla="*/ 1231422 h 1607181"/>
                  <a:gd name="connsiteX450" fmla="*/ 1505570 w 1524090"/>
                  <a:gd name="connsiteY450" fmla="*/ 1238647 h 1607181"/>
                  <a:gd name="connsiteX451" fmla="*/ 1501954 w 1524090"/>
                  <a:gd name="connsiteY451" fmla="*/ 1242260 h 1607181"/>
                  <a:gd name="connsiteX452" fmla="*/ 1501954 w 1524090"/>
                  <a:gd name="connsiteY452" fmla="*/ 1245873 h 1607181"/>
                  <a:gd name="connsiteX453" fmla="*/ 1498344 w 1524090"/>
                  <a:gd name="connsiteY453" fmla="*/ 1249486 h 1607181"/>
                  <a:gd name="connsiteX454" fmla="*/ 1491118 w 1524090"/>
                  <a:gd name="connsiteY454" fmla="*/ 1256710 h 1607181"/>
                  <a:gd name="connsiteX455" fmla="*/ 1487507 w 1524090"/>
                  <a:gd name="connsiteY455" fmla="*/ 1260323 h 1607181"/>
                  <a:gd name="connsiteX456" fmla="*/ 1483892 w 1524090"/>
                  <a:gd name="connsiteY456" fmla="*/ 1260323 h 1607181"/>
                  <a:gd name="connsiteX457" fmla="*/ 1473055 w 1524090"/>
                  <a:gd name="connsiteY457" fmla="*/ 1263936 h 1607181"/>
                  <a:gd name="connsiteX458" fmla="*/ 1465829 w 1524090"/>
                  <a:gd name="connsiteY458" fmla="*/ 1263936 h 1607181"/>
                  <a:gd name="connsiteX459" fmla="*/ 1458755 w 1524090"/>
                  <a:gd name="connsiteY459" fmla="*/ 1267549 h 1607181"/>
                  <a:gd name="connsiteX460" fmla="*/ 1447767 w 1524090"/>
                  <a:gd name="connsiteY460" fmla="*/ 1267549 h 1607181"/>
                  <a:gd name="connsiteX461" fmla="*/ 1444303 w 1524090"/>
                  <a:gd name="connsiteY461" fmla="*/ 1271162 h 1607181"/>
                  <a:gd name="connsiteX462" fmla="*/ 1444303 w 1524090"/>
                  <a:gd name="connsiteY462" fmla="*/ 1289224 h 1607181"/>
                  <a:gd name="connsiteX463" fmla="*/ 1447767 w 1524090"/>
                  <a:gd name="connsiteY463" fmla="*/ 1292837 h 1607181"/>
                  <a:gd name="connsiteX464" fmla="*/ 1447767 w 1524090"/>
                  <a:gd name="connsiteY464" fmla="*/ 1296450 h 1607181"/>
                  <a:gd name="connsiteX465" fmla="*/ 1451529 w 1524090"/>
                  <a:gd name="connsiteY465" fmla="*/ 1300063 h 1607181"/>
                  <a:gd name="connsiteX466" fmla="*/ 1451529 w 1524090"/>
                  <a:gd name="connsiteY466" fmla="*/ 1303676 h 1607181"/>
                  <a:gd name="connsiteX467" fmla="*/ 1444303 w 1524090"/>
                  <a:gd name="connsiteY467" fmla="*/ 1310900 h 1607181"/>
                  <a:gd name="connsiteX468" fmla="*/ 1440541 w 1524090"/>
                  <a:gd name="connsiteY468" fmla="*/ 1314513 h 1607181"/>
                  <a:gd name="connsiteX469" fmla="*/ 1437077 w 1524090"/>
                  <a:gd name="connsiteY469" fmla="*/ 1325352 h 1607181"/>
                  <a:gd name="connsiteX470" fmla="*/ 1433466 w 1524090"/>
                  <a:gd name="connsiteY470" fmla="*/ 1332578 h 1607181"/>
                  <a:gd name="connsiteX471" fmla="*/ 1429704 w 1524090"/>
                  <a:gd name="connsiteY471" fmla="*/ 1343414 h 1607181"/>
                  <a:gd name="connsiteX472" fmla="*/ 1422478 w 1524090"/>
                  <a:gd name="connsiteY472" fmla="*/ 1350640 h 1607181"/>
                  <a:gd name="connsiteX473" fmla="*/ 1419015 w 1524090"/>
                  <a:gd name="connsiteY473" fmla="*/ 1354253 h 1607181"/>
                  <a:gd name="connsiteX474" fmla="*/ 1415252 w 1524090"/>
                  <a:gd name="connsiteY474" fmla="*/ 1357866 h 1607181"/>
                  <a:gd name="connsiteX475" fmla="*/ 1411789 w 1524090"/>
                  <a:gd name="connsiteY475" fmla="*/ 1361479 h 1607181"/>
                  <a:gd name="connsiteX476" fmla="*/ 1400952 w 1524090"/>
                  <a:gd name="connsiteY476" fmla="*/ 1361479 h 1607181"/>
                  <a:gd name="connsiteX477" fmla="*/ 1397341 w 1524090"/>
                  <a:gd name="connsiteY477" fmla="*/ 1357866 h 1607181"/>
                  <a:gd name="connsiteX478" fmla="*/ 1390115 w 1524090"/>
                  <a:gd name="connsiteY478" fmla="*/ 1357866 h 1607181"/>
                  <a:gd name="connsiteX479" fmla="*/ 1386500 w 1524090"/>
                  <a:gd name="connsiteY479" fmla="*/ 1361479 h 1607181"/>
                  <a:gd name="connsiteX480" fmla="*/ 1382890 w 1524090"/>
                  <a:gd name="connsiteY480" fmla="*/ 1361479 h 1607181"/>
                  <a:gd name="connsiteX481" fmla="*/ 1382890 w 1524090"/>
                  <a:gd name="connsiteY481" fmla="*/ 1357866 h 1607181"/>
                  <a:gd name="connsiteX482" fmla="*/ 1375664 w 1524090"/>
                  <a:gd name="connsiteY482" fmla="*/ 1357866 h 1607181"/>
                  <a:gd name="connsiteX483" fmla="*/ 1375664 w 1524090"/>
                  <a:gd name="connsiteY483" fmla="*/ 1354253 h 1607181"/>
                  <a:gd name="connsiteX484" fmla="*/ 1372053 w 1524090"/>
                  <a:gd name="connsiteY484" fmla="*/ 1350640 h 1607181"/>
                  <a:gd name="connsiteX485" fmla="*/ 1364827 w 1524090"/>
                  <a:gd name="connsiteY485" fmla="*/ 1347027 h 1607181"/>
                  <a:gd name="connsiteX486" fmla="*/ 1357601 w 1524090"/>
                  <a:gd name="connsiteY486" fmla="*/ 1347027 h 1607181"/>
                  <a:gd name="connsiteX487" fmla="*/ 1353986 w 1524090"/>
                  <a:gd name="connsiteY487" fmla="*/ 1350640 h 1607181"/>
                  <a:gd name="connsiteX488" fmla="*/ 1350375 w 1524090"/>
                  <a:gd name="connsiteY488" fmla="*/ 1354253 h 1607181"/>
                  <a:gd name="connsiteX489" fmla="*/ 1346764 w 1524090"/>
                  <a:gd name="connsiteY489" fmla="*/ 1357866 h 1607181"/>
                  <a:gd name="connsiteX490" fmla="*/ 1346764 w 1524090"/>
                  <a:gd name="connsiteY490" fmla="*/ 1365090 h 1607181"/>
                  <a:gd name="connsiteX491" fmla="*/ 1343149 w 1524090"/>
                  <a:gd name="connsiteY491" fmla="*/ 1368703 h 1607181"/>
                  <a:gd name="connsiteX492" fmla="*/ 1339538 w 1524090"/>
                  <a:gd name="connsiteY492" fmla="*/ 1379542 h 1607181"/>
                  <a:gd name="connsiteX493" fmla="*/ 1339538 w 1524090"/>
                  <a:gd name="connsiteY493" fmla="*/ 1390378 h 1607181"/>
                  <a:gd name="connsiteX494" fmla="*/ 1335923 w 1524090"/>
                  <a:gd name="connsiteY494" fmla="*/ 1397604 h 1607181"/>
                  <a:gd name="connsiteX495" fmla="*/ 1335923 w 1524090"/>
                  <a:gd name="connsiteY495" fmla="*/ 1404830 h 1607181"/>
                  <a:gd name="connsiteX496" fmla="*/ 1332313 w 1524090"/>
                  <a:gd name="connsiteY496" fmla="*/ 1408443 h 1607181"/>
                  <a:gd name="connsiteX497" fmla="*/ 1328697 w 1524090"/>
                  <a:gd name="connsiteY497" fmla="*/ 1415667 h 1607181"/>
                  <a:gd name="connsiteX498" fmla="*/ 1325087 w 1524090"/>
                  <a:gd name="connsiteY498" fmla="*/ 1419280 h 1607181"/>
                  <a:gd name="connsiteX499" fmla="*/ 1325087 w 1524090"/>
                  <a:gd name="connsiteY499" fmla="*/ 1422893 h 1607181"/>
                  <a:gd name="connsiteX500" fmla="*/ 1321476 w 1524090"/>
                  <a:gd name="connsiteY500" fmla="*/ 1426506 h 1607181"/>
                  <a:gd name="connsiteX501" fmla="*/ 1317861 w 1524090"/>
                  <a:gd name="connsiteY501" fmla="*/ 1426506 h 1607181"/>
                  <a:gd name="connsiteX502" fmla="*/ 1310635 w 1524090"/>
                  <a:gd name="connsiteY502" fmla="*/ 1430119 h 1607181"/>
                  <a:gd name="connsiteX503" fmla="*/ 1281736 w 1524090"/>
                  <a:gd name="connsiteY503" fmla="*/ 1430119 h 1607181"/>
                  <a:gd name="connsiteX504" fmla="*/ 1274510 w 1524090"/>
                  <a:gd name="connsiteY504" fmla="*/ 1433732 h 1607181"/>
                  <a:gd name="connsiteX505" fmla="*/ 1231159 w 1524090"/>
                  <a:gd name="connsiteY505" fmla="*/ 1433732 h 1607181"/>
                  <a:gd name="connsiteX506" fmla="*/ 1220317 w 1524090"/>
                  <a:gd name="connsiteY506" fmla="*/ 1437345 h 1607181"/>
                  <a:gd name="connsiteX507" fmla="*/ 1187807 w 1524090"/>
                  <a:gd name="connsiteY507" fmla="*/ 1437345 h 1607181"/>
                  <a:gd name="connsiteX508" fmla="*/ 1180582 w 1524090"/>
                  <a:gd name="connsiteY508" fmla="*/ 1440958 h 1607181"/>
                  <a:gd name="connsiteX509" fmla="*/ 1166130 w 1524090"/>
                  <a:gd name="connsiteY509" fmla="*/ 1440958 h 1607181"/>
                  <a:gd name="connsiteX510" fmla="*/ 1158904 w 1524090"/>
                  <a:gd name="connsiteY510" fmla="*/ 1444568 h 1607181"/>
                  <a:gd name="connsiteX511" fmla="*/ 1148067 w 1524090"/>
                  <a:gd name="connsiteY511" fmla="*/ 1448181 h 1607181"/>
                  <a:gd name="connsiteX512" fmla="*/ 1137230 w 1524090"/>
                  <a:gd name="connsiteY512" fmla="*/ 1448181 h 1607181"/>
                  <a:gd name="connsiteX513" fmla="*/ 1130005 w 1524090"/>
                  <a:gd name="connsiteY513" fmla="*/ 1451794 h 1607181"/>
                  <a:gd name="connsiteX514" fmla="*/ 1122779 w 1524090"/>
                  <a:gd name="connsiteY514" fmla="*/ 1451794 h 1607181"/>
                  <a:gd name="connsiteX515" fmla="*/ 1119163 w 1524090"/>
                  <a:gd name="connsiteY515" fmla="*/ 1455407 h 1607181"/>
                  <a:gd name="connsiteX516" fmla="*/ 1108327 w 1524090"/>
                  <a:gd name="connsiteY516" fmla="*/ 1455407 h 1607181"/>
                  <a:gd name="connsiteX517" fmla="*/ 1104716 w 1524090"/>
                  <a:gd name="connsiteY517" fmla="*/ 1459020 h 1607181"/>
                  <a:gd name="connsiteX518" fmla="*/ 1097490 w 1524090"/>
                  <a:gd name="connsiteY518" fmla="*/ 1466246 h 1607181"/>
                  <a:gd name="connsiteX519" fmla="*/ 1093875 w 1524090"/>
                  <a:gd name="connsiteY519" fmla="*/ 1469857 h 1607181"/>
                  <a:gd name="connsiteX520" fmla="*/ 1075812 w 1524090"/>
                  <a:gd name="connsiteY520" fmla="*/ 1469857 h 1607181"/>
                  <a:gd name="connsiteX521" fmla="*/ 1072202 w 1524090"/>
                  <a:gd name="connsiteY521" fmla="*/ 1466246 h 1607181"/>
                  <a:gd name="connsiteX522" fmla="*/ 1050524 w 1524090"/>
                  <a:gd name="connsiteY522" fmla="*/ 1466246 h 1607181"/>
                  <a:gd name="connsiteX523" fmla="*/ 1043298 w 1524090"/>
                  <a:gd name="connsiteY523" fmla="*/ 1469857 h 1607181"/>
                  <a:gd name="connsiteX524" fmla="*/ 1032461 w 1524090"/>
                  <a:gd name="connsiteY524" fmla="*/ 1469857 h 1607181"/>
                  <a:gd name="connsiteX525" fmla="*/ 1021625 w 1524090"/>
                  <a:gd name="connsiteY525" fmla="*/ 1473470 h 1607181"/>
                  <a:gd name="connsiteX526" fmla="*/ 1018009 w 1524090"/>
                  <a:gd name="connsiteY526" fmla="*/ 1477083 h 1607181"/>
                  <a:gd name="connsiteX527" fmla="*/ 1010783 w 1524090"/>
                  <a:gd name="connsiteY527" fmla="*/ 1480696 h 1607181"/>
                  <a:gd name="connsiteX528" fmla="*/ 1003562 w 1524090"/>
                  <a:gd name="connsiteY528" fmla="*/ 1484309 h 1607181"/>
                  <a:gd name="connsiteX529" fmla="*/ 996336 w 1524090"/>
                  <a:gd name="connsiteY529" fmla="*/ 1487922 h 1607181"/>
                  <a:gd name="connsiteX530" fmla="*/ 989110 w 1524090"/>
                  <a:gd name="connsiteY530" fmla="*/ 1491535 h 1607181"/>
                  <a:gd name="connsiteX531" fmla="*/ 981884 w 1524090"/>
                  <a:gd name="connsiteY531" fmla="*/ 1495145 h 1607181"/>
                  <a:gd name="connsiteX532" fmla="*/ 971048 w 1524090"/>
                  <a:gd name="connsiteY532" fmla="*/ 1498758 h 1607181"/>
                  <a:gd name="connsiteX533" fmla="*/ 963822 w 1524090"/>
                  <a:gd name="connsiteY533" fmla="*/ 1502222 h 1607181"/>
                  <a:gd name="connsiteX534" fmla="*/ 956596 w 1524090"/>
                  <a:gd name="connsiteY534" fmla="*/ 1505835 h 1607181"/>
                  <a:gd name="connsiteX535" fmla="*/ 949370 w 1524090"/>
                  <a:gd name="connsiteY535" fmla="*/ 1513059 h 1607181"/>
                  <a:gd name="connsiteX536" fmla="*/ 945759 w 1524090"/>
                  <a:gd name="connsiteY536" fmla="*/ 1516823 h 1607181"/>
                  <a:gd name="connsiteX537" fmla="*/ 935069 w 1524090"/>
                  <a:gd name="connsiteY537" fmla="*/ 1527511 h 1607181"/>
                  <a:gd name="connsiteX538" fmla="*/ 931307 w 1524090"/>
                  <a:gd name="connsiteY538" fmla="*/ 1531123 h 1607181"/>
                  <a:gd name="connsiteX539" fmla="*/ 906170 w 1524090"/>
                  <a:gd name="connsiteY539" fmla="*/ 1531123 h 1607181"/>
                  <a:gd name="connsiteX540" fmla="*/ 902555 w 1524090"/>
                  <a:gd name="connsiteY540" fmla="*/ 1534734 h 1607181"/>
                  <a:gd name="connsiteX541" fmla="*/ 895329 w 1524090"/>
                  <a:gd name="connsiteY541" fmla="*/ 1538347 h 1607181"/>
                  <a:gd name="connsiteX542" fmla="*/ 888103 w 1524090"/>
                  <a:gd name="connsiteY542" fmla="*/ 1545725 h 1607181"/>
                  <a:gd name="connsiteX543" fmla="*/ 884492 w 1524090"/>
                  <a:gd name="connsiteY543" fmla="*/ 1549335 h 1607181"/>
                  <a:gd name="connsiteX544" fmla="*/ 880882 w 1524090"/>
                  <a:gd name="connsiteY544" fmla="*/ 1556412 h 1607181"/>
                  <a:gd name="connsiteX545" fmla="*/ 877267 w 1524090"/>
                  <a:gd name="connsiteY545" fmla="*/ 1563636 h 1607181"/>
                  <a:gd name="connsiteX546" fmla="*/ 859204 w 1524090"/>
                  <a:gd name="connsiteY546" fmla="*/ 1563636 h 1607181"/>
                  <a:gd name="connsiteX547" fmla="*/ 851978 w 1524090"/>
                  <a:gd name="connsiteY547" fmla="*/ 1570862 h 1607181"/>
                  <a:gd name="connsiteX548" fmla="*/ 848367 w 1524090"/>
                  <a:gd name="connsiteY548" fmla="*/ 1581700 h 1607181"/>
                  <a:gd name="connsiteX549" fmla="*/ 844752 w 1524090"/>
                  <a:gd name="connsiteY549" fmla="*/ 1588924 h 1607181"/>
                  <a:gd name="connsiteX550" fmla="*/ 841141 w 1524090"/>
                  <a:gd name="connsiteY550" fmla="*/ 1599763 h 1607181"/>
                  <a:gd name="connsiteX551" fmla="*/ 837526 w 1524090"/>
                  <a:gd name="connsiteY551" fmla="*/ 1603376 h 1607181"/>
                  <a:gd name="connsiteX552" fmla="*/ 833915 w 1524090"/>
                  <a:gd name="connsiteY552" fmla="*/ 1606989 h 1607181"/>
                  <a:gd name="connsiteX553" fmla="*/ 826690 w 1524090"/>
                  <a:gd name="connsiteY553" fmla="*/ 1603376 h 1607181"/>
                  <a:gd name="connsiteX554" fmla="*/ 823079 w 1524090"/>
                  <a:gd name="connsiteY554" fmla="*/ 1603376 h 1607181"/>
                  <a:gd name="connsiteX555" fmla="*/ 819464 w 1524090"/>
                  <a:gd name="connsiteY555" fmla="*/ 1599763 h 1607181"/>
                  <a:gd name="connsiteX556" fmla="*/ 812238 w 1524090"/>
                  <a:gd name="connsiteY556" fmla="*/ 1596150 h 1607181"/>
                  <a:gd name="connsiteX557" fmla="*/ 805016 w 1524090"/>
                  <a:gd name="connsiteY557" fmla="*/ 1592537 h 1607181"/>
                  <a:gd name="connsiteX558" fmla="*/ 801401 w 1524090"/>
                  <a:gd name="connsiteY558" fmla="*/ 1588924 h 1607181"/>
                  <a:gd name="connsiteX559" fmla="*/ 794175 w 1524090"/>
                  <a:gd name="connsiteY559" fmla="*/ 1585313 h 1607181"/>
                  <a:gd name="connsiteX560" fmla="*/ 786949 w 1524090"/>
                  <a:gd name="connsiteY560" fmla="*/ 1581700 h 1607181"/>
                  <a:gd name="connsiteX561" fmla="*/ 779728 w 1524090"/>
                  <a:gd name="connsiteY561" fmla="*/ 1578088 h 1607181"/>
                  <a:gd name="connsiteX562" fmla="*/ 772502 w 1524090"/>
                  <a:gd name="connsiteY562" fmla="*/ 1570862 h 1607181"/>
                  <a:gd name="connsiteX563" fmla="*/ 765276 w 1524090"/>
                  <a:gd name="connsiteY563" fmla="*/ 1563636 h 1607181"/>
                  <a:gd name="connsiteX564" fmla="*/ 761661 w 1524090"/>
                  <a:gd name="connsiteY564" fmla="*/ 1560023 h 1607181"/>
                  <a:gd name="connsiteX565" fmla="*/ 758050 w 1524090"/>
                  <a:gd name="connsiteY565" fmla="*/ 1552948 h 1607181"/>
                  <a:gd name="connsiteX566" fmla="*/ 754435 w 1524090"/>
                  <a:gd name="connsiteY566" fmla="*/ 1545725 h 1607181"/>
                  <a:gd name="connsiteX567" fmla="*/ 750824 w 1524090"/>
                  <a:gd name="connsiteY567" fmla="*/ 1542112 h 1607181"/>
                  <a:gd name="connsiteX568" fmla="*/ 743598 w 1524090"/>
                  <a:gd name="connsiteY568" fmla="*/ 1538347 h 1607181"/>
                  <a:gd name="connsiteX569" fmla="*/ 736372 w 1524090"/>
                  <a:gd name="connsiteY569" fmla="*/ 1531123 h 1607181"/>
                  <a:gd name="connsiteX570" fmla="*/ 729146 w 1524090"/>
                  <a:gd name="connsiteY570" fmla="*/ 1527511 h 1607181"/>
                  <a:gd name="connsiteX571" fmla="*/ 721925 w 1524090"/>
                  <a:gd name="connsiteY571" fmla="*/ 1524047 h 1607181"/>
                  <a:gd name="connsiteX572" fmla="*/ 714699 w 1524090"/>
                  <a:gd name="connsiteY572" fmla="*/ 1520436 h 1607181"/>
                  <a:gd name="connsiteX573" fmla="*/ 707473 w 1524090"/>
                  <a:gd name="connsiteY573" fmla="*/ 1516823 h 1607181"/>
                  <a:gd name="connsiteX574" fmla="*/ 700247 w 1524090"/>
                  <a:gd name="connsiteY574" fmla="*/ 1513059 h 1607181"/>
                  <a:gd name="connsiteX575" fmla="*/ 693021 w 1524090"/>
                  <a:gd name="connsiteY575" fmla="*/ 1509446 h 1607181"/>
                  <a:gd name="connsiteX576" fmla="*/ 685795 w 1524090"/>
                  <a:gd name="connsiteY576" fmla="*/ 1502222 h 1607181"/>
                  <a:gd name="connsiteX577" fmla="*/ 678569 w 1524090"/>
                  <a:gd name="connsiteY577" fmla="*/ 1498758 h 1607181"/>
                  <a:gd name="connsiteX578" fmla="*/ 671348 w 1524090"/>
                  <a:gd name="connsiteY578" fmla="*/ 1495145 h 1607181"/>
                  <a:gd name="connsiteX579" fmla="*/ 664122 w 1524090"/>
                  <a:gd name="connsiteY579" fmla="*/ 1491535 h 1607181"/>
                  <a:gd name="connsiteX580" fmla="*/ 656896 w 1524090"/>
                  <a:gd name="connsiteY580" fmla="*/ 1487922 h 1607181"/>
                  <a:gd name="connsiteX581" fmla="*/ 646059 w 1524090"/>
                  <a:gd name="connsiteY581" fmla="*/ 1484309 h 1607181"/>
                  <a:gd name="connsiteX582" fmla="*/ 638833 w 1524090"/>
                  <a:gd name="connsiteY582" fmla="*/ 1480696 h 1607181"/>
                  <a:gd name="connsiteX583" fmla="*/ 631607 w 1524090"/>
                  <a:gd name="connsiteY583" fmla="*/ 1477083 h 1607181"/>
                  <a:gd name="connsiteX584" fmla="*/ 627992 w 1524090"/>
                  <a:gd name="connsiteY584" fmla="*/ 1469857 h 1607181"/>
                  <a:gd name="connsiteX585" fmla="*/ 620771 w 1524090"/>
                  <a:gd name="connsiteY585" fmla="*/ 1462633 h 1607181"/>
                  <a:gd name="connsiteX586" fmla="*/ 617156 w 1524090"/>
                  <a:gd name="connsiteY586" fmla="*/ 1459020 h 1607181"/>
                  <a:gd name="connsiteX587" fmla="*/ 609930 w 1524090"/>
                  <a:gd name="connsiteY587" fmla="*/ 1455407 h 1607181"/>
                  <a:gd name="connsiteX588" fmla="*/ 606319 w 1524090"/>
                  <a:gd name="connsiteY588" fmla="*/ 1448181 h 1607181"/>
                  <a:gd name="connsiteX589" fmla="*/ 602704 w 1524090"/>
                  <a:gd name="connsiteY589" fmla="*/ 1440958 h 1607181"/>
                  <a:gd name="connsiteX590" fmla="*/ 595478 w 1524090"/>
                  <a:gd name="connsiteY590" fmla="*/ 1437345 h 1607181"/>
                  <a:gd name="connsiteX591" fmla="*/ 591867 w 1524090"/>
                  <a:gd name="connsiteY591" fmla="*/ 1437345 h 1607181"/>
                  <a:gd name="connsiteX592" fmla="*/ 584641 w 1524090"/>
                  <a:gd name="connsiteY592" fmla="*/ 1433732 h 1607181"/>
                  <a:gd name="connsiteX593" fmla="*/ 581030 w 1524090"/>
                  <a:gd name="connsiteY593" fmla="*/ 1433732 h 1607181"/>
                  <a:gd name="connsiteX594" fmla="*/ 573805 w 1524090"/>
                  <a:gd name="connsiteY594" fmla="*/ 1430119 h 1607181"/>
                  <a:gd name="connsiteX595" fmla="*/ 570189 w 1524090"/>
                  <a:gd name="connsiteY595" fmla="*/ 1430119 h 1607181"/>
                  <a:gd name="connsiteX596" fmla="*/ 570189 w 1524090"/>
                  <a:gd name="connsiteY596" fmla="*/ 1426506 h 1607181"/>
                  <a:gd name="connsiteX597" fmla="*/ 566579 w 1524090"/>
                  <a:gd name="connsiteY597" fmla="*/ 1422893 h 1607181"/>
                  <a:gd name="connsiteX598" fmla="*/ 562968 w 1524090"/>
                  <a:gd name="connsiteY598" fmla="*/ 1419280 h 1607181"/>
                  <a:gd name="connsiteX599" fmla="*/ 559353 w 1524090"/>
                  <a:gd name="connsiteY599" fmla="*/ 1412056 h 1607181"/>
                  <a:gd name="connsiteX600" fmla="*/ 555742 w 1524090"/>
                  <a:gd name="connsiteY600" fmla="*/ 1404830 h 1607181"/>
                  <a:gd name="connsiteX601" fmla="*/ 555742 w 1524090"/>
                  <a:gd name="connsiteY601" fmla="*/ 1401217 h 1607181"/>
                  <a:gd name="connsiteX602" fmla="*/ 552127 w 1524090"/>
                  <a:gd name="connsiteY602" fmla="*/ 1393991 h 1607181"/>
                  <a:gd name="connsiteX603" fmla="*/ 548516 w 1524090"/>
                  <a:gd name="connsiteY603" fmla="*/ 1390378 h 1607181"/>
                  <a:gd name="connsiteX604" fmla="*/ 548516 w 1524090"/>
                  <a:gd name="connsiteY604" fmla="*/ 1383155 h 1607181"/>
                  <a:gd name="connsiteX605" fmla="*/ 544901 w 1524090"/>
                  <a:gd name="connsiteY605" fmla="*/ 1375929 h 1607181"/>
                  <a:gd name="connsiteX606" fmla="*/ 541290 w 1524090"/>
                  <a:gd name="connsiteY606" fmla="*/ 1372316 h 1607181"/>
                  <a:gd name="connsiteX607" fmla="*/ 534064 w 1524090"/>
                  <a:gd name="connsiteY607" fmla="*/ 1368703 h 1607181"/>
                  <a:gd name="connsiteX608" fmla="*/ 530453 w 1524090"/>
                  <a:gd name="connsiteY608" fmla="*/ 1361479 h 1607181"/>
                  <a:gd name="connsiteX609" fmla="*/ 526838 w 1524090"/>
                  <a:gd name="connsiteY609" fmla="*/ 1354253 h 1607181"/>
                  <a:gd name="connsiteX610" fmla="*/ 523228 w 1524090"/>
                  <a:gd name="connsiteY610" fmla="*/ 1347027 h 1607181"/>
                  <a:gd name="connsiteX611" fmla="*/ 519612 w 1524090"/>
                  <a:gd name="connsiteY611" fmla="*/ 1343414 h 1607181"/>
                  <a:gd name="connsiteX612" fmla="*/ 505165 w 1524090"/>
                  <a:gd name="connsiteY612" fmla="*/ 1332578 h 1607181"/>
                  <a:gd name="connsiteX613" fmla="*/ 494324 w 1524090"/>
                  <a:gd name="connsiteY613" fmla="*/ 1332578 h 1607181"/>
                  <a:gd name="connsiteX614" fmla="*/ 483487 w 1524090"/>
                  <a:gd name="connsiteY614" fmla="*/ 1328965 h 1607181"/>
                  <a:gd name="connsiteX615" fmla="*/ 472651 w 1524090"/>
                  <a:gd name="connsiteY615" fmla="*/ 1325352 h 1607181"/>
                  <a:gd name="connsiteX616" fmla="*/ 469035 w 1524090"/>
                  <a:gd name="connsiteY616" fmla="*/ 1321739 h 1607181"/>
                  <a:gd name="connsiteX617" fmla="*/ 465425 w 1524090"/>
                  <a:gd name="connsiteY617" fmla="*/ 1318126 h 1607181"/>
                  <a:gd name="connsiteX618" fmla="*/ 458199 w 1524090"/>
                  <a:gd name="connsiteY618" fmla="*/ 1318126 h 1607181"/>
                  <a:gd name="connsiteX619" fmla="*/ 450973 w 1524090"/>
                  <a:gd name="connsiteY619" fmla="*/ 1314513 h 1607181"/>
                  <a:gd name="connsiteX620" fmla="*/ 436521 w 1524090"/>
                  <a:gd name="connsiteY620" fmla="*/ 1314513 h 1607181"/>
                  <a:gd name="connsiteX621" fmla="*/ 429299 w 1524090"/>
                  <a:gd name="connsiteY621" fmla="*/ 1310900 h 1607181"/>
                  <a:gd name="connsiteX622" fmla="*/ 422074 w 1524090"/>
                  <a:gd name="connsiteY622" fmla="*/ 1307289 h 1607181"/>
                  <a:gd name="connsiteX623" fmla="*/ 418458 w 1524090"/>
                  <a:gd name="connsiteY623" fmla="*/ 1300063 h 1607181"/>
                  <a:gd name="connsiteX624" fmla="*/ 411232 w 1524090"/>
                  <a:gd name="connsiteY624" fmla="*/ 1296450 h 1607181"/>
                  <a:gd name="connsiteX625" fmla="*/ 396785 w 1524090"/>
                  <a:gd name="connsiteY625" fmla="*/ 1296450 h 1607181"/>
                  <a:gd name="connsiteX626" fmla="*/ 259653 w 1524090"/>
                  <a:gd name="connsiteY626" fmla="*/ 1263936 h 1607181"/>
                  <a:gd name="connsiteX627" fmla="*/ 248816 w 1524090"/>
                  <a:gd name="connsiteY627" fmla="*/ 1263936 h 1607181"/>
                  <a:gd name="connsiteX628" fmla="*/ 241590 w 1524090"/>
                  <a:gd name="connsiteY628" fmla="*/ 1260323 h 1607181"/>
                  <a:gd name="connsiteX629" fmla="*/ 234364 w 1524090"/>
                  <a:gd name="connsiteY629" fmla="*/ 1260323 h 1607181"/>
                  <a:gd name="connsiteX630" fmla="*/ 227138 w 1524090"/>
                  <a:gd name="connsiteY630" fmla="*/ 1256710 h 1607181"/>
                  <a:gd name="connsiteX631" fmla="*/ 216302 w 1524090"/>
                  <a:gd name="connsiteY631" fmla="*/ 1253099 h 1607181"/>
                  <a:gd name="connsiteX632" fmla="*/ 201850 w 1524090"/>
                  <a:gd name="connsiteY632" fmla="*/ 1249486 h 1607181"/>
                  <a:gd name="connsiteX633" fmla="*/ 194624 w 1524090"/>
                  <a:gd name="connsiteY633" fmla="*/ 1249486 h 1607181"/>
                  <a:gd name="connsiteX634" fmla="*/ 183787 w 1524090"/>
                  <a:gd name="connsiteY634" fmla="*/ 1253099 h 1607181"/>
                  <a:gd name="connsiteX635" fmla="*/ 147662 w 1524090"/>
                  <a:gd name="connsiteY635" fmla="*/ 1253099 h 1607181"/>
                  <a:gd name="connsiteX636" fmla="*/ 136821 w 1524090"/>
                  <a:gd name="connsiteY636" fmla="*/ 1249486 h 1607181"/>
                  <a:gd name="connsiteX637" fmla="*/ 115148 w 1524090"/>
                  <a:gd name="connsiteY637" fmla="*/ 1249486 h 1607181"/>
                  <a:gd name="connsiteX638" fmla="*/ 104311 w 1524090"/>
                  <a:gd name="connsiteY638" fmla="*/ 1253099 h 1607181"/>
                  <a:gd name="connsiteX639" fmla="*/ 97085 w 1524090"/>
                  <a:gd name="connsiteY639" fmla="*/ 1253099 h 1607181"/>
                  <a:gd name="connsiteX640" fmla="*/ 86244 w 1524090"/>
                  <a:gd name="connsiteY640" fmla="*/ 1256710 h 1607181"/>
                  <a:gd name="connsiteX641" fmla="*/ 71797 w 1524090"/>
                  <a:gd name="connsiteY641" fmla="*/ 1260323 h 1607181"/>
                  <a:gd name="connsiteX642" fmla="*/ 60956 w 1524090"/>
                  <a:gd name="connsiteY642" fmla="*/ 1263936 h 1607181"/>
                  <a:gd name="connsiteX643" fmla="*/ 53730 w 1524090"/>
                  <a:gd name="connsiteY643" fmla="*/ 1267549 h 1607181"/>
                  <a:gd name="connsiteX644" fmla="*/ 42893 w 1524090"/>
                  <a:gd name="connsiteY644" fmla="*/ 1271162 h 1607181"/>
                  <a:gd name="connsiteX645" fmla="*/ 35667 w 1524090"/>
                  <a:gd name="connsiteY645" fmla="*/ 1274775 h 1607181"/>
                  <a:gd name="connsiteX646" fmla="*/ 24831 w 1524090"/>
                  <a:gd name="connsiteY646" fmla="*/ 1278388 h 1607181"/>
                  <a:gd name="connsiteX647" fmla="*/ 13994 w 1524090"/>
                  <a:gd name="connsiteY647" fmla="*/ 1281999 h 1607181"/>
                  <a:gd name="connsiteX648" fmla="*/ 6768 w 1524090"/>
                  <a:gd name="connsiteY648" fmla="*/ 1289224 h 1607181"/>
                  <a:gd name="connsiteX649" fmla="*/ -458 w 1524090"/>
                  <a:gd name="connsiteY649" fmla="*/ 1292837 h 1607181"/>
                  <a:gd name="connsiteX650" fmla="*/ 53730 w 1524090"/>
                  <a:gd name="connsiteY650" fmla="*/ 1191683 h 1607181"/>
                  <a:gd name="connsiteX651" fmla="*/ 53730 w 1524090"/>
                  <a:gd name="connsiteY651" fmla="*/ 1188070 h 1607181"/>
                  <a:gd name="connsiteX652" fmla="*/ 57345 w 1524090"/>
                  <a:gd name="connsiteY652" fmla="*/ 1180845 h 1607181"/>
                  <a:gd name="connsiteX653" fmla="*/ 60956 w 1524090"/>
                  <a:gd name="connsiteY653" fmla="*/ 1173621 h 1607181"/>
                  <a:gd name="connsiteX654" fmla="*/ 64571 w 1524090"/>
                  <a:gd name="connsiteY654" fmla="*/ 1170008 h 1607181"/>
                  <a:gd name="connsiteX655" fmla="*/ 64571 w 1524090"/>
                  <a:gd name="connsiteY655" fmla="*/ 1151943 h 1607181"/>
                  <a:gd name="connsiteX656" fmla="*/ 68182 w 1524090"/>
                  <a:gd name="connsiteY656" fmla="*/ 1144719 h 1607181"/>
                  <a:gd name="connsiteX657" fmla="*/ 68182 w 1524090"/>
                  <a:gd name="connsiteY657" fmla="*/ 1130268 h 1607181"/>
                  <a:gd name="connsiteX658" fmla="*/ 64571 w 1524090"/>
                  <a:gd name="connsiteY658" fmla="*/ 1123042 h 1607181"/>
                  <a:gd name="connsiteX659" fmla="*/ 60956 w 1524090"/>
                  <a:gd name="connsiteY659" fmla="*/ 1119431 h 1607181"/>
                  <a:gd name="connsiteX660" fmla="*/ 64571 w 1524090"/>
                  <a:gd name="connsiteY660" fmla="*/ 1115818 h 1607181"/>
                  <a:gd name="connsiteX661" fmla="*/ 64571 w 1524090"/>
                  <a:gd name="connsiteY661" fmla="*/ 1112205 h 1607181"/>
                  <a:gd name="connsiteX662" fmla="*/ 68182 w 1524090"/>
                  <a:gd name="connsiteY662" fmla="*/ 1108592 h 1607181"/>
                  <a:gd name="connsiteX663" fmla="*/ 71797 w 1524090"/>
                  <a:gd name="connsiteY663" fmla="*/ 1104979 h 1607181"/>
                  <a:gd name="connsiteX664" fmla="*/ 82633 w 1524090"/>
                  <a:gd name="connsiteY664" fmla="*/ 1104979 h 1607181"/>
                  <a:gd name="connsiteX665" fmla="*/ 89859 w 1524090"/>
                  <a:gd name="connsiteY665" fmla="*/ 1108592 h 1607181"/>
                  <a:gd name="connsiteX666" fmla="*/ 97085 w 1524090"/>
                  <a:gd name="connsiteY666" fmla="*/ 1112205 h 1607181"/>
                  <a:gd name="connsiteX667" fmla="*/ 100696 w 1524090"/>
                  <a:gd name="connsiteY667" fmla="*/ 1108592 h 1607181"/>
                  <a:gd name="connsiteX668" fmla="*/ 104311 w 1524090"/>
                  <a:gd name="connsiteY668" fmla="*/ 1108592 h 1607181"/>
                  <a:gd name="connsiteX669" fmla="*/ 107922 w 1524090"/>
                  <a:gd name="connsiteY669" fmla="*/ 1104979 h 1607181"/>
                  <a:gd name="connsiteX670" fmla="*/ 115148 w 1524090"/>
                  <a:gd name="connsiteY670" fmla="*/ 1101366 h 1607181"/>
                  <a:gd name="connsiteX671" fmla="*/ 122374 w 1524090"/>
                  <a:gd name="connsiteY671" fmla="*/ 1094142 h 1607181"/>
                  <a:gd name="connsiteX672" fmla="*/ 129600 w 1524090"/>
                  <a:gd name="connsiteY672" fmla="*/ 1086916 h 1607181"/>
                  <a:gd name="connsiteX673" fmla="*/ 133210 w 1524090"/>
                  <a:gd name="connsiteY673" fmla="*/ 1083304 h 1607181"/>
                  <a:gd name="connsiteX674" fmla="*/ 212687 w 1524090"/>
                  <a:gd name="connsiteY674" fmla="*/ 1032726 h 1607181"/>
                  <a:gd name="connsiteX675" fmla="*/ 223528 w 1524090"/>
                  <a:gd name="connsiteY675" fmla="*/ 1029114 h 1607181"/>
                  <a:gd name="connsiteX676" fmla="*/ 227138 w 1524090"/>
                  <a:gd name="connsiteY676" fmla="*/ 1025501 h 1607181"/>
                  <a:gd name="connsiteX677" fmla="*/ 230754 w 1524090"/>
                  <a:gd name="connsiteY677" fmla="*/ 1021888 h 1607181"/>
                  <a:gd name="connsiteX678" fmla="*/ 230754 w 1524090"/>
                  <a:gd name="connsiteY678" fmla="*/ 1018275 h 1607181"/>
                  <a:gd name="connsiteX679" fmla="*/ 227138 w 1524090"/>
                  <a:gd name="connsiteY679" fmla="*/ 1014664 h 1607181"/>
                  <a:gd name="connsiteX680" fmla="*/ 223528 w 1524090"/>
                  <a:gd name="connsiteY680" fmla="*/ 1007438 h 1607181"/>
                  <a:gd name="connsiteX681" fmla="*/ 219913 w 1524090"/>
                  <a:gd name="connsiteY681" fmla="*/ 1003825 h 1607181"/>
                  <a:gd name="connsiteX682" fmla="*/ 216302 w 1524090"/>
                  <a:gd name="connsiteY682" fmla="*/ 1000212 h 1607181"/>
                  <a:gd name="connsiteX683" fmla="*/ 212687 w 1524090"/>
                  <a:gd name="connsiteY683" fmla="*/ 992986 h 1607181"/>
                  <a:gd name="connsiteX684" fmla="*/ 212687 w 1524090"/>
                  <a:gd name="connsiteY684" fmla="*/ 985762 h 1607181"/>
                  <a:gd name="connsiteX685" fmla="*/ 216302 w 1524090"/>
                  <a:gd name="connsiteY685" fmla="*/ 982149 h 1607181"/>
                  <a:gd name="connsiteX686" fmla="*/ 216302 w 1524090"/>
                  <a:gd name="connsiteY686" fmla="*/ 967698 h 1607181"/>
                  <a:gd name="connsiteX687" fmla="*/ 219913 w 1524090"/>
                  <a:gd name="connsiteY687" fmla="*/ 960474 h 1607181"/>
                  <a:gd name="connsiteX688" fmla="*/ 219913 w 1524090"/>
                  <a:gd name="connsiteY688" fmla="*/ 953397 h 1607181"/>
                  <a:gd name="connsiteX689" fmla="*/ 223528 w 1524090"/>
                  <a:gd name="connsiteY689" fmla="*/ 949787 h 1607181"/>
                  <a:gd name="connsiteX690" fmla="*/ 227138 w 1524090"/>
                  <a:gd name="connsiteY690" fmla="*/ 942409 h 1607181"/>
                  <a:gd name="connsiteX691" fmla="*/ 248816 w 1524090"/>
                  <a:gd name="connsiteY691" fmla="*/ 942409 h 1607181"/>
                  <a:gd name="connsiteX692" fmla="*/ 252427 w 1524090"/>
                  <a:gd name="connsiteY692" fmla="*/ 938796 h 1607181"/>
                  <a:gd name="connsiteX693" fmla="*/ 256042 w 1524090"/>
                  <a:gd name="connsiteY693" fmla="*/ 938796 h 1607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</a:cxnLst>
                <a:rect l="l" t="t" r="r" b="b"/>
                <a:pathLst>
                  <a:path w="1524090" h="1607181">
                    <a:moveTo>
                      <a:pt x="255891" y="938948"/>
                    </a:moveTo>
                    <a:lnTo>
                      <a:pt x="259501" y="938948"/>
                    </a:lnTo>
                    <a:lnTo>
                      <a:pt x="263117" y="935335"/>
                    </a:lnTo>
                    <a:lnTo>
                      <a:pt x="263117" y="931722"/>
                    </a:lnTo>
                    <a:lnTo>
                      <a:pt x="266727" y="924496"/>
                    </a:lnTo>
                    <a:lnTo>
                      <a:pt x="266727" y="910046"/>
                    </a:lnTo>
                    <a:lnTo>
                      <a:pt x="270343" y="906433"/>
                    </a:lnTo>
                    <a:lnTo>
                      <a:pt x="270343" y="895597"/>
                    </a:lnTo>
                    <a:lnTo>
                      <a:pt x="266727" y="888371"/>
                    </a:lnTo>
                    <a:lnTo>
                      <a:pt x="270343" y="884758"/>
                    </a:lnTo>
                    <a:lnTo>
                      <a:pt x="270343" y="866695"/>
                    </a:lnTo>
                    <a:lnTo>
                      <a:pt x="273953" y="859469"/>
                    </a:lnTo>
                    <a:lnTo>
                      <a:pt x="273953" y="841407"/>
                    </a:lnTo>
                    <a:lnTo>
                      <a:pt x="277564" y="834181"/>
                    </a:lnTo>
                    <a:lnTo>
                      <a:pt x="281179" y="834181"/>
                    </a:lnTo>
                    <a:lnTo>
                      <a:pt x="284790" y="830568"/>
                    </a:lnTo>
                    <a:lnTo>
                      <a:pt x="281179" y="826955"/>
                    </a:lnTo>
                    <a:lnTo>
                      <a:pt x="281179" y="816118"/>
                    </a:lnTo>
                    <a:lnTo>
                      <a:pt x="277564" y="805279"/>
                    </a:lnTo>
                    <a:lnTo>
                      <a:pt x="277564" y="798053"/>
                    </a:lnTo>
                    <a:lnTo>
                      <a:pt x="273953" y="787217"/>
                    </a:lnTo>
                    <a:lnTo>
                      <a:pt x="270343" y="776378"/>
                    </a:lnTo>
                    <a:lnTo>
                      <a:pt x="266727" y="761928"/>
                    </a:lnTo>
                    <a:lnTo>
                      <a:pt x="266727" y="751089"/>
                    </a:lnTo>
                    <a:lnTo>
                      <a:pt x="263117" y="736640"/>
                    </a:lnTo>
                    <a:lnTo>
                      <a:pt x="259501" y="729414"/>
                    </a:lnTo>
                    <a:lnTo>
                      <a:pt x="259501" y="714962"/>
                    </a:lnTo>
                    <a:lnTo>
                      <a:pt x="263117" y="711351"/>
                    </a:lnTo>
                    <a:lnTo>
                      <a:pt x="266727" y="707738"/>
                    </a:lnTo>
                    <a:lnTo>
                      <a:pt x="270343" y="700512"/>
                    </a:lnTo>
                    <a:lnTo>
                      <a:pt x="273953" y="693286"/>
                    </a:lnTo>
                    <a:lnTo>
                      <a:pt x="273953" y="682450"/>
                    </a:lnTo>
                    <a:lnTo>
                      <a:pt x="277564" y="675224"/>
                    </a:lnTo>
                    <a:lnTo>
                      <a:pt x="277564" y="653548"/>
                    </a:lnTo>
                    <a:lnTo>
                      <a:pt x="284790" y="653548"/>
                    </a:lnTo>
                    <a:lnTo>
                      <a:pt x="295631" y="646322"/>
                    </a:lnTo>
                    <a:lnTo>
                      <a:pt x="306468" y="639096"/>
                    </a:lnTo>
                    <a:lnTo>
                      <a:pt x="317304" y="631873"/>
                    </a:lnTo>
                    <a:lnTo>
                      <a:pt x="324530" y="628260"/>
                    </a:lnTo>
                    <a:lnTo>
                      <a:pt x="331756" y="621034"/>
                    </a:lnTo>
                    <a:lnTo>
                      <a:pt x="357045" y="621034"/>
                    </a:lnTo>
                    <a:lnTo>
                      <a:pt x="367881" y="617421"/>
                    </a:lnTo>
                    <a:lnTo>
                      <a:pt x="382333" y="606582"/>
                    </a:lnTo>
                    <a:lnTo>
                      <a:pt x="393170" y="599358"/>
                    </a:lnTo>
                    <a:lnTo>
                      <a:pt x="404011" y="592132"/>
                    </a:lnTo>
                    <a:lnTo>
                      <a:pt x="414848" y="584907"/>
                    </a:lnTo>
                    <a:lnTo>
                      <a:pt x="425684" y="581294"/>
                    </a:lnTo>
                    <a:lnTo>
                      <a:pt x="436521" y="574070"/>
                    </a:lnTo>
                    <a:lnTo>
                      <a:pt x="447362" y="566844"/>
                    </a:lnTo>
                    <a:lnTo>
                      <a:pt x="450973" y="556005"/>
                    </a:lnTo>
                    <a:lnTo>
                      <a:pt x="454588" y="545168"/>
                    </a:lnTo>
                    <a:lnTo>
                      <a:pt x="458199" y="530717"/>
                    </a:lnTo>
                    <a:lnTo>
                      <a:pt x="461814" y="516267"/>
                    </a:lnTo>
                    <a:lnTo>
                      <a:pt x="465425" y="501815"/>
                    </a:lnTo>
                    <a:lnTo>
                      <a:pt x="469035" y="487365"/>
                    </a:lnTo>
                    <a:lnTo>
                      <a:pt x="476261" y="472914"/>
                    </a:lnTo>
                    <a:lnTo>
                      <a:pt x="479876" y="458464"/>
                    </a:lnTo>
                    <a:lnTo>
                      <a:pt x="487102" y="444014"/>
                    </a:lnTo>
                    <a:lnTo>
                      <a:pt x="490713" y="433176"/>
                    </a:lnTo>
                    <a:lnTo>
                      <a:pt x="494324" y="422337"/>
                    </a:lnTo>
                    <a:lnTo>
                      <a:pt x="494324" y="418726"/>
                    </a:lnTo>
                    <a:lnTo>
                      <a:pt x="497939" y="415113"/>
                    </a:lnTo>
                    <a:lnTo>
                      <a:pt x="505165" y="411649"/>
                    </a:lnTo>
                    <a:lnTo>
                      <a:pt x="512391" y="411649"/>
                    </a:lnTo>
                    <a:lnTo>
                      <a:pt x="523228" y="408036"/>
                    </a:lnTo>
                    <a:lnTo>
                      <a:pt x="530453" y="408036"/>
                    </a:lnTo>
                    <a:lnTo>
                      <a:pt x="537679" y="404426"/>
                    </a:lnTo>
                    <a:lnTo>
                      <a:pt x="541290" y="400813"/>
                    </a:lnTo>
                    <a:lnTo>
                      <a:pt x="544901" y="397048"/>
                    </a:lnTo>
                    <a:lnTo>
                      <a:pt x="548516" y="389824"/>
                    </a:lnTo>
                    <a:lnTo>
                      <a:pt x="552127" y="386361"/>
                    </a:lnTo>
                    <a:lnTo>
                      <a:pt x="552127" y="382748"/>
                    </a:lnTo>
                    <a:lnTo>
                      <a:pt x="555742" y="379137"/>
                    </a:lnTo>
                    <a:lnTo>
                      <a:pt x="559353" y="375524"/>
                    </a:lnTo>
                    <a:lnTo>
                      <a:pt x="562968" y="371760"/>
                    </a:lnTo>
                    <a:lnTo>
                      <a:pt x="566579" y="371760"/>
                    </a:lnTo>
                    <a:lnTo>
                      <a:pt x="573805" y="368147"/>
                    </a:lnTo>
                    <a:lnTo>
                      <a:pt x="577415" y="371760"/>
                    </a:lnTo>
                    <a:lnTo>
                      <a:pt x="581030" y="368147"/>
                    </a:lnTo>
                    <a:lnTo>
                      <a:pt x="588256" y="368147"/>
                    </a:lnTo>
                    <a:lnTo>
                      <a:pt x="588256" y="364536"/>
                    </a:lnTo>
                    <a:lnTo>
                      <a:pt x="591867" y="361072"/>
                    </a:lnTo>
                    <a:lnTo>
                      <a:pt x="595478" y="357459"/>
                    </a:lnTo>
                    <a:lnTo>
                      <a:pt x="613545" y="357459"/>
                    </a:lnTo>
                    <a:lnTo>
                      <a:pt x="620771" y="353849"/>
                    </a:lnTo>
                    <a:lnTo>
                      <a:pt x="620771" y="350236"/>
                    </a:lnTo>
                    <a:lnTo>
                      <a:pt x="627992" y="346623"/>
                    </a:lnTo>
                    <a:lnTo>
                      <a:pt x="631607" y="343010"/>
                    </a:lnTo>
                    <a:lnTo>
                      <a:pt x="631607" y="339397"/>
                    </a:lnTo>
                    <a:lnTo>
                      <a:pt x="635218" y="335784"/>
                    </a:lnTo>
                    <a:lnTo>
                      <a:pt x="638833" y="328558"/>
                    </a:lnTo>
                    <a:lnTo>
                      <a:pt x="638833" y="310495"/>
                    </a:lnTo>
                    <a:lnTo>
                      <a:pt x="642444" y="303269"/>
                    </a:lnTo>
                    <a:lnTo>
                      <a:pt x="642444" y="292433"/>
                    </a:lnTo>
                    <a:lnTo>
                      <a:pt x="646059" y="285207"/>
                    </a:lnTo>
                    <a:lnTo>
                      <a:pt x="646059" y="267144"/>
                    </a:lnTo>
                    <a:lnTo>
                      <a:pt x="649670" y="259918"/>
                    </a:lnTo>
                    <a:lnTo>
                      <a:pt x="649670" y="223791"/>
                    </a:lnTo>
                    <a:lnTo>
                      <a:pt x="646059" y="216567"/>
                    </a:lnTo>
                    <a:lnTo>
                      <a:pt x="642444" y="209341"/>
                    </a:lnTo>
                    <a:lnTo>
                      <a:pt x="638833" y="202115"/>
                    </a:lnTo>
                    <a:lnTo>
                      <a:pt x="635218" y="194892"/>
                    </a:lnTo>
                    <a:lnTo>
                      <a:pt x="627992" y="191279"/>
                    </a:lnTo>
                    <a:lnTo>
                      <a:pt x="624382" y="187666"/>
                    </a:lnTo>
                    <a:lnTo>
                      <a:pt x="620771" y="184053"/>
                    </a:lnTo>
                    <a:lnTo>
                      <a:pt x="613545" y="176827"/>
                    </a:lnTo>
                    <a:lnTo>
                      <a:pt x="609930" y="173214"/>
                    </a:lnTo>
                    <a:lnTo>
                      <a:pt x="609930" y="162377"/>
                    </a:lnTo>
                    <a:lnTo>
                      <a:pt x="613545" y="155151"/>
                    </a:lnTo>
                    <a:lnTo>
                      <a:pt x="617156" y="151538"/>
                    </a:lnTo>
                    <a:lnTo>
                      <a:pt x="620771" y="144312"/>
                    </a:lnTo>
                    <a:lnTo>
                      <a:pt x="624382" y="137089"/>
                    </a:lnTo>
                    <a:lnTo>
                      <a:pt x="627992" y="133476"/>
                    </a:lnTo>
                    <a:lnTo>
                      <a:pt x="627992" y="129863"/>
                    </a:lnTo>
                    <a:lnTo>
                      <a:pt x="638833" y="126250"/>
                    </a:lnTo>
                    <a:lnTo>
                      <a:pt x="646059" y="119024"/>
                    </a:lnTo>
                    <a:lnTo>
                      <a:pt x="653281" y="111800"/>
                    </a:lnTo>
                    <a:lnTo>
                      <a:pt x="664122" y="104574"/>
                    </a:lnTo>
                    <a:lnTo>
                      <a:pt x="671348" y="100961"/>
                    </a:lnTo>
                    <a:lnTo>
                      <a:pt x="682184" y="97348"/>
                    </a:lnTo>
                    <a:lnTo>
                      <a:pt x="689410" y="93735"/>
                    </a:lnTo>
                    <a:lnTo>
                      <a:pt x="696636" y="86512"/>
                    </a:lnTo>
                    <a:lnTo>
                      <a:pt x="711084" y="79286"/>
                    </a:lnTo>
                    <a:lnTo>
                      <a:pt x="721925" y="72060"/>
                    </a:lnTo>
                    <a:lnTo>
                      <a:pt x="732761" y="64834"/>
                    </a:lnTo>
                    <a:lnTo>
                      <a:pt x="739987" y="57610"/>
                    </a:lnTo>
                    <a:lnTo>
                      <a:pt x="747213" y="50384"/>
                    </a:lnTo>
                    <a:lnTo>
                      <a:pt x="754435" y="46771"/>
                    </a:lnTo>
                    <a:lnTo>
                      <a:pt x="761661" y="39545"/>
                    </a:lnTo>
                    <a:lnTo>
                      <a:pt x="768887" y="35933"/>
                    </a:lnTo>
                    <a:lnTo>
                      <a:pt x="776113" y="28709"/>
                    </a:lnTo>
                    <a:lnTo>
                      <a:pt x="779576" y="25096"/>
                    </a:lnTo>
                    <a:lnTo>
                      <a:pt x="783338" y="17870"/>
                    </a:lnTo>
                    <a:lnTo>
                      <a:pt x="790413" y="14257"/>
                    </a:lnTo>
                    <a:lnTo>
                      <a:pt x="797639" y="7033"/>
                    </a:lnTo>
                    <a:lnTo>
                      <a:pt x="801401" y="3420"/>
                    </a:lnTo>
                    <a:lnTo>
                      <a:pt x="808627" y="3420"/>
                    </a:lnTo>
                    <a:lnTo>
                      <a:pt x="812091" y="-193"/>
                    </a:lnTo>
                    <a:lnTo>
                      <a:pt x="815701" y="-193"/>
                    </a:lnTo>
                    <a:lnTo>
                      <a:pt x="815701" y="3420"/>
                    </a:lnTo>
                    <a:lnTo>
                      <a:pt x="812091" y="10644"/>
                    </a:lnTo>
                    <a:lnTo>
                      <a:pt x="808627" y="17870"/>
                    </a:lnTo>
                    <a:lnTo>
                      <a:pt x="804865" y="21483"/>
                    </a:lnTo>
                    <a:lnTo>
                      <a:pt x="804865" y="28709"/>
                    </a:lnTo>
                    <a:lnTo>
                      <a:pt x="812091" y="39545"/>
                    </a:lnTo>
                    <a:lnTo>
                      <a:pt x="815701" y="43158"/>
                    </a:lnTo>
                    <a:lnTo>
                      <a:pt x="822927" y="50384"/>
                    </a:lnTo>
                    <a:lnTo>
                      <a:pt x="830153" y="53997"/>
                    </a:lnTo>
                    <a:lnTo>
                      <a:pt x="833764" y="61223"/>
                    </a:lnTo>
                    <a:lnTo>
                      <a:pt x="840990" y="68447"/>
                    </a:lnTo>
                    <a:lnTo>
                      <a:pt x="844605" y="75673"/>
                    </a:lnTo>
                    <a:lnTo>
                      <a:pt x="855442" y="82899"/>
                    </a:lnTo>
                    <a:lnTo>
                      <a:pt x="862668" y="90122"/>
                    </a:lnTo>
                    <a:lnTo>
                      <a:pt x="869894" y="97348"/>
                    </a:lnTo>
                    <a:lnTo>
                      <a:pt x="873504" y="100961"/>
                    </a:lnTo>
                    <a:lnTo>
                      <a:pt x="877115" y="104574"/>
                    </a:lnTo>
                    <a:lnTo>
                      <a:pt x="877115" y="115411"/>
                    </a:lnTo>
                    <a:lnTo>
                      <a:pt x="873504" y="119024"/>
                    </a:lnTo>
                    <a:lnTo>
                      <a:pt x="869894" y="126250"/>
                    </a:lnTo>
                    <a:lnTo>
                      <a:pt x="862668" y="129863"/>
                    </a:lnTo>
                    <a:lnTo>
                      <a:pt x="859052" y="137089"/>
                    </a:lnTo>
                    <a:lnTo>
                      <a:pt x="859052" y="151538"/>
                    </a:lnTo>
                    <a:lnTo>
                      <a:pt x="862668" y="155151"/>
                    </a:lnTo>
                    <a:lnTo>
                      <a:pt x="862668" y="162377"/>
                    </a:lnTo>
                    <a:lnTo>
                      <a:pt x="866278" y="165990"/>
                    </a:lnTo>
                    <a:lnTo>
                      <a:pt x="866278" y="173214"/>
                    </a:lnTo>
                    <a:lnTo>
                      <a:pt x="862668" y="176827"/>
                    </a:lnTo>
                    <a:lnTo>
                      <a:pt x="862668" y="205728"/>
                    </a:lnTo>
                    <a:lnTo>
                      <a:pt x="866278" y="209341"/>
                    </a:lnTo>
                    <a:lnTo>
                      <a:pt x="866278" y="212954"/>
                    </a:lnTo>
                    <a:lnTo>
                      <a:pt x="869894" y="220180"/>
                    </a:lnTo>
                    <a:lnTo>
                      <a:pt x="877115" y="223791"/>
                    </a:lnTo>
                    <a:lnTo>
                      <a:pt x="884341" y="227404"/>
                    </a:lnTo>
                    <a:lnTo>
                      <a:pt x="887956" y="227404"/>
                    </a:lnTo>
                    <a:lnTo>
                      <a:pt x="895182" y="231017"/>
                    </a:lnTo>
                    <a:lnTo>
                      <a:pt x="898793" y="234630"/>
                    </a:lnTo>
                    <a:lnTo>
                      <a:pt x="913245" y="234630"/>
                    </a:lnTo>
                    <a:lnTo>
                      <a:pt x="920471" y="231017"/>
                    </a:lnTo>
                    <a:lnTo>
                      <a:pt x="924081" y="223791"/>
                    </a:lnTo>
                    <a:lnTo>
                      <a:pt x="927692" y="216567"/>
                    </a:lnTo>
                    <a:lnTo>
                      <a:pt x="934918" y="209341"/>
                    </a:lnTo>
                    <a:lnTo>
                      <a:pt x="942144" y="205728"/>
                    </a:lnTo>
                    <a:lnTo>
                      <a:pt x="945759" y="202115"/>
                    </a:lnTo>
                    <a:lnTo>
                      <a:pt x="952980" y="194892"/>
                    </a:lnTo>
                    <a:lnTo>
                      <a:pt x="960206" y="191279"/>
                    </a:lnTo>
                    <a:lnTo>
                      <a:pt x="971048" y="184053"/>
                    </a:lnTo>
                    <a:lnTo>
                      <a:pt x="981884" y="176827"/>
                    </a:lnTo>
                    <a:lnTo>
                      <a:pt x="992721" y="173214"/>
                    </a:lnTo>
                    <a:lnTo>
                      <a:pt x="999947" y="173214"/>
                    </a:lnTo>
                    <a:lnTo>
                      <a:pt x="1010783" y="165990"/>
                    </a:lnTo>
                    <a:lnTo>
                      <a:pt x="1018009" y="158764"/>
                    </a:lnTo>
                    <a:lnTo>
                      <a:pt x="1025235" y="158764"/>
                    </a:lnTo>
                    <a:lnTo>
                      <a:pt x="1028851" y="151538"/>
                    </a:lnTo>
                    <a:lnTo>
                      <a:pt x="1032461" y="147925"/>
                    </a:lnTo>
                    <a:lnTo>
                      <a:pt x="1043298" y="137089"/>
                    </a:lnTo>
                    <a:lnTo>
                      <a:pt x="1046913" y="129863"/>
                    </a:lnTo>
                    <a:lnTo>
                      <a:pt x="1054139" y="126250"/>
                    </a:lnTo>
                    <a:lnTo>
                      <a:pt x="1075812" y="126250"/>
                    </a:lnTo>
                    <a:lnTo>
                      <a:pt x="1079428" y="119024"/>
                    </a:lnTo>
                    <a:lnTo>
                      <a:pt x="1090264" y="108187"/>
                    </a:lnTo>
                    <a:lnTo>
                      <a:pt x="1093875" y="100961"/>
                    </a:lnTo>
                    <a:lnTo>
                      <a:pt x="1101101" y="93735"/>
                    </a:lnTo>
                    <a:lnTo>
                      <a:pt x="1104716" y="90122"/>
                    </a:lnTo>
                    <a:lnTo>
                      <a:pt x="1111937" y="86512"/>
                    </a:lnTo>
                    <a:lnTo>
                      <a:pt x="1119163" y="82899"/>
                    </a:lnTo>
                    <a:lnTo>
                      <a:pt x="1130005" y="86512"/>
                    </a:lnTo>
                    <a:lnTo>
                      <a:pt x="1133615" y="90122"/>
                    </a:lnTo>
                    <a:lnTo>
                      <a:pt x="1140841" y="97348"/>
                    </a:lnTo>
                    <a:lnTo>
                      <a:pt x="1144452" y="100961"/>
                    </a:lnTo>
                    <a:lnTo>
                      <a:pt x="1151678" y="100961"/>
                    </a:lnTo>
                    <a:lnTo>
                      <a:pt x="1155293" y="104574"/>
                    </a:lnTo>
                    <a:lnTo>
                      <a:pt x="1166130" y="108187"/>
                    </a:lnTo>
                    <a:lnTo>
                      <a:pt x="1184192" y="108187"/>
                    </a:lnTo>
                    <a:lnTo>
                      <a:pt x="1191418" y="111800"/>
                    </a:lnTo>
                    <a:lnTo>
                      <a:pt x="1198644" y="111800"/>
                    </a:lnTo>
                    <a:lnTo>
                      <a:pt x="1202255" y="115411"/>
                    </a:lnTo>
                    <a:lnTo>
                      <a:pt x="1205870" y="119024"/>
                    </a:lnTo>
                    <a:lnTo>
                      <a:pt x="1205870" y="133476"/>
                    </a:lnTo>
                    <a:lnTo>
                      <a:pt x="1216707" y="140702"/>
                    </a:lnTo>
                    <a:lnTo>
                      <a:pt x="1220317" y="140702"/>
                    </a:lnTo>
                    <a:lnTo>
                      <a:pt x="1223933" y="144312"/>
                    </a:lnTo>
                    <a:lnTo>
                      <a:pt x="1231159" y="144312"/>
                    </a:lnTo>
                    <a:lnTo>
                      <a:pt x="1241995" y="147925"/>
                    </a:lnTo>
                    <a:lnTo>
                      <a:pt x="1256447" y="147925"/>
                    </a:lnTo>
                    <a:lnTo>
                      <a:pt x="1263673" y="151538"/>
                    </a:lnTo>
                    <a:lnTo>
                      <a:pt x="1270899" y="155151"/>
                    </a:lnTo>
                    <a:lnTo>
                      <a:pt x="1274510" y="162377"/>
                    </a:lnTo>
                    <a:lnTo>
                      <a:pt x="1278120" y="165990"/>
                    </a:lnTo>
                    <a:lnTo>
                      <a:pt x="1281736" y="173214"/>
                    </a:lnTo>
                    <a:lnTo>
                      <a:pt x="1285346" y="180440"/>
                    </a:lnTo>
                    <a:lnTo>
                      <a:pt x="1292572" y="184053"/>
                    </a:lnTo>
                    <a:lnTo>
                      <a:pt x="1296187" y="191279"/>
                    </a:lnTo>
                    <a:lnTo>
                      <a:pt x="1299798" y="194892"/>
                    </a:lnTo>
                    <a:lnTo>
                      <a:pt x="1303409" y="198502"/>
                    </a:lnTo>
                    <a:lnTo>
                      <a:pt x="1307024" y="202115"/>
                    </a:lnTo>
                    <a:lnTo>
                      <a:pt x="1307024" y="209341"/>
                    </a:lnTo>
                    <a:lnTo>
                      <a:pt x="1310635" y="216567"/>
                    </a:lnTo>
                    <a:lnTo>
                      <a:pt x="1310635" y="220180"/>
                    </a:lnTo>
                    <a:lnTo>
                      <a:pt x="1307024" y="227404"/>
                    </a:lnTo>
                    <a:lnTo>
                      <a:pt x="1307024" y="231017"/>
                    </a:lnTo>
                    <a:lnTo>
                      <a:pt x="1303409" y="234630"/>
                    </a:lnTo>
                    <a:lnTo>
                      <a:pt x="1303409" y="259918"/>
                    </a:lnTo>
                    <a:lnTo>
                      <a:pt x="1299798" y="263531"/>
                    </a:lnTo>
                    <a:lnTo>
                      <a:pt x="1296187" y="270757"/>
                    </a:lnTo>
                    <a:lnTo>
                      <a:pt x="1292572" y="270757"/>
                    </a:lnTo>
                    <a:lnTo>
                      <a:pt x="1292572" y="274370"/>
                    </a:lnTo>
                    <a:lnTo>
                      <a:pt x="1288961" y="277981"/>
                    </a:lnTo>
                    <a:lnTo>
                      <a:pt x="1281736" y="281594"/>
                    </a:lnTo>
                    <a:lnTo>
                      <a:pt x="1274510" y="285207"/>
                    </a:lnTo>
                    <a:lnTo>
                      <a:pt x="1270899" y="288820"/>
                    </a:lnTo>
                    <a:lnTo>
                      <a:pt x="1267284" y="292433"/>
                    </a:lnTo>
                    <a:lnTo>
                      <a:pt x="1263673" y="296046"/>
                    </a:lnTo>
                    <a:lnTo>
                      <a:pt x="1260058" y="303269"/>
                    </a:lnTo>
                    <a:lnTo>
                      <a:pt x="1260058" y="321334"/>
                    </a:lnTo>
                    <a:lnTo>
                      <a:pt x="1263673" y="324947"/>
                    </a:lnTo>
                    <a:lnTo>
                      <a:pt x="1263673" y="328558"/>
                    </a:lnTo>
                    <a:lnTo>
                      <a:pt x="1267284" y="332171"/>
                    </a:lnTo>
                    <a:lnTo>
                      <a:pt x="1263673" y="339247"/>
                    </a:lnTo>
                    <a:lnTo>
                      <a:pt x="1263673" y="342858"/>
                    </a:lnTo>
                    <a:lnTo>
                      <a:pt x="1260058" y="350236"/>
                    </a:lnTo>
                    <a:lnTo>
                      <a:pt x="1256447" y="357310"/>
                    </a:lnTo>
                    <a:lnTo>
                      <a:pt x="1252832" y="360923"/>
                    </a:lnTo>
                    <a:lnTo>
                      <a:pt x="1249221" y="364536"/>
                    </a:lnTo>
                    <a:lnTo>
                      <a:pt x="1249221" y="368147"/>
                    </a:lnTo>
                    <a:lnTo>
                      <a:pt x="1245606" y="371760"/>
                    </a:lnTo>
                    <a:lnTo>
                      <a:pt x="1241995" y="375373"/>
                    </a:lnTo>
                    <a:lnTo>
                      <a:pt x="1238384" y="378986"/>
                    </a:lnTo>
                    <a:lnTo>
                      <a:pt x="1234769" y="382599"/>
                    </a:lnTo>
                    <a:lnTo>
                      <a:pt x="1231159" y="386212"/>
                    </a:lnTo>
                    <a:lnTo>
                      <a:pt x="1231159" y="389824"/>
                    </a:lnTo>
                    <a:lnTo>
                      <a:pt x="1234769" y="393435"/>
                    </a:lnTo>
                    <a:lnTo>
                      <a:pt x="1238384" y="393435"/>
                    </a:lnTo>
                    <a:lnTo>
                      <a:pt x="1241995" y="400661"/>
                    </a:lnTo>
                    <a:lnTo>
                      <a:pt x="1245606" y="400661"/>
                    </a:lnTo>
                    <a:lnTo>
                      <a:pt x="1252832" y="407887"/>
                    </a:lnTo>
                    <a:lnTo>
                      <a:pt x="1260058" y="411500"/>
                    </a:lnTo>
                    <a:lnTo>
                      <a:pt x="1263673" y="415113"/>
                    </a:lnTo>
                    <a:lnTo>
                      <a:pt x="1278120" y="415113"/>
                    </a:lnTo>
                    <a:lnTo>
                      <a:pt x="1285346" y="411500"/>
                    </a:lnTo>
                    <a:lnTo>
                      <a:pt x="1296187" y="404274"/>
                    </a:lnTo>
                    <a:lnTo>
                      <a:pt x="1299798" y="397048"/>
                    </a:lnTo>
                    <a:lnTo>
                      <a:pt x="1303409" y="393435"/>
                    </a:lnTo>
                    <a:lnTo>
                      <a:pt x="1310635" y="386212"/>
                    </a:lnTo>
                    <a:lnTo>
                      <a:pt x="1314250" y="382599"/>
                    </a:lnTo>
                    <a:lnTo>
                      <a:pt x="1317861" y="378986"/>
                    </a:lnTo>
                    <a:lnTo>
                      <a:pt x="1325087" y="378986"/>
                    </a:lnTo>
                    <a:lnTo>
                      <a:pt x="1328697" y="382599"/>
                    </a:lnTo>
                    <a:lnTo>
                      <a:pt x="1339538" y="382599"/>
                    </a:lnTo>
                    <a:lnTo>
                      <a:pt x="1343149" y="378986"/>
                    </a:lnTo>
                    <a:lnTo>
                      <a:pt x="1350375" y="375373"/>
                    </a:lnTo>
                    <a:lnTo>
                      <a:pt x="1357449" y="364536"/>
                    </a:lnTo>
                    <a:lnTo>
                      <a:pt x="1361212" y="364536"/>
                    </a:lnTo>
                    <a:lnTo>
                      <a:pt x="1368438" y="360923"/>
                    </a:lnTo>
                    <a:lnTo>
                      <a:pt x="1375664" y="364536"/>
                    </a:lnTo>
                    <a:lnTo>
                      <a:pt x="1386500" y="371760"/>
                    </a:lnTo>
                    <a:lnTo>
                      <a:pt x="1422478" y="422337"/>
                    </a:lnTo>
                    <a:lnTo>
                      <a:pt x="1426241" y="422337"/>
                    </a:lnTo>
                    <a:lnTo>
                      <a:pt x="1429704" y="425950"/>
                    </a:lnTo>
                    <a:lnTo>
                      <a:pt x="1433466" y="433176"/>
                    </a:lnTo>
                    <a:lnTo>
                      <a:pt x="1437077" y="436788"/>
                    </a:lnTo>
                    <a:lnTo>
                      <a:pt x="1440541" y="440401"/>
                    </a:lnTo>
                    <a:lnTo>
                      <a:pt x="1440541" y="447625"/>
                    </a:lnTo>
                    <a:lnTo>
                      <a:pt x="1444303" y="451238"/>
                    </a:lnTo>
                    <a:lnTo>
                      <a:pt x="1444303" y="469303"/>
                    </a:lnTo>
                    <a:lnTo>
                      <a:pt x="1447767" y="472914"/>
                    </a:lnTo>
                    <a:lnTo>
                      <a:pt x="1451529" y="476527"/>
                    </a:lnTo>
                    <a:lnTo>
                      <a:pt x="1454993" y="480140"/>
                    </a:lnTo>
                    <a:lnTo>
                      <a:pt x="1454993" y="483753"/>
                    </a:lnTo>
                    <a:lnTo>
                      <a:pt x="1451529" y="487365"/>
                    </a:lnTo>
                    <a:lnTo>
                      <a:pt x="1451529" y="490978"/>
                    </a:lnTo>
                    <a:lnTo>
                      <a:pt x="1426241" y="490978"/>
                    </a:lnTo>
                    <a:lnTo>
                      <a:pt x="1422478" y="494591"/>
                    </a:lnTo>
                    <a:lnTo>
                      <a:pt x="1400952" y="494591"/>
                    </a:lnTo>
                    <a:lnTo>
                      <a:pt x="1390115" y="501815"/>
                    </a:lnTo>
                    <a:lnTo>
                      <a:pt x="1379274" y="505428"/>
                    </a:lnTo>
                    <a:lnTo>
                      <a:pt x="1372053" y="512654"/>
                    </a:lnTo>
                    <a:lnTo>
                      <a:pt x="1364827" y="519880"/>
                    </a:lnTo>
                    <a:lnTo>
                      <a:pt x="1357601" y="527104"/>
                    </a:lnTo>
                    <a:lnTo>
                      <a:pt x="1350375" y="534330"/>
                    </a:lnTo>
                    <a:lnTo>
                      <a:pt x="1346764" y="537942"/>
                    </a:lnTo>
                    <a:lnTo>
                      <a:pt x="1339538" y="541555"/>
                    </a:lnTo>
                    <a:lnTo>
                      <a:pt x="1325087" y="541555"/>
                    </a:lnTo>
                    <a:lnTo>
                      <a:pt x="1317861" y="545168"/>
                    </a:lnTo>
                    <a:lnTo>
                      <a:pt x="1314250" y="552394"/>
                    </a:lnTo>
                    <a:lnTo>
                      <a:pt x="1310635" y="563231"/>
                    </a:lnTo>
                    <a:lnTo>
                      <a:pt x="1310635" y="574070"/>
                    </a:lnTo>
                    <a:lnTo>
                      <a:pt x="1307024" y="577683"/>
                    </a:lnTo>
                    <a:lnTo>
                      <a:pt x="1303409" y="581294"/>
                    </a:lnTo>
                    <a:lnTo>
                      <a:pt x="1296187" y="588519"/>
                    </a:lnTo>
                    <a:lnTo>
                      <a:pt x="1288961" y="592132"/>
                    </a:lnTo>
                    <a:lnTo>
                      <a:pt x="1285346" y="595745"/>
                    </a:lnTo>
                    <a:lnTo>
                      <a:pt x="1278120" y="599358"/>
                    </a:lnTo>
                    <a:lnTo>
                      <a:pt x="1274510" y="599358"/>
                    </a:lnTo>
                    <a:lnTo>
                      <a:pt x="1267284" y="602971"/>
                    </a:lnTo>
                    <a:lnTo>
                      <a:pt x="1260058" y="606582"/>
                    </a:lnTo>
                    <a:lnTo>
                      <a:pt x="1260058" y="610195"/>
                    </a:lnTo>
                    <a:lnTo>
                      <a:pt x="1256447" y="613808"/>
                    </a:lnTo>
                    <a:lnTo>
                      <a:pt x="1260058" y="617421"/>
                    </a:lnTo>
                    <a:lnTo>
                      <a:pt x="1260058" y="624647"/>
                    </a:lnTo>
                    <a:lnTo>
                      <a:pt x="1256447" y="628260"/>
                    </a:lnTo>
                    <a:lnTo>
                      <a:pt x="1256447" y="631873"/>
                    </a:lnTo>
                    <a:lnTo>
                      <a:pt x="1252832" y="642709"/>
                    </a:lnTo>
                    <a:lnTo>
                      <a:pt x="1252832" y="649935"/>
                    </a:lnTo>
                    <a:lnTo>
                      <a:pt x="1249221" y="660772"/>
                    </a:lnTo>
                    <a:lnTo>
                      <a:pt x="1249221" y="664385"/>
                    </a:lnTo>
                    <a:lnTo>
                      <a:pt x="1245606" y="671611"/>
                    </a:lnTo>
                    <a:lnTo>
                      <a:pt x="1241995" y="678837"/>
                    </a:lnTo>
                    <a:lnTo>
                      <a:pt x="1238384" y="682450"/>
                    </a:lnTo>
                    <a:lnTo>
                      <a:pt x="1238384" y="689673"/>
                    </a:lnTo>
                    <a:lnTo>
                      <a:pt x="1241995" y="693286"/>
                    </a:lnTo>
                    <a:lnTo>
                      <a:pt x="1245606" y="696899"/>
                    </a:lnTo>
                    <a:lnTo>
                      <a:pt x="1241995" y="704125"/>
                    </a:lnTo>
                    <a:lnTo>
                      <a:pt x="1238384" y="711351"/>
                    </a:lnTo>
                    <a:lnTo>
                      <a:pt x="1238384" y="718575"/>
                    </a:lnTo>
                    <a:lnTo>
                      <a:pt x="1241995" y="722188"/>
                    </a:lnTo>
                    <a:lnTo>
                      <a:pt x="1241995" y="725801"/>
                    </a:lnTo>
                    <a:lnTo>
                      <a:pt x="1238384" y="729414"/>
                    </a:lnTo>
                    <a:lnTo>
                      <a:pt x="1234769" y="733027"/>
                    </a:lnTo>
                    <a:lnTo>
                      <a:pt x="1234769" y="747476"/>
                    </a:lnTo>
                    <a:lnTo>
                      <a:pt x="1238384" y="751089"/>
                    </a:lnTo>
                    <a:lnTo>
                      <a:pt x="1241995" y="754702"/>
                    </a:lnTo>
                    <a:lnTo>
                      <a:pt x="1241995" y="758315"/>
                    </a:lnTo>
                    <a:lnTo>
                      <a:pt x="1245606" y="765539"/>
                    </a:lnTo>
                    <a:lnTo>
                      <a:pt x="1249221" y="772765"/>
                    </a:lnTo>
                    <a:lnTo>
                      <a:pt x="1256447" y="779991"/>
                    </a:lnTo>
                    <a:lnTo>
                      <a:pt x="1260058" y="787217"/>
                    </a:lnTo>
                    <a:lnTo>
                      <a:pt x="1267284" y="790830"/>
                    </a:lnTo>
                    <a:lnTo>
                      <a:pt x="1274510" y="790830"/>
                    </a:lnTo>
                    <a:lnTo>
                      <a:pt x="1281736" y="794440"/>
                    </a:lnTo>
                    <a:lnTo>
                      <a:pt x="1285346" y="794440"/>
                    </a:lnTo>
                    <a:lnTo>
                      <a:pt x="1288961" y="798053"/>
                    </a:lnTo>
                    <a:lnTo>
                      <a:pt x="1299798" y="812505"/>
                    </a:lnTo>
                    <a:lnTo>
                      <a:pt x="1299798" y="816118"/>
                    </a:lnTo>
                    <a:lnTo>
                      <a:pt x="1296187" y="823342"/>
                    </a:lnTo>
                    <a:lnTo>
                      <a:pt x="1296187" y="834181"/>
                    </a:lnTo>
                    <a:lnTo>
                      <a:pt x="1299798" y="837794"/>
                    </a:lnTo>
                    <a:lnTo>
                      <a:pt x="1299798" y="841407"/>
                    </a:lnTo>
                    <a:lnTo>
                      <a:pt x="1303409" y="848630"/>
                    </a:lnTo>
                    <a:lnTo>
                      <a:pt x="1310635" y="852243"/>
                    </a:lnTo>
                    <a:lnTo>
                      <a:pt x="1317861" y="855856"/>
                    </a:lnTo>
                    <a:lnTo>
                      <a:pt x="1328697" y="859469"/>
                    </a:lnTo>
                    <a:lnTo>
                      <a:pt x="1339538" y="866695"/>
                    </a:lnTo>
                    <a:lnTo>
                      <a:pt x="1343149" y="870308"/>
                    </a:lnTo>
                    <a:lnTo>
                      <a:pt x="1353986" y="873919"/>
                    </a:lnTo>
                    <a:lnTo>
                      <a:pt x="1364827" y="877532"/>
                    </a:lnTo>
                    <a:lnTo>
                      <a:pt x="1368438" y="881145"/>
                    </a:lnTo>
                    <a:lnTo>
                      <a:pt x="1375664" y="881145"/>
                    </a:lnTo>
                    <a:lnTo>
                      <a:pt x="1382890" y="884758"/>
                    </a:lnTo>
                    <a:lnTo>
                      <a:pt x="1390115" y="884758"/>
                    </a:lnTo>
                    <a:lnTo>
                      <a:pt x="1393726" y="891984"/>
                    </a:lnTo>
                    <a:lnTo>
                      <a:pt x="1400952" y="899207"/>
                    </a:lnTo>
                    <a:lnTo>
                      <a:pt x="1404563" y="902820"/>
                    </a:lnTo>
                    <a:lnTo>
                      <a:pt x="1411789" y="909897"/>
                    </a:lnTo>
                    <a:lnTo>
                      <a:pt x="1415252" y="913508"/>
                    </a:lnTo>
                    <a:lnTo>
                      <a:pt x="1415252" y="917121"/>
                    </a:lnTo>
                    <a:lnTo>
                      <a:pt x="1422478" y="920885"/>
                    </a:lnTo>
                    <a:lnTo>
                      <a:pt x="1429704" y="924496"/>
                    </a:lnTo>
                    <a:lnTo>
                      <a:pt x="1433466" y="928109"/>
                    </a:lnTo>
                    <a:lnTo>
                      <a:pt x="1437077" y="931573"/>
                    </a:lnTo>
                    <a:lnTo>
                      <a:pt x="1440541" y="935185"/>
                    </a:lnTo>
                    <a:lnTo>
                      <a:pt x="1437077" y="935185"/>
                    </a:lnTo>
                    <a:lnTo>
                      <a:pt x="1437077" y="942409"/>
                    </a:lnTo>
                    <a:lnTo>
                      <a:pt x="1433466" y="953397"/>
                    </a:lnTo>
                    <a:lnTo>
                      <a:pt x="1437077" y="960474"/>
                    </a:lnTo>
                    <a:lnTo>
                      <a:pt x="1440541" y="964085"/>
                    </a:lnTo>
                    <a:lnTo>
                      <a:pt x="1444303" y="967698"/>
                    </a:lnTo>
                    <a:lnTo>
                      <a:pt x="1447767" y="971311"/>
                    </a:lnTo>
                    <a:lnTo>
                      <a:pt x="1451529" y="974924"/>
                    </a:lnTo>
                    <a:lnTo>
                      <a:pt x="1454993" y="982149"/>
                    </a:lnTo>
                    <a:lnTo>
                      <a:pt x="1454993" y="1000212"/>
                    </a:lnTo>
                    <a:lnTo>
                      <a:pt x="1451529" y="1007438"/>
                    </a:lnTo>
                    <a:lnTo>
                      <a:pt x="1451529" y="1021888"/>
                    </a:lnTo>
                    <a:lnTo>
                      <a:pt x="1447767" y="1029114"/>
                    </a:lnTo>
                    <a:lnTo>
                      <a:pt x="1444303" y="1032726"/>
                    </a:lnTo>
                    <a:lnTo>
                      <a:pt x="1444303" y="1058015"/>
                    </a:lnTo>
                    <a:lnTo>
                      <a:pt x="1447767" y="1061628"/>
                    </a:lnTo>
                    <a:lnTo>
                      <a:pt x="1447767" y="1068854"/>
                    </a:lnTo>
                    <a:lnTo>
                      <a:pt x="1451529" y="1072465"/>
                    </a:lnTo>
                    <a:lnTo>
                      <a:pt x="1454993" y="1076078"/>
                    </a:lnTo>
                    <a:lnTo>
                      <a:pt x="1458755" y="1079691"/>
                    </a:lnTo>
                    <a:lnTo>
                      <a:pt x="1462219" y="1086916"/>
                    </a:lnTo>
                    <a:lnTo>
                      <a:pt x="1462219" y="1094142"/>
                    </a:lnTo>
                    <a:lnTo>
                      <a:pt x="1465829" y="1101366"/>
                    </a:lnTo>
                    <a:lnTo>
                      <a:pt x="1469440" y="1104979"/>
                    </a:lnTo>
                    <a:lnTo>
                      <a:pt x="1473055" y="1108592"/>
                    </a:lnTo>
                    <a:lnTo>
                      <a:pt x="1480281" y="1115818"/>
                    </a:lnTo>
                    <a:lnTo>
                      <a:pt x="1483892" y="1119431"/>
                    </a:lnTo>
                    <a:lnTo>
                      <a:pt x="1491118" y="1123042"/>
                    </a:lnTo>
                    <a:lnTo>
                      <a:pt x="1494733" y="1123042"/>
                    </a:lnTo>
                    <a:lnTo>
                      <a:pt x="1498344" y="1126655"/>
                    </a:lnTo>
                    <a:lnTo>
                      <a:pt x="1498344" y="1130268"/>
                    </a:lnTo>
                    <a:lnTo>
                      <a:pt x="1501954" y="1133880"/>
                    </a:lnTo>
                    <a:lnTo>
                      <a:pt x="1498344" y="1137493"/>
                    </a:lnTo>
                    <a:lnTo>
                      <a:pt x="1498344" y="1144719"/>
                    </a:lnTo>
                    <a:lnTo>
                      <a:pt x="1494733" y="1148332"/>
                    </a:lnTo>
                    <a:lnTo>
                      <a:pt x="1494733" y="1177232"/>
                    </a:lnTo>
                    <a:lnTo>
                      <a:pt x="1498344" y="1180845"/>
                    </a:lnTo>
                    <a:lnTo>
                      <a:pt x="1501954" y="1184457"/>
                    </a:lnTo>
                    <a:lnTo>
                      <a:pt x="1509180" y="1188070"/>
                    </a:lnTo>
                    <a:lnTo>
                      <a:pt x="1512796" y="1191683"/>
                    </a:lnTo>
                    <a:lnTo>
                      <a:pt x="1516406" y="1195296"/>
                    </a:lnTo>
                    <a:lnTo>
                      <a:pt x="1516406" y="1198909"/>
                    </a:lnTo>
                    <a:lnTo>
                      <a:pt x="1520022" y="1198909"/>
                    </a:lnTo>
                    <a:lnTo>
                      <a:pt x="1523632" y="1202520"/>
                    </a:lnTo>
                    <a:lnTo>
                      <a:pt x="1520022" y="1206133"/>
                    </a:lnTo>
                    <a:lnTo>
                      <a:pt x="1516406" y="1209746"/>
                    </a:lnTo>
                    <a:lnTo>
                      <a:pt x="1512796" y="1216972"/>
                    </a:lnTo>
                    <a:lnTo>
                      <a:pt x="1509180" y="1220585"/>
                    </a:lnTo>
                    <a:lnTo>
                      <a:pt x="1505570" y="1227811"/>
                    </a:lnTo>
                    <a:lnTo>
                      <a:pt x="1509180" y="1231422"/>
                    </a:lnTo>
                    <a:lnTo>
                      <a:pt x="1505570" y="1238647"/>
                    </a:lnTo>
                    <a:lnTo>
                      <a:pt x="1501954" y="1242260"/>
                    </a:lnTo>
                    <a:lnTo>
                      <a:pt x="1501954" y="1245873"/>
                    </a:lnTo>
                    <a:lnTo>
                      <a:pt x="1498344" y="1249486"/>
                    </a:lnTo>
                    <a:lnTo>
                      <a:pt x="1491118" y="1256710"/>
                    </a:lnTo>
                    <a:lnTo>
                      <a:pt x="1487507" y="1260323"/>
                    </a:lnTo>
                    <a:lnTo>
                      <a:pt x="1483892" y="1260323"/>
                    </a:lnTo>
                    <a:lnTo>
                      <a:pt x="1473055" y="1263936"/>
                    </a:lnTo>
                    <a:lnTo>
                      <a:pt x="1465829" y="1263936"/>
                    </a:lnTo>
                    <a:lnTo>
                      <a:pt x="1458755" y="1267549"/>
                    </a:lnTo>
                    <a:lnTo>
                      <a:pt x="1447767" y="1267549"/>
                    </a:lnTo>
                    <a:lnTo>
                      <a:pt x="1444303" y="1271162"/>
                    </a:lnTo>
                    <a:lnTo>
                      <a:pt x="1444303" y="1289224"/>
                    </a:lnTo>
                    <a:lnTo>
                      <a:pt x="1447767" y="1292837"/>
                    </a:lnTo>
                    <a:lnTo>
                      <a:pt x="1447767" y="1296450"/>
                    </a:lnTo>
                    <a:lnTo>
                      <a:pt x="1451529" y="1300063"/>
                    </a:lnTo>
                    <a:lnTo>
                      <a:pt x="1451529" y="1303676"/>
                    </a:lnTo>
                    <a:lnTo>
                      <a:pt x="1444303" y="1310900"/>
                    </a:lnTo>
                    <a:lnTo>
                      <a:pt x="1440541" y="1314513"/>
                    </a:lnTo>
                    <a:lnTo>
                      <a:pt x="1437077" y="1325352"/>
                    </a:lnTo>
                    <a:lnTo>
                      <a:pt x="1433466" y="1332578"/>
                    </a:lnTo>
                    <a:lnTo>
                      <a:pt x="1429704" y="1343414"/>
                    </a:lnTo>
                    <a:lnTo>
                      <a:pt x="1422478" y="1350640"/>
                    </a:lnTo>
                    <a:lnTo>
                      <a:pt x="1419015" y="1354253"/>
                    </a:lnTo>
                    <a:lnTo>
                      <a:pt x="1415252" y="1357866"/>
                    </a:lnTo>
                    <a:lnTo>
                      <a:pt x="1411789" y="1361479"/>
                    </a:lnTo>
                    <a:lnTo>
                      <a:pt x="1400952" y="1361479"/>
                    </a:lnTo>
                    <a:lnTo>
                      <a:pt x="1397341" y="1357866"/>
                    </a:lnTo>
                    <a:lnTo>
                      <a:pt x="1390115" y="1357866"/>
                    </a:lnTo>
                    <a:lnTo>
                      <a:pt x="1386500" y="1361479"/>
                    </a:lnTo>
                    <a:lnTo>
                      <a:pt x="1382890" y="1361479"/>
                    </a:lnTo>
                    <a:lnTo>
                      <a:pt x="1382890" y="1357866"/>
                    </a:lnTo>
                    <a:lnTo>
                      <a:pt x="1375664" y="1357866"/>
                    </a:lnTo>
                    <a:lnTo>
                      <a:pt x="1375664" y="1354253"/>
                    </a:lnTo>
                    <a:lnTo>
                      <a:pt x="1372053" y="1350640"/>
                    </a:lnTo>
                    <a:lnTo>
                      <a:pt x="1364827" y="1347027"/>
                    </a:lnTo>
                    <a:lnTo>
                      <a:pt x="1357601" y="1347027"/>
                    </a:lnTo>
                    <a:lnTo>
                      <a:pt x="1353986" y="1350640"/>
                    </a:lnTo>
                    <a:lnTo>
                      <a:pt x="1350375" y="1354253"/>
                    </a:lnTo>
                    <a:lnTo>
                      <a:pt x="1346764" y="1357866"/>
                    </a:lnTo>
                    <a:lnTo>
                      <a:pt x="1346764" y="1365090"/>
                    </a:lnTo>
                    <a:lnTo>
                      <a:pt x="1343149" y="1368703"/>
                    </a:lnTo>
                    <a:lnTo>
                      <a:pt x="1339538" y="1379542"/>
                    </a:lnTo>
                    <a:lnTo>
                      <a:pt x="1339538" y="1390378"/>
                    </a:lnTo>
                    <a:lnTo>
                      <a:pt x="1335923" y="1397604"/>
                    </a:lnTo>
                    <a:lnTo>
                      <a:pt x="1335923" y="1404830"/>
                    </a:lnTo>
                    <a:lnTo>
                      <a:pt x="1332313" y="1408443"/>
                    </a:lnTo>
                    <a:lnTo>
                      <a:pt x="1328697" y="1415667"/>
                    </a:lnTo>
                    <a:lnTo>
                      <a:pt x="1325087" y="1419280"/>
                    </a:lnTo>
                    <a:lnTo>
                      <a:pt x="1325087" y="1422893"/>
                    </a:lnTo>
                    <a:lnTo>
                      <a:pt x="1321476" y="1426506"/>
                    </a:lnTo>
                    <a:lnTo>
                      <a:pt x="1317861" y="1426506"/>
                    </a:lnTo>
                    <a:lnTo>
                      <a:pt x="1310635" y="1430119"/>
                    </a:lnTo>
                    <a:lnTo>
                      <a:pt x="1281736" y="1430119"/>
                    </a:lnTo>
                    <a:lnTo>
                      <a:pt x="1274510" y="1433732"/>
                    </a:lnTo>
                    <a:lnTo>
                      <a:pt x="1231159" y="1433732"/>
                    </a:lnTo>
                    <a:lnTo>
                      <a:pt x="1220317" y="1437345"/>
                    </a:lnTo>
                    <a:lnTo>
                      <a:pt x="1187807" y="1437345"/>
                    </a:lnTo>
                    <a:lnTo>
                      <a:pt x="1180582" y="1440958"/>
                    </a:lnTo>
                    <a:lnTo>
                      <a:pt x="1166130" y="1440958"/>
                    </a:lnTo>
                    <a:lnTo>
                      <a:pt x="1158904" y="1444568"/>
                    </a:lnTo>
                    <a:lnTo>
                      <a:pt x="1148067" y="1448181"/>
                    </a:lnTo>
                    <a:lnTo>
                      <a:pt x="1137230" y="1448181"/>
                    </a:lnTo>
                    <a:lnTo>
                      <a:pt x="1130005" y="1451794"/>
                    </a:lnTo>
                    <a:lnTo>
                      <a:pt x="1122779" y="1451794"/>
                    </a:lnTo>
                    <a:lnTo>
                      <a:pt x="1119163" y="1455407"/>
                    </a:lnTo>
                    <a:lnTo>
                      <a:pt x="1108327" y="1455407"/>
                    </a:lnTo>
                    <a:lnTo>
                      <a:pt x="1104716" y="1459020"/>
                    </a:lnTo>
                    <a:lnTo>
                      <a:pt x="1097490" y="1466246"/>
                    </a:lnTo>
                    <a:lnTo>
                      <a:pt x="1093875" y="1469857"/>
                    </a:lnTo>
                    <a:lnTo>
                      <a:pt x="1075812" y="1469857"/>
                    </a:lnTo>
                    <a:lnTo>
                      <a:pt x="1072202" y="1466246"/>
                    </a:lnTo>
                    <a:lnTo>
                      <a:pt x="1050524" y="1466246"/>
                    </a:lnTo>
                    <a:lnTo>
                      <a:pt x="1043298" y="1469857"/>
                    </a:lnTo>
                    <a:lnTo>
                      <a:pt x="1032461" y="1469857"/>
                    </a:lnTo>
                    <a:lnTo>
                      <a:pt x="1021625" y="1473470"/>
                    </a:lnTo>
                    <a:lnTo>
                      <a:pt x="1018009" y="1477083"/>
                    </a:lnTo>
                    <a:lnTo>
                      <a:pt x="1010783" y="1480696"/>
                    </a:lnTo>
                    <a:lnTo>
                      <a:pt x="1003562" y="1484309"/>
                    </a:lnTo>
                    <a:lnTo>
                      <a:pt x="996336" y="1487922"/>
                    </a:lnTo>
                    <a:lnTo>
                      <a:pt x="989110" y="1491535"/>
                    </a:lnTo>
                    <a:lnTo>
                      <a:pt x="981884" y="1495145"/>
                    </a:lnTo>
                    <a:lnTo>
                      <a:pt x="971048" y="1498758"/>
                    </a:lnTo>
                    <a:lnTo>
                      <a:pt x="963822" y="1502222"/>
                    </a:lnTo>
                    <a:lnTo>
                      <a:pt x="956596" y="1505835"/>
                    </a:lnTo>
                    <a:lnTo>
                      <a:pt x="949370" y="1513059"/>
                    </a:lnTo>
                    <a:lnTo>
                      <a:pt x="945759" y="1516823"/>
                    </a:lnTo>
                    <a:lnTo>
                      <a:pt x="935069" y="1527511"/>
                    </a:lnTo>
                    <a:lnTo>
                      <a:pt x="931307" y="1531123"/>
                    </a:lnTo>
                    <a:lnTo>
                      <a:pt x="906170" y="1531123"/>
                    </a:lnTo>
                    <a:lnTo>
                      <a:pt x="902555" y="1534734"/>
                    </a:lnTo>
                    <a:lnTo>
                      <a:pt x="895329" y="1538347"/>
                    </a:lnTo>
                    <a:lnTo>
                      <a:pt x="888103" y="1545725"/>
                    </a:lnTo>
                    <a:lnTo>
                      <a:pt x="884492" y="1549335"/>
                    </a:lnTo>
                    <a:lnTo>
                      <a:pt x="880882" y="1556412"/>
                    </a:lnTo>
                    <a:lnTo>
                      <a:pt x="877267" y="1563636"/>
                    </a:lnTo>
                    <a:lnTo>
                      <a:pt x="859204" y="1563636"/>
                    </a:lnTo>
                    <a:lnTo>
                      <a:pt x="851978" y="1570862"/>
                    </a:lnTo>
                    <a:lnTo>
                      <a:pt x="848367" y="1581700"/>
                    </a:lnTo>
                    <a:lnTo>
                      <a:pt x="844752" y="1588924"/>
                    </a:lnTo>
                    <a:lnTo>
                      <a:pt x="841141" y="1599763"/>
                    </a:lnTo>
                    <a:lnTo>
                      <a:pt x="837526" y="1603376"/>
                    </a:lnTo>
                    <a:lnTo>
                      <a:pt x="833915" y="1606989"/>
                    </a:lnTo>
                    <a:lnTo>
                      <a:pt x="826690" y="1603376"/>
                    </a:lnTo>
                    <a:lnTo>
                      <a:pt x="823079" y="1603376"/>
                    </a:lnTo>
                    <a:lnTo>
                      <a:pt x="819464" y="1599763"/>
                    </a:lnTo>
                    <a:lnTo>
                      <a:pt x="812238" y="1596150"/>
                    </a:lnTo>
                    <a:lnTo>
                      <a:pt x="805016" y="1592537"/>
                    </a:lnTo>
                    <a:lnTo>
                      <a:pt x="801401" y="1588924"/>
                    </a:lnTo>
                    <a:lnTo>
                      <a:pt x="794175" y="1585313"/>
                    </a:lnTo>
                    <a:lnTo>
                      <a:pt x="786949" y="1581700"/>
                    </a:lnTo>
                    <a:lnTo>
                      <a:pt x="779728" y="1578088"/>
                    </a:lnTo>
                    <a:lnTo>
                      <a:pt x="772502" y="1570862"/>
                    </a:lnTo>
                    <a:lnTo>
                      <a:pt x="765276" y="1563636"/>
                    </a:lnTo>
                    <a:lnTo>
                      <a:pt x="761661" y="1560023"/>
                    </a:lnTo>
                    <a:lnTo>
                      <a:pt x="758050" y="1552948"/>
                    </a:lnTo>
                    <a:lnTo>
                      <a:pt x="754435" y="1545725"/>
                    </a:lnTo>
                    <a:lnTo>
                      <a:pt x="750824" y="1542112"/>
                    </a:lnTo>
                    <a:lnTo>
                      <a:pt x="743598" y="1538347"/>
                    </a:lnTo>
                    <a:lnTo>
                      <a:pt x="736372" y="1531123"/>
                    </a:lnTo>
                    <a:lnTo>
                      <a:pt x="729146" y="1527511"/>
                    </a:lnTo>
                    <a:lnTo>
                      <a:pt x="721925" y="1524047"/>
                    </a:lnTo>
                    <a:lnTo>
                      <a:pt x="714699" y="1520436"/>
                    </a:lnTo>
                    <a:lnTo>
                      <a:pt x="707473" y="1516823"/>
                    </a:lnTo>
                    <a:lnTo>
                      <a:pt x="700247" y="1513059"/>
                    </a:lnTo>
                    <a:lnTo>
                      <a:pt x="693021" y="1509446"/>
                    </a:lnTo>
                    <a:lnTo>
                      <a:pt x="685795" y="1502222"/>
                    </a:lnTo>
                    <a:lnTo>
                      <a:pt x="678569" y="1498758"/>
                    </a:lnTo>
                    <a:lnTo>
                      <a:pt x="671348" y="1495145"/>
                    </a:lnTo>
                    <a:lnTo>
                      <a:pt x="664122" y="1491535"/>
                    </a:lnTo>
                    <a:lnTo>
                      <a:pt x="656896" y="1487922"/>
                    </a:lnTo>
                    <a:lnTo>
                      <a:pt x="646059" y="1484309"/>
                    </a:lnTo>
                    <a:lnTo>
                      <a:pt x="638833" y="1480696"/>
                    </a:lnTo>
                    <a:lnTo>
                      <a:pt x="631607" y="1477083"/>
                    </a:lnTo>
                    <a:lnTo>
                      <a:pt x="627992" y="1469857"/>
                    </a:lnTo>
                    <a:lnTo>
                      <a:pt x="620771" y="1462633"/>
                    </a:lnTo>
                    <a:lnTo>
                      <a:pt x="617156" y="1459020"/>
                    </a:lnTo>
                    <a:lnTo>
                      <a:pt x="609930" y="1455407"/>
                    </a:lnTo>
                    <a:lnTo>
                      <a:pt x="606319" y="1448181"/>
                    </a:lnTo>
                    <a:lnTo>
                      <a:pt x="602704" y="1440958"/>
                    </a:lnTo>
                    <a:lnTo>
                      <a:pt x="595478" y="1437345"/>
                    </a:lnTo>
                    <a:lnTo>
                      <a:pt x="591867" y="1437345"/>
                    </a:lnTo>
                    <a:lnTo>
                      <a:pt x="584641" y="1433732"/>
                    </a:lnTo>
                    <a:lnTo>
                      <a:pt x="581030" y="1433732"/>
                    </a:lnTo>
                    <a:lnTo>
                      <a:pt x="573805" y="1430119"/>
                    </a:lnTo>
                    <a:lnTo>
                      <a:pt x="570189" y="1430119"/>
                    </a:lnTo>
                    <a:lnTo>
                      <a:pt x="570189" y="1426506"/>
                    </a:lnTo>
                    <a:lnTo>
                      <a:pt x="566579" y="1422893"/>
                    </a:lnTo>
                    <a:lnTo>
                      <a:pt x="562968" y="1419280"/>
                    </a:lnTo>
                    <a:lnTo>
                      <a:pt x="559353" y="1412056"/>
                    </a:lnTo>
                    <a:lnTo>
                      <a:pt x="555742" y="1404830"/>
                    </a:lnTo>
                    <a:lnTo>
                      <a:pt x="555742" y="1401217"/>
                    </a:lnTo>
                    <a:lnTo>
                      <a:pt x="552127" y="1393991"/>
                    </a:lnTo>
                    <a:lnTo>
                      <a:pt x="548516" y="1390378"/>
                    </a:lnTo>
                    <a:lnTo>
                      <a:pt x="548516" y="1383155"/>
                    </a:lnTo>
                    <a:lnTo>
                      <a:pt x="544901" y="1375929"/>
                    </a:lnTo>
                    <a:lnTo>
                      <a:pt x="541290" y="1372316"/>
                    </a:lnTo>
                    <a:lnTo>
                      <a:pt x="534064" y="1368703"/>
                    </a:lnTo>
                    <a:lnTo>
                      <a:pt x="530453" y="1361479"/>
                    </a:lnTo>
                    <a:lnTo>
                      <a:pt x="526838" y="1354253"/>
                    </a:lnTo>
                    <a:lnTo>
                      <a:pt x="523228" y="1347027"/>
                    </a:lnTo>
                    <a:lnTo>
                      <a:pt x="519612" y="1343414"/>
                    </a:lnTo>
                    <a:lnTo>
                      <a:pt x="505165" y="1332578"/>
                    </a:lnTo>
                    <a:lnTo>
                      <a:pt x="494324" y="1332578"/>
                    </a:lnTo>
                    <a:lnTo>
                      <a:pt x="483487" y="1328965"/>
                    </a:lnTo>
                    <a:lnTo>
                      <a:pt x="472651" y="1325352"/>
                    </a:lnTo>
                    <a:lnTo>
                      <a:pt x="469035" y="1321739"/>
                    </a:lnTo>
                    <a:lnTo>
                      <a:pt x="465425" y="1318126"/>
                    </a:lnTo>
                    <a:lnTo>
                      <a:pt x="458199" y="1318126"/>
                    </a:lnTo>
                    <a:lnTo>
                      <a:pt x="450973" y="1314513"/>
                    </a:lnTo>
                    <a:lnTo>
                      <a:pt x="436521" y="1314513"/>
                    </a:lnTo>
                    <a:lnTo>
                      <a:pt x="429299" y="1310900"/>
                    </a:lnTo>
                    <a:lnTo>
                      <a:pt x="422074" y="1307289"/>
                    </a:lnTo>
                    <a:lnTo>
                      <a:pt x="418458" y="1300063"/>
                    </a:lnTo>
                    <a:lnTo>
                      <a:pt x="411232" y="1296450"/>
                    </a:lnTo>
                    <a:lnTo>
                      <a:pt x="396785" y="1296450"/>
                    </a:lnTo>
                    <a:lnTo>
                      <a:pt x="259653" y="1263936"/>
                    </a:lnTo>
                    <a:lnTo>
                      <a:pt x="248816" y="1263936"/>
                    </a:lnTo>
                    <a:lnTo>
                      <a:pt x="241590" y="1260323"/>
                    </a:lnTo>
                    <a:lnTo>
                      <a:pt x="234364" y="1260323"/>
                    </a:lnTo>
                    <a:lnTo>
                      <a:pt x="227138" y="1256710"/>
                    </a:lnTo>
                    <a:lnTo>
                      <a:pt x="216302" y="1253099"/>
                    </a:lnTo>
                    <a:lnTo>
                      <a:pt x="201850" y="1249486"/>
                    </a:lnTo>
                    <a:lnTo>
                      <a:pt x="194624" y="1249486"/>
                    </a:lnTo>
                    <a:lnTo>
                      <a:pt x="183787" y="1253099"/>
                    </a:lnTo>
                    <a:lnTo>
                      <a:pt x="147662" y="1253099"/>
                    </a:lnTo>
                    <a:lnTo>
                      <a:pt x="136821" y="1249486"/>
                    </a:lnTo>
                    <a:lnTo>
                      <a:pt x="115148" y="1249486"/>
                    </a:lnTo>
                    <a:lnTo>
                      <a:pt x="104311" y="1253099"/>
                    </a:lnTo>
                    <a:lnTo>
                      <a:pt x="97085" y="1253099"/>
                    </a:lnTo>
                    <a:lnTo>
                      <a:pt x="86244" y="1256710"/>
                    </a:lnTo>
                    <a:lnTo>
                      <a:pt x="71797" y="1260323"/>
                    </a:lnTo>
                    <a:lnTo>
                      <a:pt x="60956" y="1263936"/>
                    </a:lnTo>
                    <a:lnTo>
                      <a:pt x="53730" y="1267549"/>
                    </a:lnTo>
                    <a:lnTo>
                      <a:pt x="42893" y="1271162"/>
                    </a:lnTo>
                    <a:lnTo>
                      <a:pt x="35667" y="1274775"/>
                    </a:lnTo>
                    <a:lnTo>
                      <a:pt x="24831" y="1278388"/>
                    </a:lnTo>
                    <a:lnTo>
                      <a:pt x="13994" y="1281999"/>
                    </a:lnTo>
                    <a:lnTo>
                      <a:pt x="6768" y="1289224"/>
                    </a:lnTo>
                    <a:lnTo>
                      <a:pt x="-458" y="1292837"/>
                    </a:lnTo>
                    <a:lnTo>
                      <a:pt x="53730" y="1191683"/>
                    </a:lnTo>
                    <a:lnTo>
                      <a:pt x="53730" y="1188070"/>
                    </a:lnTo>
                    <a:lnTo>
                      <a:pt x="57345" y="1180845"/>
                    </a:lnTo>
                    <a:lnTo>
                      <a:pt x="60956" y="1173621"/>
                    </a:lnTo>
                    <a:lnTo>
                      <a:pt x="64571" y="1170008"/>
                    </a:lnTo>
                    <a:lnTo>
                      <a:pt x="64571" y="1151943"/>
                    </a:lnTo>
                    <a:lnTo>
                      <a:pt x="68182" y="1144719"/>
                    </a:lnTo>
                    <a:lnTo>
                      <a:pt x="68182" y="1130268"/>
                    </a:lnTo>
                    <a:lnTo>
                      <a:pt x="64571" y="1123042"/>
                    </a:lnTo>
                    <a:lnTo>
                      <a:pt x="60956" y="1119431"/>
                    </a:lnTo>
                    <a:lnTo>
                      <a:pt x="64571" y="1115818"/>
                    </a:lnTo>
                    <a:lnTo>
                      <a:pt x="64571" y="1112205"/>
                    </a:lnTo>
                    <a:lnTo>
                      <a:pt x="68182" y="1108592"/>
                    </a:lnTo>
                    <a:lnTo>
                      <a:pt x="71797" y="1104979"/>
                    </a:lnTo>
                    <a:lnTo>
                      <a:pt x="82633" y="1104979"/>
                    </a:lnTo>
                    <a:lnTo>
                      <a:pt x="89859" y="1108592"/>
                    </a:lnTo>
                    <a:lnTo>
                      <a:pt x="97085" y="1112205"/>
                    </a:lnTo>
                    <a:lnTo>
                      <a:pt x="100696" y="1108592"/>
                    </a:lnTo>
                    <a:lnTo>
                      <a:pt x="104311" y="1108592"/>
                    </a:lnTo>
                    <a:lnTo>
                      <a:pt x="107922" y="1104979"/>
                    </a:lnTo>
                    <a:lnTo>
                      <a:pt x="115148" y="1101366"/>
                    </a:lnTo>
                    <a:lnTo>
                      <a:pt x="122374" y="1094142"/>
                    </a:lnTo>
                    <a:lnTo>
                      <a:pt x="129600" y="1086916"/>
                    </a:lnTo>
                    <a:lnTo>
                      <a:pt x="133210" y="1083304"/>
                    </a:lnTo>
                    <a:lnTo>
                      <a:pt x="212687" y="1032726"/>
                    </a:lnTo>
                    <a:lnTo>
                      <a:pt x="223528" y="1029114"/>
                    </a:lnTo>
                    <a:lnTo>
                      <a:pt x="227138" y="1025501"/>
                    </a:lnTo>
                    <a:lnTo>
                      <a:pt x="230754" y="1021888"/>
                    </a:lnTo>
                    <a:lnTo>
                      <a:pt x="230754" y="1018275"/>
                    </a:lnTo>
                    <a:lnTo>
                      <a:pt x="227138" y="1014664"/>
                    </a:lnTo>
                    <a:lnTo>
                      <a:pt x="223528" y="1007438"/>
                    </a:lnTo>
                    <a:lnTo>
                      <a:pt x="219913" y="1003825"/>
                    </a:lnTo>
                    <a:lnTo>
                      <a:pt x="216302" y="1000212"/>
                    </a:lnTo>
                    <a:lnTo>
                      <a:pt x="212687" y="992986"/>
                    </a:lnTo>
                    <a:lnTo>
                      <a:pt x="212687" y="985762"/>
                    </a:lnTo>
                    <a:lnTo>
                      <a:pt x="216302" y="982149"/>
                    </a:lnTo>
                    <a:lnTo>
                      <a:pt x="216302" y="967698"/>
                    </a:lnTo>
                    <a:lnTo>
                      <a:pt x="219913" y="960474"/>
                    </a:lnTo>
                    <a:lnTo>
                      <a:pt x="219913" y="953397"/>
                    </a:lnTo>
                    <a:lnTo>
                      <a:pt x="223528" y="949787"/>
                    </a:lnTo>
                    <a:lnTo>
                      <a:pt x="227138" y="942409"/>
                    </a:lnTo>
                    <a:lnTo>
                      <a:pt x="248816" y="942409"/>
                    </a:lnTo>
                    <a:lnTo>
                      <a:pt x="252427" y="938796"/>
                    </a:lnTo>
                    <a:lnTo>
                      <a:pt x="256042" y="938796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1AE08C6D-92FB-F47E-D7C3-94305C3AB566}"/>
                  </a:ext>
                </a:extLst>
              </p:cNvPr>
              <p:cNvSpPr/>
              <p:nvPr/>
            </p:nvSpPr>
            <p:spPr>
              <a:xfrm>
                <a:off x="4287299" y="4314726"/>
                <a:ext cx="1358058" cy="1054594"/>
              </a:xfrm>
              <a:custGeom>
                <a:avLst/>
                <a:gdLst>
                  <a:gd name="connsiteX0" fmla="*/ 115148 w 1358058"/>
                  <a:gd name="connsiteY0" fmla="*/ 267144 h 1054594"/>
                  <a:gd name="connsiteX1" fmla="*/ 111533 w 1358058"/>
                  <a:gd name="connsiteY1" fmla="*/ 267144 h 1054594"/>
                  <a:gd name="connsiteX2" fmla="*/ 111533 w 1358058"/>
                  <a:gd name="connsiteY2" fmla="*/ 263531 h 1054594"/>
                  <a:gd name="connsiteX3" fmla="*/ 107922 w 1358058"/>
                  <a:gd name="connsiteY3" fmla="*/ 259918 h 1054594"/>
                  <a:gd name="connsiteX4" fmla="*/ 107922 w 1358058"/>
                  <a:gd name="connsiteY4" fmla="*/ 245466 h 1054594"/>
                  <a:gd name="connsiteX5" fmla="*/ 104307 w 1358058"/>
                  <a:gd name="connsiteY5" fmla="*/ 238243 h 1054594"/>
                  <a:gd name="connsiteX6" fmla="*/ 104307 w 1358058"/>
                  <a:gd name="connsiteY6" fmla="*/ 223791 h 1054594"/>
                  <a:gd name="connsiteX7" fmla="*/ 107922 w 1358058"/>
                  <a:gd name="connsiteY7" fmla="*/ 216567 h 1054594"/>
                  <a:gd name="connsiteX8" fmla="*/ 111533 w 1358058"/>
                  <a:gd name="connsiteY8" fmla="*/ 209341 h 1054594"/>
                  <a:gd name="connsiteX9" fmla="*/ 115148 w 1358058"/>
                  <a:gd name="connsiteY9" fmla="*/ 205728 h 1054594"/>
                  <a:gd name="connsiteX10" fmla="*/ 115148 w 1358058"/>
                  <a:gd name="connsiteY10" fmla="*/ 194889 h 1054594"/>
                  <a:gd name="connsiteX11" fmla="*/ 118759 w 1358058"/>
                  <a:gd name="connsiteY11" fmla="*/ 191279 h 1054594"/>
                  <a:gd name="connsiteX12" fmla="*/ 118759 w 1358058"/>
                  <a:gd name="connsiteY12" fmla="*/ 184053 h 1054594"/>
                  <a:gd name="connsiteX13" fmla="*/ 122374 w 1358058"/>
                  <a:gd name="connsiteY13" fmla="*/ 180440 h 1054594"/>
                  <a:gd name="connsiteX14" fmla="*/ 125984 w 1358058"/>
                  <a:gd name="connsiteY14" fmla="*/ 176827 h 1054594"/>
                  <a:gd name="connsiteX15" fmla="*/ 129595 w 1358058"/>
                  <a:gd name="connsiteY15" fmla="*/ 169601 h 1054594"/>
                  <a:gd name="connsiteX16" fmla="*/ 136821 w 1358058"/>
                  <a:gd name="connsiteY16" fmla="*/ 165988 h 1054594"/>
                  <a:gd name="connsiteX17" fmla="*/ 136821 w 1358058"/>
                  <a:gd name="connsiteY17" fmla="*/ 151538 h 1054594"/>
                  <a:gd name="connsiteX18" fmla="*/ 129595 w 1358058"/>
                  <a:gd name="connsiteY18" fmla="*/ 147925 h 1054594"/>
                  <a:gd name="connsiteX19" fmla="*/ 125984 w 1358058"/>
                  <a:gd name="connsiteY19" fmla="*/ 144312 h 1054594"/>
                  <a:gd name="connsiteX20" fmla="*/ 122374 w 1358058"/>
                  <a:gd name="connsiteY20" fmla="*/ 144312 h 1054594"/>
                  <a:gd name="connsiteX21" fmla="*/ 122374 w 1358058"/>
                  <a:gd name="connsiteY21" fmla="*/ 140699 h 1054594"/>
                  <a:gd name="connsiteX22" fmla="*/ 118759 w 1358058"/>
                  <a:gd name="connsiteY22" fmla="*/ 137089 h 1054594"/>
                  <a:gd name="connsiteX23" fmla="*/ 107922 w 1358058"/>
                  <a:gd name="connsiteY23" fmla="*/ 137089 h 1054594"/>
                  <a:gd name="connsiteX24" fmla="*/ 100696 w 1358058"/>
                  <a:gd name="connsiteY24" fmla="*/ 133476 h 1054594"/>
                  <a:gd name="connsiteX25" fmla="*/ 97085 w 1358058"/>
                  <a:gd name="connsiteY25" fmla="*/ 129863 h 1054594"/>
                  <a:gd name="connsiteX26" fmla="*/ 93470 w 1358058"/>
                  <a:gd name="connsiteY26" fmla="*/ 126250 h 1054594"/>
                  <a:gd name="connsiteX27" fmla="*/ 89859 w 1358058"/>
                  <a:gd name="connsiteY27" fmla="*/ 122637 h 1054594"/>
                  <a:gd name="connsiteX28" fmla="*/ 86244 w 1358058"/>
                  <a:gd name="connsiteY28" fmla="*/ 126250 h 1054594"/>
                  <a:gd name="connsiteX29" fmla="*/ 82633 w 1358058"/>
                  <a:gd name="connsiteY29" fmla="*/ 126250 h 1054594"/>
                  <a:gd name="connsiteX30" fmla="*/ 82633 w 1358058"/>
                  <a:gd name="connsiteY30" fmla="*/ 115411 h 1054594"/>
                  <a:gd name="connsiteX31" fmla="*/ 79018 w 1358058"/>
                  <a:gd name="connsiteY31" fmla="*/ 119024 h 1054594"/>
                  <a:gd name="connsiteX32" fmla="*/ 71797 w 1358058"/>
                  <a:gd name="connsiteY32" fmla="*/ 115411 h 1054594"/>
                  <a:gd name="connsiteX33" fmla="*/ 68182 w 1358058"/>
                  <a:gd name="connsiteY33" fmla="*/ 111800 h 1054594"/>
                  <a:gd name="connsiteX34" fmla="*/ 68182 w 1358058"/>
                  <a:gd name="connsiteY34" fmla="*/ 104574 h 1054594"/>
                  <a:gd name="connsiteX35" fmla="*/ 64571 w 1358058"/>
                  <a:gd name="connsiteY35" fmla="*/ 100961 h 1054594"/>
                  <a:gd name="connsiteX36" fmla="*/ 57345 w 1358058"/>
                  <a:gd name="connsiteY36" fmla="*/ 97348 h 1054594"/>
                  <a:gd name="connsiteX37" fmla="*/ 53730 w 1358058"/>
                  <a:gd name="connsiteY37" fmla="*/ 100961 h 1054594"/>
                  <a:gd name="connsiteX38" fmla="*/ 50119 w 1358058"/>
                  <a:gd name="connsiteY38" fmla="*/ 100961 h 1054594"/>
                  <a:gd name="connsiteX39" fmla="*/ 46508 w 1358058"/>
                  <a:gd name="connsiteY39" fmla="*/ 104574 h 1054594"/>
                  <a:gd name="connsiteX40" fmla="*/ 32056 w 1358058"/>
                  <a:gd name="connsiteY40" fmla="*/ 104574 h 1054594"/>
                  <a:gd name="connsiteX41" fmla="*/ 24831 w 1358058"/>
                  <a:gd name="connsiteY41" fmla="*/ 100961 h 1054594"/>
                  <a:gd name="connsiteX42" fmla="*/ 21220 w 1358058"/>
                  <a:gd name="connsiteY42" fmla="*/ 100961 h 1054594"/>
                  <a:gd name="connsiteX43" fmla="*/ 21220 w 1358058"/>
                  <a:gd name="connsiteY43" fmla="*/ 97348 h 1054594"/>
                  <a:gd name="connsiteX44" fmla="*/ 24831 w 1358058"/>
                  <a:gd name="connsiteY44" fmla="*/ 90122 h 1054594"/>
                  <a:gd name="connsiteX45" fmla="*/ 24831 w 1358058"/>
                  <a:gd name="connsiteY45" fmla="*/ 82899 h 1054594"/>
                  <a:gd name="connsiteX46" fmla="*/ 21220 w 1358058"/>
                  <a:gd name="connsiteY46" fmla="*/ 79286 h 1054594"/>
                  <a:gd name="connsiteX47" fmla="*/ 17605 w 1358058"/>
                  <a:gd name="connsiteY47" fmla="*/ 79286 h 1054594"/>
                  <a:gd name="connsiteX48" fmla="*/ 10379 w 1358058"/>
                  <a:gd name="connsiteY48" fmla="*/ 75673 h 1054594"/>
                  <a:gd name="connsiteX49" fmla="*/ 6768 w 1358058"/>
                  <a:gd name="connsiteY49" fmla="*/ 72060 h 1054594"/>
                  <a:gd name="connsiteX50" fmla="*/ 6768 w 1358058"/>
                  <a:gd name="connsiteY50" fmla="*/ 68447 h 1054594"/>
                  <a:gd name="connsiteX51" fmla="*/ 10379 w 1358058"/>
                  <a:gd name="connsiteY51" fmla="*/ 68447 h 1054594"/>
                  <a:gd name="connsiteX52" fmla="*/ 10379 w 1358058"/>
                  <a:gd name="connsiteY52" fmla="*/ 61221 h 1054594"/>
                  <a:gd name="connsiteX53" fmla="*/ 6768 w 1358058"/>
                  <a:gd name="connsiteY53" fmla="*/ 61221 h 1054594"/>
                  <a:gd name="connsiteX54" fmla="*/ 3153 w 1358058"/>
                  <a:gd name="connsiteY54" fmla="*/ 57610 h 1054594"/>
                  <a:gd name="connsiteX55" fmla="*/ -458 w 1358058"/>
                  <a:gd name="connsiteY55" fmla="*/ 57610 h 1054594"/>
                  <a:gd name="connsiteX56" fmla="*/ 3153 w 1358058"/>
                  <a:gd name="connsiteY56" fmla="*/ 50384 h 1054594"/>
                  <a:gd name="connsiteX57" fmla="*/ 3153 w 1358058"/>
                  <a:gd name="connsiteY57" fmla="*/ 32320 h 1054594"/>
                  <a:gd name="connsiteX58" fmla="*/ 21220 w 1358058"/>
                  <a:gd name="connsiteY58" fmla="*/ 32320 h 1054594"/>
                  <a:gd name="connsiteX59" fmla="*/ 28441 w 1358058"/>
                  <a:gd name="connsiteY59" fmla="*/ 28709 h 1054594"/>
                  <a:gd name="connsiteX60" fmla="*/ 32056 w 1358058"/>
                  <a:gd name="connsiteY60" fmla="*/ 25096 h 1054594"/>
                  <a:gd name="connsiteX61" fmla="*/ 46508 w 1358058"/>
                  <a:gd name="connsiteY61" fmla="*/ 25096 h 1054594"/>
                  <a:gd name="connsiteX62" fmla="*/ 53730 w 1358058"/>
                  <a:gd name="connsiteY62" fmla="*/ 28709 h 1054594"/>
                  <a:gd name="connsiteX63" fmla="*/ 64571 w 1358058"/>
                  <a:gd name="connsiteY63" fmla="*/ 25096 h 1054594"/>
                  <a:gd name="connsiteX64" fmla="*/ 71797 w 1358058"/>
                  <a:gd name="connsiteY64" fmla="*/ 21483 h 1054594"/>
                  <a:gd name="connsiteX65" fmla="*/ 100696 w 1358058"/>
                  <a:gd name="connsiteY65" fmla="*/ 21483 h 1054594"/>
                  <a:gd name="connsiteX66" fmla="*/ 104307 w 1358058"/>
                  <a:gd name="connsiteY66" fmla="*/ 25096 h 1054594"/>
                  <a:gd name="connsiteX67" fmla="*/ 115148 w 1358058"/>
                  <a:gd name="connsiteY67" fmla="*/ 28709 h 1054594"/>
                  <a:gd name="connsiteX68" fmla="*/ 122374 w 1358058"/>
                  <a:gd name="connsiteY68" fmla="*/ 35933 h 1054594"/>
                  <a:gd name="connsiteX69" fmla="*/ 133210 w 1358058"/>
                  <a:gd name="connsiteY69" fmla="*/ 43158 h 1054594"/>
                  <a:gd name="connsiteX70" fmla="*/ 136821 w 1358058"/>
                  <a:gd name="connsiteY70" fmla="*/ 46771 h 1054594"/>
                  <a:gd name="connsiteX71" fmla="*/ 144047 w 1358058"/>
                  <a:gd name="connsiteY71" fmla="*/ 46771 h 1054594"/>
                  <a:gd name="connsiteX72" fmla="*/ 151273 w 1358058"/>
                  <a:gd name="connsiteY72" fmla="*/ 50384 h 1054594"/>
                  <a:gd name="connsiteX73" fmla="*/ 158499 w 1358058"/>
                  <a:gd name="connsiteY73" fmla="*/ 53997 h 1054594"/>
                  <a:gd name="connsiteX74" fmla="*/ 169336 w 1358058"/>
                  <a:gd name="connsiteY74" fmla="*/ 50384 h 1054594"/>
                  <a:gd name="connsiteX75" fmla="*/ 172951 w 1358058"/>
                  <a:gd name="connsiteY75" fmla="*/ 50384 h 1054594"/>
                  <a:gd name="connsiteX76" fmla="*/ 180177 w 1358058"/>
                  <a:gd name="connsiteY76" fmla="*/ 46771 h 1054594"/>
                  <a:gd name="connsiteX77" fmla="*/ 183787 w 1358058"/>
                  <a:gd name="connsiteY77" fmla="*/ 43158 h 1054594"/>
                  <a:gd name="connsiteX78" fmla="*/ 191013 w 1358058"/>
                  <a:gd name="connsiteY78" fmla="*/ 39545 h 1054594"/>
                  <a:gd name="connsiteX79" fmla="*/ 198239 w 1358058"/>
                  <a:gd name="connsiteY79" fmla="*/ 32320 h 1054594"/>
                  <a:gd name="connsiteX80" fmla="*/ 209076 w 1358058"/>
                  <a:gd name="connsiteY80" fmla="*/ 28709 h 1054594"/>
                  <a:gd name="connsiteX81" fmla="*/ 219913 w 1358058"/>
                  <a:gd name="connsiteY81" fmla="*/ 25096 h 1054594"/>
                  <a:gd name="connsiteX82" fmla="*/ 227138 w 1358058"/>
                  <a:gd name="connsiteY82" fmla="*/ 21483 h 1054594"/>
                  <a:gd name="connsiteX83" fmla="*/ 237975 w 1358058"/>
                  <a:gd name="connsiteY83" fmla="*/ 17870 h 1054594"/>
                  <a:gd name="connsiteX84" fmla="*/ 245201 w 1358058"/>
                  <a:gd name="connsiteY84" fmla="*/ 14257 h 1054594"/>
                  <a:gd name="connsiteX85" fmla="*/ 256042 w 1358058"/>
                  <a:gd name="connsiteY85" fmla="*/ 10644 h 1054594"/>
                  <a:gd name="connsiteX86" fmla="*/ 270490 w 1358058"/>
                  <a:gd name="connsiteY86" fmla="*/ 7031 h 1054594"/>
                  <a:gd name="connsiteX87" fmla="*/ 281331 w 1358058"/>
                  <a:gd name="connsiteY87" fmla="*/ 3420 h 1054594"/>
                  <a:gd name="connsiteX88" fmla="*/ 288557 w 1358058"/>
                  <a:gd name="connsiteY88" fmla="*/ 3420 h 1054594"/>
                  <a:gd name="connsiteX89" fmla="*/ 299393 w 1358058"/>
                  <a:gd name="connsiteY89" fmla="*/ -193 h 1054594"/>
                  <a:gd name="connsiteX90" fmla="*/ 321067 w 1358058"/>
                  <a:gd name="connsiteY90" fmla="*/ -193 h 1054594"/>
                  <a:gd name="connsiteX91" fmla="*/ 331908 w 1358058"/>
                  <a:gd name="connsiteY91" fmla="*/ 3420 h 1054594"/>
                  <a:gd name="connsiteX92" fmla="*/ 368033 w 1358058"/>
                  <a:gd name="connsiteY92" fmla="*/ 3420 h 1054594"/>
                  <a:gd name="connsiteX93" fmla="*/ 378869 w 1358058"/>
                  <a:gd name="connsiteY93" fmla="*/ -193 h 1054594"/>
                  <a:gd name="connsiteX94" fmla="*/ 386095 w 1358058"/>
                  <a:gd name="connsiteY94" fmla="*/ -193 h 1054594"/>
                  <a:gd name="connsiteX95" fmla="*/ 400547 w 1358058"/>
                  <a:gd name="connsiteY95" fmla="*/ 3420 h 1054594"/>
                  <a:gd name="connsiteX96" fmla="*/ 411384 w 1358058"/>
                  <a:gd name="connsiteY96" fmla="*/ 7031 h 1054594"/>
                  <a:gd name="connsiteX97" fmla="*/ 418610 w 1358058"/>
                  <a:gd name="connsiteY97" fmla="*/ 10644 h 1054594"/>
                  <a:gd name="connsiteX98" fmla="*/ 425836 w 1358058"/>
                  <a:gd name="connsiteY98" fmla="*/ 10644 h 1054594"/>
                  <a:gd name="connsiteX99" fmla="*/ 432910 w 1358058"/>
                  <a:gd name="connsiteY99" fmla="*/ 14257 h 1054594"/>
                  <a:gd name="connsiteX100" fmla="*/ 443898 w 1358058"/>
                  <a:gd name="connsiteY100" fmla="*/ 14257 h 1054594"/>
                  <a:gd name="connsiteX101" fmla="*/ 581030 w 1358058"/>
                  <a:gd name="connsiteY101" fmla="*/ 46771 h 1054594"/>
                  <a:gd name="connsiteX102" fmla="*/ 595478 w 1358058"/>
                  <a:gd name="connsiteY102" fmla="*/ 46771 h 1054594"/>
                  <a:gd name="connsiteX103" fmla="*/ 602704 w 1358058"/>
                  <a:gd name="connsiteY103" fmla="*/ 50384 h 1054594"/>
                  <a:gd name="connsiteX104" fmla="*/ 606319 w 1358058"/>
                  <a:gd name="connsiteY104" fmla="*/ 57610 h 1054594"/>
                  <a:gd name="connsiteX105" fmla="*/ 613545 w 1358058"/>
                  <a:gd name="connsiteY105" fmla="*/ 61221 h 1054594"/>
                  <a:gd name="connsiteX106" fmla="*/ 620766 w 1358058"/>
                  <a:gd name="connsiteY106" fmla="*/ 64834 h 1054594"/>
                  <a:gd name="connsiteX107" fmla="*/ 635218 w 1358058"/>
                  <a:gd name="connsiteY107" fmla="*/ 64834 h 1054594"/>
                  <a:gd name="connsiteX108" fmla="*/ 642444 w 1358058"/>
                  <a:gd name="connsiteY108" fmla="*/ 68447 h 1054594"/>
                  <a:gd name="connsiteX109" fmla="*/ 649670 w 1358058"/>
                  <a:gd name="connsiteY109" fmla="*/ 68447 h 1054594"/>
                  <a:gd name="connsiteX110" fmla="*/ 653281 w 1358058"/>
                  <a:gd name="connsiteY110" fmla="*/ 72060 h 1054594"/>
                  <a:gd name="connsiteX111" fmla="*/ 656896 w 1358058"/>
                  <a:gd name="connsiteY111" fmla="*/ 75673 h 1054594"/>
                  <a:gd name="connsiteX112" fmla="*/ 667733 w 1358058"/>
                  <a:gd name="connsiteY112" fmla="*/ 79286 h 1054594"/>
                  <a:gd name="connsiteX113" fmla="*/ 678569 w 1358058"/>
                  <a:gd name="connsiteY113" fmla="*/ 82899 h 1054594"/>
                  <a:gd name="connsiteX114" fmla="*/ 689410 w 1358058"/>
                  <a:gd name="connsiteY114" fmla="*/ 82899 h 1054594"/>
                  <a:gd name="connsiteX115" fmla="*/ 703858 w 1358058"/>
                  <a:gd name="connsiteY115" fmla="*/ 93735 h 1054594"/>
                  <a:gd name="connsiteX116" fmla="*/ 707473 w 1358058"/>
                  <a:gd name="connsiteY116" fmla="*/ 97348 h 1054594"/>
                  <a:gd name="connsiteX117" fmla="*/ 711084 w 1358058"/>
                  <a:gd name="connsiteY117" fmla="*/ 104574 h 1054594"/>
                  <a:gd name="connsiteX118" fmla="*/ 714699 w 1358058"/>
                  <a:gd name="connsiteY118" fmla="*/ 111800 h 1054594"/>
                  <a:gd name="connsiteX119" fmla="*/ 718310 w 1358058"/>
                  <a:gd name="connsiteY119" fmla="*/ 119024 h 1054594"/>
                  <a:gd name="connsiteX120" fmla="*/ 725536 w 1358058"/>
                  <a:gd name="connsiteY120" fmla="*/ 122637 h 1054594"/>
                  <a:gd name="connsiteX121" fmla="*/ 729146 w 1358058"/>
                  <a:gd name="connsiteY121" fmla="*/ 126250 h 1054594"/>
                  <a:gd name="connsiteX122" fmla="*/ 732761 w 1358058"/>
                  <a:gd name="connsiteY122" fmla="*/ 133476 h 1054594"/>
                  <a:gd name="connsiteX123" fmla="*/ 732761 w 1358058"/>
                  <a:gd name="connsiteY123" fmla="*/ 140699 h 1054594"/>
                  <a:gd name="connsiteX124" fmla="*/ 736372 w 1358058"/>
                  <a:gd name="connsiteY124" fmla="*/ 144312 h 1054594"/>
                  <a:gd name="connsiteX125" fmla="*/ 739987 w 1358058"/>
                  <a:gd name="connsiteY125" fmla="*/ 151538 h 1054594"/>
                  <a:gd name="connsiteX126" fmla="*/ 739987 w 1358058"/>
                  <a:gd name="connsiteY126" fmla="*/ 155151 h 1054594"/>
                  <a:gd name="connsiteX127" fmla="*/ 743598 w 1358058"/>
                  <a:gd name="connsiteY127" fmla="*/ 162377 h 1054594"/>
                  <a:gd name="connsiteX128" fmla="*/ 747213 w 1358058"/>
                  <a:gd name="connsiteY128" fmla="*/ 169601 h 1054594"/>
                  <a:gd name="connsiteX129" fmla="*/ 750824 w 1358058"/>
                  <a:gd name="connsiteY129" fmla="*/ 173214 h 1054594"/>
                  <a:gd name="connsiteX130" fmla="*/ 754435 w 1358058"/>
                  <a:gd name="connsiteY130" fmla="*/ 176827 h 1054594"/>
                  <a:gd name="connsiteX131" fmla="*/ 754435 w 1358058"/>
                  <a:gd name="connsiteY131" fmla="*/ 180440 h 1054594"/>
                  <a:gd name="connsiteX132" fmla="*/ 758050 w 1358058"/>
                  <a:gd name="connsiteY132" fmla="*/ 180440 h 1054594"/>
                  <a:gd name="connsiteX133" fmla="*/ 765276 w 1358058"/>
                  <a:gd name="connsiteY133" fmla="*/ 184053 h 1054594"/>
                  <a:gd name="connsiteX134" fmla="*/ 768887 w 1358058"/>
                  <a:gd name="connsiteY134" fmla="*/ 184053 h 1054594"/>
                  <a:gd name="connsiteX135" fmla="*/ 776113 w 1358058"/>
                  <a:gd name="connsiteY135" fmla="*/ 187666 h 1054594"/>
                  <a:gd name="connsiteX136" fmla="*/ 779723 w 1358058"/>
                  <a:gd name="connsiteY136" fmla="*/ 187666 h 1054594"/>
                  <a:gd name="connsiteX137" fmla="*/ 786949 w 1358058"/>
                  <a:gd name="connsiteY137" fmla="*/ 191279 h 1054594"/>
                  <a:gd name="connsiteX138" fmla="*/ 790564 w 1358058"/>
                  <a:gd name="connsiteY138" fmla="*/ 198502 h 1054594"/>
                  <a:gd name="connsiteX139" fmla="*/ 794175 w 1358058"/>
                  <a:gd name="connsiteY139" fmla="*/ 205728 h 1054594"/>
                  <a:gd name="connsiteX140" fmla="*/ 801401 w 1358058"/>
                  <a:gd name="connsiteY140" fmla="*/ 209341 h 1054594"/>
                  <a:gd name="connsiteX141" fmla="*/ 805016 w 1358058"/>
                  <a:gd name="connsiteY141" fmla="*/ 212954 h 1054594"/>
                  <a:gd name="connsiteX142" fmla="*/ 812238 w 1358058"/>
                  <a:gd name="connsiteY142" fmla="*/ 220178 h 1054594"/>
                  <a:gd name="connsiteX143" fmla="*/ 815853 w 1358058"/>
                  <a:gd name="connsiteY143" fmla="*/ 227404 h 1054594"/>
                  <a:gd name="connsiteX144" fmla="*/ 823079 w 1358058"/>
                  <a:gd name="connsiteY144" fmla="*/ 231017 h 1054594"/>
                  <a:gd name="connsiteX145" fmla="*/ 830305 w 1358058"/>
                  <a:gd name="connsiteY145" fmla="*/ 234630 h 1054594"/>
                  <a:gd name="connsiteX146" fmla="*/ 841141 w 1358058"/>
                  <a:gd name="connsiteY146" fmla="*/ 238243 h 1054594"/>
                  <a:gd name="connsiteX147" fmla="*/ 848367 w 1358058"/>
                  <a:gd name="connsiteY147" fmla="*/ 241856 h 1054594"/>
                  <a:gd name="connsiteX148" fmla="*/ 855593 w 1358058"/>
                  <a:gd name="connsiteY148" fmla="*/ 245466 h 1054594"/>
                  <a:gd name="connsiteX149" fmla="*/ 862815 w 1358058"/>
                  <a:gd name="connsiteY149" fmla="*/ 249079 h 1054594"/>
                  <a:gd name="connsiteX150" fmla="*/ 870041 w 1358058"/>
                  <a:gd name="connsiteY150" fmla="*/ 252692 h 1054594"/>
                  <a:gd name="connsiteX151" fmla="*/ 877267 w 1358058"/>
                  <a:gd name="connsiteY151" fmla="*/ 259918 h 1054594"/>
                  <a:gd name="connsiteX152" fmla="*/ 884492 w 1358058"/>
                  <a:gd name="connsiteY152" fmla="*/ 263531 h 1054594"/>
                  <a:gd name="connsiteX153" fmla="*/ 891718 w 1358058"/>
                  <a:gd name="connsiteY153" fmla="*/ 267144 h 1054594"/>
                  <a:gd name="connsiteX154" fmla="*/ 898944 w 1358058"/>
                  <a:gd name="connsiteY154" fmla="*/ 270757 h 1054594"/>
                  <a:gd name="connsiteX155" fmla="*/ 906170 w 1358058"/>
                  <a:gd name="connsiteY155" fmla="*/ 274368 h 1054594"/>
                  <a:gd name="connsiteX156" fmla="*/ 913392 w 1358058"/>
                  <a:gd name="connsiteY156" fmla="*/ 277981 h 1054594"/>
                  <a:gd name="connsiteX157" fmla="*/ 920618 w 1358058"/>
                  <a:gd name="connsiteY157" fmla="*/ 281594 h 1054594"/>
                  <a:gd name="connsiteX158" fmla="*/ 927844 w 1358058"/>
                  <a:gd name="connsiteY158" fmla="*/ 288820 h 1054594"/>
                  <a:gd name="connsiteX159" fmla="*/ 935069 w 1358058"/>
                  <a:gd name="connsiteY159" fmla="*/ 292433 h 1054594"/>
                  <a:gd name="connsiteX160" fmla="*/ 938680 w 1358058"/>
                  <a:gd name="connsiteY160" fmla="*/ 296046 h 1054594"/>
                  <a:gd name="connsiteX161" fmla="*/ 942295 w 1358058"/>
                  <a:gd name="connsiteY161" fmla="*/ 303269 h 1054594"/>
                  <a:gd name="connsiteX162" fmla="*/ 945906 w 1358058"/>
                  <a:gd name="connsiteY162" fmla="*/ 310495 h 1054594"/>
                  <a:gd name="connsiteX163" fmla="*/ 949521 w 1358058"/>
                  <a:gd name="connsiteY163" fmla="*/ 313957 h 1054594"/>
                  <a:gd name="connsiteX164" fmla="*/ 956747 w 1358058"/>
                  <a:gd name="connsiteY164" fmla="*/ 321334 h 1054594"/>
                  <a:gd name="connsiteX165" fmla="*/ 963973 w 1358058"/>
                  <a:gd name="connsiteY165" fmla="*/ 328558 h 1054594"/>
                  <a:gd name="connsiteX166" fmla="*/ 971195 w 1358058"/>
                  <a:gd name="connsiteY166" fmla="*/ 332022 h 1054594"/>
                  <a:gd name="connsiteX167" fmla="*/ 978421 w 1358058"/>
                  <a:gd name="connsiteY167" fmla="*/ 335635 h 1054594"/>
                  <a:gd name="connsiteX168" fmla="*/ 985646 w 1358058"/>
                  <a:gd name="connsiteY168" fmla="*/ 339245 h 1054594"/>
                  <a:gd name="connsiteX169" fmla="*/ 989262 w 1358058"/>
                  <a:gd name="connsiteY169" fmla="*/ 342858 h 1054594"/>
                  <a:gd name="connsiteX170" fmla="*/ 996483 w 1358058"/>
                  <a:gd name="connsiteY170" fmla="*/ 346623 h 1054594"/>
                  <a:gd name="connsiteX171" fmla="*/ 1003709 w 1358058"/>
                  <a:gd name="connsiteY171" fmla="*/ 350236 h 1054594"/>
                  <a:gd name="connsiteX172" fmla="*/ 1007173 w 1358058"/>
                  <a:gd name="connsiteY172" fmla="*/ 353846 h 1054594"/>
                  <a:gd name="connsiteX173" fmla="*/ 1010935 w 1358058"/>
                  <a:gd name="connsiteY173" fmla="*/ 353846 h 1054594"/>
                  <a:gd name="connsiteX174" fmla="*/ 1018161 w 1358058"/>
                  <a:gd name="connsiteY174" fmla="*/ 357310 h 1054594"/>
                  <a:gd name="connsiteX175" fmla="*/ 1021625 w 1358058"/>
                  <a:gd name="connsiteY175" fmla="*/ 353846 h 1054594"/>
                  <a:gd name="connsiteX176" fmla="*/ 1025235 w 1358058"/>
                  <a:gd name="connsiteY176" fmla="*/ 350236 h 1054594"/>
                  <a:gd name="connsiteX177" fmla="*/ 1028998 w 1358058"/>
                  <a:gd name="connsiteY177" fmla="*/ 339245 h 1054594"/>
                  <a:gd name="connsiteX178" fmla="*/ 1032461 w 1358058"/>
                  <a:gd name="connsiteY178" fmla="*/ 332022 h 1054594"/>
                  <a:gd name="connsiteX179" fmla="*/ 1036223 w 1358058"/>
                  <a:gd name="connsiteY179" fmla="*/ 321334 h 1054594"/>
                  <a:gd name="connsiteX180" fmla="*/ 1043449 w 1358058"/>
                  <a:gd name="connsiteY180" fmla="*/ 313957 h 1054594"/>
                  <a:gd name="connsiteX181" fmla="*/ 1061512 w 1358058"/>
                  <a:gd name="connsiteY181" fmla="*/ 313957 h 1054594"/>
                  <a:gd name="connsiteX182" fmla="*/ 1064976 w 1358058"/>
                  <a:gd name="connsiteY182" fmla="*/ 306882 h 1054594"/>
                  <a:gd name="connsiteX183" fmla="*/ 1068738 w 1358058"/>
                  <a:gd name="connsiteY183" fmla="*/ 299656 h 1054594"/>
                  <a:gd name="connsiteX184" fmla="*/ 1072202 w 1358058"/>
                  <a:gd name="connsiteY184" fmla="*/ 296046 h 1054594"/>
                  <a:gd name="connsiteX185" fmla="*/ 1079575 w 1358058"/>
                  <a:gd name="connsiteY185" fmla="*/ 288820 h 1054594"/>
                  <a:gd name="connsiteX186" fmla="*/ 1086800 w 1358058"/>
                  <a:gd name="connsiteY186" fmla="*/ 285207 h 1054594"/>
                  <a:gd name="connsiteX187" fmla="*/ 1090264 w 1358058"/>
                  <a:gd name="connsiteY187" fmla="*/ 281594 h 1054594"/>
                  <a:gd name="connsiteX188" fmla="*/ 1115553 w 1358058"/>
                  <a:gd name="connsiteY188" fmla="*/ 281594 h 1054594"/>
                  <a:gd name="connsiteX189" fmla="*/ 1119315 w 1358058"/>
                  <a:gd name="connsiteY189" fmla="*/ 277981 h 1054594"/>
                  <a:gd name="connsiteX190" fmla="*/ 1130005 w 1358058"/>
                  <a:gd name="connsiteY190" fmla="*/ 267144 h 1054594"/>
                  <a:gd name="connsiteX191" fmla="*/ 1133615 w 1358058"/>
                  <a:gd name="connsiteY191" fmla="*/ 263531 h 1054594"/>
                  <a:gd name="connsiteX192" fmla="*/ 1140841 w 1358058"/>
                  <a:gd name="connsiteY192" fmla="*/ 256305 h 1054594"/>
                  <a:gd name="connsiteX193" fmla="*/ 1148067 w 1358058"/>
                  <a:gd name="connsiteY193" fmla="*/ 252692 h 1054594"/>
                  <a:gd name="connsiteX194" fmla="*/ 1155293 w 1358058"/>
                  <a:gd name="connsiteY194" fmla="*/ 249079 h 1054594"/>
                  <a:gd name="connsiteX195" fmla="*/ 1166130 w 1358058"/>
                  <a:gd name="connsiteY195" fmla="*/ 245466 h 1054594"/>
                  <a:gd name="connsiteX196" fmla="*/ 1173356 w 1358058"/>
                  <a:gd name="connsiteY196" fmla="*/ 241856 h 1054594"/>
                  <a:gd name="connsiteX197" fmla="*/ 1176966 w 1358058"/>
                  <a:gd name="connsiteY197" fmla="*/ 245466 h 1054594"/>
                  <a:gd name="connsiteX198" fmla="*/ 1180582 w 1358058"/>
                  <a:gd name="connsiteY198" fmla="*/ 249079 h 1054594"/>
                  <a:gd name="connsiteX199" fmla="*/ 1184192 w 1358058"/>
                  <a:gd name="connsiteY199" fmla="*/ 249079 h 1054594"/>
                  <a:gd name="connsiteX200" fmla="*/ 1187807 w 1358058"/>
                  <a:gd name="connsiteY200" fmla="*/ 256305 h 1054594"/>
                  <a:gd name="connsiteX201" fmla="*/ 1191418 w 1358058"/>
                  <a:gd name="connsiteY201" fmla="*/ 263531 h 1054594"/>
                  <a:gd name="connsiteX202" fmla="*/ 1191418 w 1358058"/>
                  <a:gd name="connsiteY202" fmla="*/ 267144 h 1054594"/>
                  <a:gd name="connsiteX203" fmla="*/ 1198644 w 1358058"/>
                  <a:gd name="connsiteY203" fmla="*/ 274368 h 1054594"/>
                  <a:gd name="connsiteX204" fmla="*/ 1205870 w 1358058"/>
                  <a:gd name="connsiteY204" fmla="*/ 277981 h 1054594"/>
                  <a:gd name="connsiteX205" fmla="*/ 1216707 w 1358058"/>
                  <a:gd name="connsiteY205" fmla="*/ 277981 h 1054594"/>
                  <a:gd name="connsiteX206" fmla="*/ 1220317 w 1358058"/>
                  <a:gd name="connsiteY206" fmla="*/ 281594 h 1054594"/>
                  <a:gd name="connsiteX207" fmla="*/ 1227543 w 1358058"/>
                  <a:gd name="connsiteY207" fmla="*/ 285207 h 1054594"/>
                  <a:gd name="connsiteX208" fmla="*/ 1234769 w 1358058"/>
                  <a:gd name="connsiteY208" fmla="*/ 292433 h 1054594"/>
                  <a:gd name="connsiteX209" fmla="*/ 1238384 w 1358058"/>
                  <a:gd name="connsiteY209" fmla="*/ 292433 h 1054594"/>
                  <a:gd name="connsiteX210" fmla="*/ 1245606 w 1358058"/>
                  <a:gd name="connsiteY210" fmla="*/ 299656 h 1054594"/>
                  <a:gd name="connsiteX211" fmla="*/ 1249221 w 1358058"/>
                  <a:gd name="connsiteY211" fmla="*/ 303269 h 1054594"/>
                  <a:gd name="connsiteX212" fmla="*/ 1256447 w 1358058"/>
                  <a:gd name="connsiteY212" fmla="*/ 306882 h 1054594"/>
                  <a:gd name="connsiteX213" fmla="*/ 1256447 w 1358058"/>
                  <a:gd name="connsiteY213" fmla="*/ 310495 h 1054594"/>
                  <a:gd name="connsiteX214" fmla="*/ 1263673 w 1358058"/>
                  <a:gd name="connsiteY214" fmla="*/ 310495 h 1054594"/>
                  <a:gd name="connsiteX215" fmla="*/ 1267284 w 1358058"/>
                  <a:gd name="connsiteY215" fmla="*/ 306882 h 1054594"/>
                  <a:gd name="connsiteX216" fmla="*/ 1270894 w 1358058"/>
                  <a:gd name="connsiteY216" fmla="*/ 303269 h 1054594"/>
                  <a:gd name="connsiteX217" fmla="*/ 1274510 w 1358058"/>
                  <a:gd name="connsiteY217" fmla="*/ 303269 h 1054594"/>
                  <a:gd name="connsiteX218" fmla="*/ 1278120 w 1358058"/>
                  <a:gd name="connsiteY218" fmla="*/ 299656 h 1054594"/>
                  <a:gd name="connsiteX219" fmla="*/ 1285346 w 1358058"/>
                  <a:gd name="connsiteY219" fmla="*/ 296046 h 1054594"/>
                  <a:gd name="connsiteX220" fmla="*/ 1285346 w 1358058"/>
                  <a:gd name="connsiteY220" fmla="*/ 292433 h 1054594"/>
                  <a:gd name="connsiteX221" fmla="*/ 1288961 w 1358058"/>
                  <a:gd name="connsiteY221" fmla="*/ 292433 h 1054594"/>
                  <a:gd name="connsiteX222" fmla="*/ 1292572 w 1358058"/>
                  <a:gd name="connsiteY222" fmla="*/ 296046 h 1054594"/>
                  <a:gd name="connsiteX223" fmla="*/ 1292572 w 1358058"/>
                  <a:gd name="connsiteY223" fmla="*/ 299656 h 1054594"/>
                  <a:gd name="connsiteX224" fmla="*/ 1288961 w 1358058"/>
                  <a:gd name="connsiteY224" fmla="*/ 303269 h 1054594"/>
                  <a:gd name="connsiteX225" fmla="*/ 1285346 w 1358058"/>
                  <a:gd name="connsiteY225" fmla="*/ 310495 h 1054594"/>
                  <a:gd name="connsiteX226" fmla="*/ 1285346 w 1358058"/>
                  <a:gd name="connsiteY226" fmla="*/ 313957 h 1054594"/>
                  <a:gd name="connsiteX227" fmla="*/ 1281736 w 1358058"/>
                  <a:gd name="connsiteY227" fmla="*/ 317721 h 1054594"/>
                  <a:gd name="connsiteX228" fmla="*/ 1285346 w 1358058"/>
                  <a:gd name="connsiteY228" fmla="*/ 321334 h 1054594"/>
                  <a:gd name="connsiteX229" fmla="*/ 1285346 w 1358058"/>
                  <a:gd name="connsiteY229" fmla="*/ 324945 h 1054594"/>
                  <a:gd name="connsiteX230" fmla="*/ 1281736 w 1358058"/>
                  <a:gd name="connsiteY230" fmla="*/ 328558 h 1054594"/>
                  <a:gd name="connsiteX231" fmla="*/ 1252832 w 1358058"/>
                  <a:gd name="connsiteY231" fmla="*/ 350236 h 1054594"/>
                  <a:gd name="connsiteX232" fmla="*/ 1249221 w 1358058"/>
                  <a:gd name="connsiteY232" fmla="*/ 353846 h 1054594"/>
                  <a:gd name="connsiteX233" fmla="*/ 1241995 w 1358058"/>
                  <a:gd name="connsiteY233" fmla="*/ 357310 h 1054594"/>
                  <a:gd name="connsiteX234" fmla="*/ 1241995 w 1358058"/>
                  <a:gd name="connsiteY234" fmla="*/ 360923 h 1054594"/>
                  <a:gd name="connsiteX235" fmla="*/ 1234769 w 1358058"/>
                  <a:gd name="connsiteY235" fmla="*/ 360923 h 1054594"/>
                  <a:gd name="connsiteX236" fmla="*/ 1231159 w 1358058"/>
                  <a:gd name="connsiteY236" fmla="*/ 364534 h 1054594"/>
                  <a:gd name="connsiteX237" fmla="*/ 1227543 w 1358058"/>
                  <a:gd name="connsiteY237" fmla="*/ 368147 h 1054594"/>
                  <a:gd name="connsiteX238" fmla="*/ 1223933 w 1358058"/>
                  <a:gd name="connsiteY238" fmla="*/ 371760 h 1054594"/>
                  <a:gd name="connsiteX239" fmla="*/ 1220317 w 1358058"/>
                  <a:gd name="connsiteY239" fmla="*/ 378986 h 1054594"/>
                  <a:gd name="connsiteX240" fmla="*/ 1216707 w 1358058"/>
                  <a:gd name="connsiteY240" fmla="*/ 382599 h 1054594"/>
                  <a:gd name="connsiteX241" fmla="*/ 1213096 w 1358058"/>
                  <a:gd name="connsiteY241" fmla="*/ 386212 h 1054594"/>
                  <a:gd name="connsiteX242" fmla="*/ 1205870 w 1358058"/>
                  <a:gd name="connsiteY242" fmla="*/ 393435 h 1054594"/>
                  <a:gd name="connsiteX243" fmla="*/ 1205870 w 1358058"/>
                  <a:gd name="connsiteY243" fmla="*/ 397048 h 1054594"/>
                  <a:gd name="connsiteX244" fmla="*/ 1202255 w 1358058"/>
                  <a:gd name="connsiteY244" fmla="*/ 400661 h 1054594"/>
                  <a:gd name="connsiteX245" fmla="*/ 1198644 w 1358058"/>
                  <a:gd name="connsiteY245" fmla="*/ 411500 h 1054594"/>
                  <a:gd name="connsiteX246" fmla="*/ 1198644 w 1358058"/>
                  <a:gd name="connsiteY246" fmla="*/ 425950 h 1054594"/>
                  <a:gd name="connsiteX247" fmla="*/ 1202255 w 1358058"/>
                  <a:gd name="connsiteY247" fmla="*/ 433176 h 1054594"/>
                  <a:gd name="connsiteX248" fmla="*/ 1202255 w 1358058"/>
                  <a:gd name="connsiteY248" fmla="*/ 440401 h 1054594"/>
                  <a:gd name="connsiteX249" fmla="*/ 1205870 w 1358058"/>
                  <a:gd name="connsiteY249" fmla="*/ 444012 h 1054594"/>
                  <a:gd name="connsiteX250" fmla="*/ 1205870 w 1358058"/>
                  <a:gd name="connsiteY250" fmla="*/ 472914 h 1054594"/>
                  <a:gd name="connsiteX251" fmla="*/ 1209481 w 1358058"/>
                  <a:gd name="connsiteY251" fmla="*/ 476527 h 1054594"/>
                  <a:gd name="connsiteX252" fmla="*/ 1216707 w 1358058"/>
                  <a:gd name="connsiteY252" fmla="*/ 472914 h 1054594"/>
                  <a:gd name="connsiteX253" fmla="*/ 1227543 w 1358058"/>
                  <a:gd name="connsiteY253" fmla="*/ 469303 h 1054594"/>
                  <a:gd name="connsiteX254" fmla="*/ 1234769 w 1358058"/>
                  <a:gd name="connsiteY254" fmla="*/ 465690 h 1054594"/>
                  <a:gd name="connsiteX255" fmla="*/ 1241995 w 1358058"/>
                  <a:gd name="connsiteY255" fmla="*/ 458464 h 1054594"/>
                  <a:gd name="connsiteX256" fmla="*/ 1249221 w 1358058"/>
                  <a:gd name="connsiteY256" fmla="*/ 454851 h 1054594"/>
                  <a:gd name="connsiteX257" fmla="*/ 1252832 w 1358058"/>
                  <a:gd name="connsiteY257" fmla="*/ 447625 h 1054594"/>
                  <a:gd name="connsiteX258" fmla="*/ 1256447 w 1358058"/>
                  <a:gd name="connsiteY258" fmla="*/ 444012 h 1054594"/>
                  <a:gd name="connsiteX259" fmla="*/ 1260058 w 1358058"/>
                  <a:gd name="connsiteY259" fmla="*/ 440401 h 1054594"/>
                  <a:gd name="connsiteX260" fmla="*/ 1263673 w 1358058"/>
                  <a:gd name="connsiteY260" fmla="*/ 436788 h 1054594"/>
                  <a:gd name="connsiteX261" fmla="*/ 1270894 w 1358058"/>
                  <a:gd name="connsiteY261" fmla="*/ 436788 h 1054594"/>
                  <a:gd name="connsiteX262" fmla="*/ 1270894 w 1358058"/>
                  <a:gd name="connsiteY262" fmla="*/ 444012 h 1054594"/>
                  <a:gd name="connsiteX263" fmla="*/ 1267284 w 1358058"/>
                  <a:gd name="connsiteY263" fmla="*/ 447625 h 1054594"/>
                  <a:gd name="connsiteX264" fmla="*/ 1267284 w 1358058"/>
                  <a:gd name="connsiteY264" fmla="*/ 472914 h 1054594"/>
                  <a:gd name="connsiteX265" fmla="*/ 1270894 w 1358058"/>
                  <a:gd name="connsiteY265" fmla="*/ 480140 h 1054594"/>
                  <a:gd name="connsiteX266" fmla="*/ 1274510 w 1358058"/>
                  <a:gd name="connsiteY266" fmla="*/ 483753 h 1054594"/>
                  <a:gd name="connsiteX267" fmla="*/ 1278120 w 1358058"/>
                  <a:gd name="connsiteY267" fmla="*/ 490978 h 1054594"/>
                  <a:gd name="connsiteX268" fmla="*/ 1281736 w 1358058"/>
                  <a:gd name="connsiteY268" fmla="*/ 494591 h 1054594"/>
                  <a:gd name="connsiteX269" fmla="*/ 1288961 w 1358058"/>
                  <a:gd name="connsiteY269" fmla="*/ 501815 h 1054594"/>
                  <a:gd name="connsiteX270" fmla="*/ 1292572 w 1358058"/>
                  <a:gd name="connsiteY270" fmla="*/ 509041 h 1054594"/>
                  <a:gd name="connsiteX271" fmla="*/ 1296183 w 1358058"/>
                  <a:gd name="connsiteY271" fmla="*/ 512654 h 1054594"/>
                  <a:gd name="connsiteX272" fmla="*/ 1299798 w 1358058"/>
                  <a:gd name="connsiteY272" fmla="*/ 516267 h 1054594"/>
                  <a:gd name="connsiteX273" fmla="*/ 1303409 w 1358058"/>
                  <a:gd name="connsiteY273" fmla="*/ 519880 h 1054594"/>
                  <a:gd name="connsiteX274" fmla="*/ 1307024 w 1358058"/>
                  <a:gd name="connsiteY274" fmla="*/ 523491 h 1054594"/>
                  <a:gd name="connsiteX275" fmla="*/ 1310635 w 1358058"/>
                  <a:gd name="connsiteY275" fmla="*/ 527104 h 1054594"/>
                  <a:gd name="connsiteX276" fmla="*/ 1310635 w 1358058"/>
                  <a:gd name="connsiteY276" fmla="*/ 530717 h 1054594"/>
                  <a:gd name="connsiteX277" fmla="*/ 1314250 w 1358058"/>
                  <a:gd name="connsiteY277" fmla="*/ 534330 h 1054594"/>
                  <a:gd name="connsiteX278" fmla="*/ 1314250 w 1358058"/>
                  <a:gd name="connsiteY278" fmla="*/ 537942 h 1054594"/>
                  <a:gd name="connsiteX279" fmla="*/ 1317861 w 1358058"/>
                  <a:gd name="connsiteY279" fmla="*/ 541555 h 1054594"/>
                  <a:gd name="connsiteX280" fmla="*/ 1321476 w 1358058"/>
                  <a:gd name="connsiteY280" fmla="*/ 548781 h 1054594"/>
                  <a:gd name="connsiteX281" fmla="*/ 1321476 w 1358058"/>
                  <a:gd name="connsiteY281" fmla="*/ 552392 h 1054594"/>
                  <a:gd name="connsiteX282" fmla="*/ 1325087 w 1358058"/>
                  <a:gd name="connsiteY282" fmla="*/ 559618 h 1054594"/>
                  <a:gd name="connsiteX283" fmla="*/ 1328697 w 1358058"/>
                  <a:gd name="connsiteY283" fmla="*/ 566844 h 1054594"/>
                  <a:gd name="connsiteX284" fmla="*/ 1332313 w 1358058"/>
                  <a:gd name="connsiteY284" fmla="*/ 574070 h 1054594"/>
                  <a:gd name="connsiteX285" fmla="*/ 1335923 w 1358058"/>
                  <a:gd name="connsiteY285" fmla="*/ 577681 h 1054594"/>
                  <a:gd name="connsiteX286" fmla="*/ 1339538 w 1358058"/>
                  <a:gd name="connsiteY286" fmla="*/ 581294 h 1054594"/>
                  <a:gd name="connsiteX287" fmla="*/ 1343149 w 1358058"/>
                  <a:gd name="connsiteY287" fmla="*/ 584907 h 1054594"/>
                  <a:gd name="connsiteX288" fmla="*/ 1346764 w 1358058"/>
                  <a:gd name="connsiteY288" fmla="*/ 588519 h 1054594"/>
                  <a:gd name="connsiteX289" fmla="*/ 1350375 w 1358058"/>
                  <a:gd name="connsiteY289" fmla="*/ 592132 h 1054594"/>
                  <a:gd name="connsiteX290" fmla="*/ 1350375 w 1358058"/>
                  <a:gd name="connsiteY290" fmla="*/ 595745 h 1054594"/>
                  <a:gd name="connsiteX291" fmla="*/ 1353986 w 1358058"/>
                  <a:gd name="connsiteY291" fmla="*/ 599358 h 1054594"/>
                  <a:gd name="connsiteX292" fmla="*/ 1357601 w 1358058"/>
                  <a:gd name="connsiteY292" fmla="*/ 602969 h 1054594"/>
                  <a:gd name="connsiteX293" fmla="*/ 1353986 w 1358058"/>
                  <a:gd name="connsiteY293" fmla="*/ 606582 h 1054594"/>
                  <a:gd name="connsiteX294" fmla="*/ 1353986 w 1358058"/>
                  <a:gd name="connsiteY294" fmla="*/ 610195 h 1054594"/>
                  <a:gd name="connsiteX295" fmla="*/ 1350375 w 1358058"/>
                  <a:gd name="connsiteY295" fmla="*/ 610195 h 1054594"/>
                  <a:gd name="connsiteX296" fmla="*/ 1343149 w 1358058"/>
                  <a:gd name="connsiteY296" fmla="*/ 617421 h 1054594"/>
                  <a:gd name="connsiteX297" fmla="*/ 1321476 w 1358058"/>
                  <a:gd name="connsiteY297" fmla="*/ 617421 h 1054594"/>
                  <a:gd name="connsiteX298" fmla="*/ 1321476 w 1358058"/>
                  <a:gd name="connsiteY298" fmla="*/ 621034 h 1054594"/>
                  <a:gd name="connsiteX299" fmla="*/ 1317861 w 1358058"/>
                  <a:gd name="connsiteY299" fmla="*/ 624647 h 1054594"/>
                  <a:gd name="connsiteX300" fmla="*/ 1314250 w 1358058"/>
                  <a:gd name="connsiteY300" fmla="*/ 628260 h 1054594"/>
                  <a:gd name="connsiteX301" fmla="*/ 1310635 w 1358058"/>
                  <a:gd name="connsiteY301" fmla="*/ 631871 h 1054594"/>
                  <a:gd name="connsiteX302" fmla="*/ 1307024 w 1358058"/>
                  <a:gd name="connsiteY302" fmla="*/ 635484 h 1054594"/>
                  <a:gd name="connsiteX303" fmla="*/ 1299798 w 1358058"/>
                  <a:gd name="connsiteY303" fmla="*/ 635484 h 1054594"/>
                  <a:gd name="connsiteX304" fmla="*/ 1292572 w 1358058"/>
                  <a:gd name="connsiteY304" fmla="*/ 639096 h 1054594"/>
                  <a:gd name="connsiteX305" fmla="*/ 1288961 w 1358058"/>
                  <a:gd name="connsiteY305" fmla="*/ 642709 h 1054594"/>
                  <a:gd name="connsiteX306" fmla="*/ 1288961 w 1358058"/>
                  <a:gd name="connsiteY306" fmla="*/ 678837 h 1054594"/>
                  <a:gd name="connsiteX307" fmla="*/ 1292572 w 1358058"/>
                  <a:gd name="connsiteY307" fmla="*/ 682448 h 1054594"/>
                  <a:gd name="connsiteX308" fmla="*/ 1296183 w 1358058"/>
                  <a:gd name="connsiteY308" fmla="*/ 686060 h 1054594"/>
                  <a:gd name="connsiteX309" fmla="*/ 1296183 w 1358058"/>
                  <a:gd name="connsiteY309" fmla="*/ 693286 h 1054594"/>
                  <a:gd name="connsiteX310" fmla="*/ 1292572 w 1358058"/>
                  <a:gd name="connsiteY310" fmla="*/ 696899 h 1054594"/>
                  <a:gd name="connsiteX311" fmla="*/ 1292572 w 1358058"/>
                  <a:gd name="connsiteY311" fmla="*/ 700512 h 1054594"/>
                  <a:gd name="connsiteX312" fmla="*/ 1288961 w 1358058"/>
                  <a:gd name="connsiteY312" fmla="*/ 707738 h 1054594"/>
                  <a:gd name="connsiteX313" fmla="*/ 1285346 w 1358058"/>
                  <a:gd name="connsiteY313" fmla="*/ 707738 h 1054594"/>
                  <a:gd name="connsiteX314" fmla="*/ 1285346 w 1358058"/>
                  <a:gd name="connsiteY314" fmla="*/ 711349 h 1054594"/>
                  <a:gd name="connsiteX315" fmla="*/ 1288961 w 1358058"/>
                  <a:gd name="connsiteY315" fmla="*/ 714962 h 1054594"/>
                  <a:gd name="connsiteX316" fmla="*/ 1288961 w 1358058"/>
                  <a:gd name="connsiteY316" fmla="*/ 729414 h 1054594"/>
                  <a:gd name="connsiteX317" fmla="*/ 1285346 w 1358058"/>
                  <a:gd name="connsiteY317" fmla="*/ 733027 h 1054594"/>
                  <a:gd name="connsiteX318" fmla="*/ 1281736 w 1358058"/>
                  <a:gd name="connsiteY318" fmla="*/ 736637 h 1054594"/>
                  <a:gd name="connsiteX319" fmla="*/ 1274510 w 1358058"/>
                  <a:gd name="connsiteY319" fmla="*/ 740250 h 1054594"/>
                  <a:gd name="connsiteX320" fmla="*/ 1267284 w 1358058"/>
                  <a:gd name="connsiteY320" fmla="*/ 743863 h 1054594"/>
                  <a:gd name="connsiteX321" fmla="*/ 1263673 w 1358058"/>
                  <a:gd name="connsiteY321" fmla="*/ 747476 h 1054594"/>
                  <a:gd name="connsiteX322" fmla="*/ 1260058 w 1358058"/>
                  <a:gd name="connsiteY322" fmla="*/ 751089 h 1054594"/>
                  <a:gd name="connsiteX323" fmla="*/ 1256447 w 1358058"/>
                  <a:gd name="connsiteY323" fmla="*/ 758315 h 1054594"/>
                  <a:gd name="connsiteX324" fmla="*/ 1256447 w 1358058"/>
                  <a:gd name="connsiteY324" fmla="*/ 772765 h 1054594"/>
                  <a:gd name="connsiteX325" fmla="*/ 1260058 w 1358058"/>
                  <a:gd name="connsiteY325" fmla="*/ 776378 h 1054594"/>
                  <a:gd name="connsiteX326" fmla="*/ 1260058 w 1358058"/>
                  <a:gd name="connsiteY326" fmla="*/ 779991 h 1054594"/>
                  <a:gd name="connsiteX327" fmla="*/ 1256447 w 1358058"/>
                  <a:gd name="connsiteY327" fmla="*/ 779991 h 1054594"/>
                  <a:gd name="connsiteX328" fmla="*/ 1252832 w 1358058"/>
                  <a:gd name="connsiteY328" fmla="*/ 783604 h 1054594"/>
                  <a:gd name="connsiteX329" fmla="*/ 1245606 w 1358058"/>
                  <a:gd name="connsiteY329" fmla="*/ 790827 h 1054594"/>
                  <a:gd name="connsiteX330" fmla="*/ 1238384 w 1358058"/>
                  <a:gd name="connsiteY330" fmla="*/ 794440 h 1054594"/>
                  <a:gd name="connsiteX331" fmla="*/ 1234769 w 1358058"/>
                  <a:gd name="connsiteY331" fmla="*/ 794440 h 1054594"/>
                  <a:gd name="connsiteX332" fmla="*/ 1234769 w 1358058"/>
                  <a:gd name="connsiteY332" fmla="*/ 798053 h 1054594"/>
                  <a:gd name="connsiteX333" fmla="*/ 1238384 w 1358058"/>
                  <a:gd name="connsiteY333" fmla="*/ 801666 h 1054594"/>
                  <a:gd name="connsiteX334" fmla="*/ 1238384 w 1358058"/>
                  <a:gd name="connsiteY334" fmla="*/ 808892 h 1054594"/>
                  <a:gd name="connsiteX335" fmla="*/ 1234769 w 1358058"/>
                  <a:gd name="connsiteY335" fmla="*/ 816116 h 1054594"/>
                  <a:gd name="connsiteX336" fmla="*/ 1231159 w 1358058"/>
                  <a:gd name="connsiteY336" fmla="*/ 823342 h 1054594"/>
                  <a:gd name="connsiteX337" fmla="*/ 1227543 w 1358058"/>
                  <a:gd name="connsiteY337" fmla="*/ 826955 h 1054594"/>
                  <a:gd name="connsiteX338" fmla="*/ 1209481 w 1358058"/>
                  <a:gd name="connsiteY338" fmla="*/ 826955 h 1054594"/>
                  <a:gd name="connsiteX339" fmla="*/ 1209481 w 1358058"/>
                  <a:gd name="connsiteY339" fmla="*/ 823342 h 1054594"/>
                  <a:gd name="connsiteX340" fmla="*/ 1195029 w 1358058"/>
                  <a:gd name="connsiteY340" fmla="*/ 823342 h 1054594"/>
                  <a:gd name="connsiteX341" fmla="*/ 1195029 w 1358058"/>
                  <a:gd name="connsiteY341" fmla="*/ 830568 h 1054594"/>
                  <a:gd name="connsiteX342" fmla="*/ 1198644 w 1358058"/>
                  <a:gd name="connsiteY342" fmla="*/ 837794 h 1054594"/>
                  <a:gd name="connsiteX343" fmla="*/ 1198644 w 1358058"/>
                  <a:gd name="connsiteY343" fmla="*/ 841404 h 1054594"/>
                  <a:gd name="connsiteX344" fmla="*/ 1195029 w 1358058"/>
                  <a:gd name="connsiteY344" fmla="*/ 848630 h 1054594"/>
                  <a:gd name="connsiteX345" fmla="*/ 1191418 w 1358058"/>
                  <a:gd name="connsiteY345" fmla="*/ 852243 h 1054594"/>
                  <a:gd name="connsiteX346" fmla="*/ 1187807 w 1358058"/>
                  <a:gd name="connsiteY346" fmla="*/ 848630 h 1054594"/>
                  <a:gd name="connsiteX347" fmla="*/ 1173356 w 1358058"/>
                  <a:gd name="connsiteY347" fmla="*/ 848630 h 1054594"/>
                  <a:gd name="connsiteX348" fmla="*/ 1166130 w 1358058"/>
                  <a:gd name="connsiteY348" fmla="*/ 845017 h 1054594"/>
                  <a:gd name="connsiteX349" fmla="*/ 1158904 w 1358058"/>
                  <a:gd name="connsiteY349" fmla="*/ 845017 h 1054594"/>
                  <a:gd name="connsiteX350" fmla="*/ 1155293 w 1358058"/>
                  <a:gd name="connsiteY350" fmla="*/ 848630 h 1054594"/>
                  <a:gd name="connsiteX351" fmla="*/ 1155293 w 1358058"/>
                  <a:gd name="connsiteY351" fmla="*/ 852243 h 1054594"/>
                  <a:gd name="connsiteX352" fmla="*/ 1148067 w 1358058"/>
                  <a:gd name="connsiteY352" fmla="*/ 859469 h 1054594"/>
                  <a:gd name="connsiteX353" fmla="*/ 1144452 w 1358058"/>
                  <a:gd name="connsiteY353" fmla="*/ 866695 h 1054594"/>
                  <a:gd name="connsiteX354" fmla="*/ 1140841 w 1358058"/>
                  <a:gd name="connsiteY354" fmla="*/ 873919 h 1054594"/>
                  <a:gd name="connsiteX355" fmla="*/ 1140841 w 1358058"/>
                  <a:gd name="connsiteY355" fmla="*/ 877532 h 1054594"/>
                  <a:gd name="connsiteX356" fmla="*/ 1137226 w 1358058"/>
                  <a:gd name="connsiteY356" fmla="*/ 884758 h 1054594"/>
                  <a:gd name="connsiteX357" fmla="*/ 1133615 w 1358058"/>
                  <a:gd name="connsiteY357" fmla="*/ 884758 h 1054594"/>
                  <a:gd name="connsiteX358" fmla="*/ 1133615 w 1358058"/>
                  <a:gd name="connsiteY358" fmla="*/ 891984 h 1054594"/>
                  <a:gd name="connsiteX359" fmla="*/ 1130005 w 1358058"/>
                  <a:gd name="connsiteY359" fmla="*/ 895594 h 1054594"/>
                  <a:gd name="connsiteX360" fmla="*/ 1130005 w 1358058"/>
                  <a:gd name="connsiteY360" fmla="*/ 902820 h 1054594"/>
                  <a:gd name="connsiteX361" fmla="*/ 1126389 w 1358058"/>
                  <a:gd name="connsiteY361" fmla="*/ 906433 h 1054594"/>
                  <a:gd name="connsiteX362" fmla="*/ 1122779 w 1358058"/>
                  <a:gd name="connsiteY362" fmla="*/ 910046 h 1054594"/>
                  <a:gd name="connsiteX363" fmla="*/ 1122779 w 1358058"/>
                  <a:gd name="connsiteY363" fmla="*/ 913659 h 1054594"/>
                  <a:gd name="connsiteX364" fmla="*/ 1119163 w 1358058"/>
                  <a:gd name="connsiteY364" fmla="*/ 920885 h 1054594"/>
                  <a:gd name="connsiteX365" fmla="*/ 1111937 w 1358058"/>
                  <a:gd name="connsiteY365" fmla="*/ 928109 h 1054594"/>
                  <a:gd name="connsiteX366" fmla="*/ 1111937 w 1358058"/>
                  <a:gd name="connsiteY366" fmla="*/ 931722 h 1054594"/>
                  <a:gd name="connsiteX367" fmla="*/ 1086649 w 1358058"/>
                  <a:gd name="connsiteY367" fmla="*/ 971462 h 1054594"/>
                  <a:gd name="connsiteX368" fmla="*/ 1086649 w 1358058"/>
                  <a:gd name="connsiteY368" fmla="*/ 978686 h 1054594"/>
                  <a:gd name="connsiteX369" fmla="*/ 1090264 w 1358058"/>
                  <a:gd name="connsiteY369" fmla="*/ 982149 h 1054594"/>
                  <a:gd name="connsiteX370" fmla="*/ 1093875 w 1358058"/>
                  <a:gd name="connsiteY370" fmla="*/ 985762 h 1054594"/>
                  <a:gd name="connsiteX371" fmla="*/ 1093875 w 1358058"/>
                  <a:gd name="connsiteY371" fmla="*/ 992986 h 1054594"/>
                  <a:gd name="connsiteX372" fmla="*/ 1097490 w 1358058"/>
                  <a:gd name="connsiteY372" fmla="*/ 992986 h 1054594"/>
                  <a:gd name="connsiteX373" fmla="*/ 1093875 w 1358058"/>
                  <a:gd name="connsiteY373" fmla="*/ 996751 h 1054594"/>
                  <a:gd name="connsiteX374" fmla="*/ 1057750 w 1358058"/>
                  <a:gd name="connsiteY374" fmla="*/ 996751 h 1054594"/>
                  <a:gd name="connsiteX375" fmla="*/ 1054139 w 1358058"/>
                  <a:gd name="connsiteY375" fmla="*/ 1000364 h 1054594"/>
                  <a:gd name="connsiteX376" fmla="*/ 1050524 w 1358058"/>
                  <a:gd name="connsiteY376" fmla="*/ 1003974 h 1054594"/>
                  <a:gd name="connsiteX377" fmla="*/ 1050524 w 1358058"/>
                  <a:gd name="connsiteY377" fmla="*/ 1014662 h 1054594"/>
                  <a:gd name="connsiteX378" fmla="*/ 1054139 w 1358058"/>
                  <a:gd name="connsiteY378" fmla="*/ 1018275 h 1054594"/>
                  <a:gd name="connsiteX379" fmla="*/ 1054139 w 1358058"/>
                  <a:gd name="connsiteY379" fmla="*/ 1025652 h 1054594"/>
                  <a:gd name="connsiteX380" fmla="*/ 1050524 w 1358058"/>
                  <a:gd name="connsiteY380" fmla="*/ 1029263 h 1054594"/>
                  <a:gd name="connsiteX381" fmla="*/ 996336 w 1358058"/>
                  <a:gd name="connsiteY381" fmla="*/ 1029263 h 1054594"/>
                  <a:gd name="connsiteX382" fmla="*/ 985495 w 1358058"/>
                  <a:gd name="connsiteY382" fmla="*/ 1032876 h 1054594"/>
                  <a:gd name="connsiteX383" fmla="*/ 978269 w 1358058"/>
                  <a:gd name="connsiteY383" fmla="*/ 1032876 h 1054594"/>
                  <a:gd name="connsiteX384" fmla="*/ 971048 w 1358058"/>
                  <a:gd name="connsiteY384" fmla="*/ 1036339 h 1054594"/>
                  <a:gd name="connsiteX385" fmla="*/ 942144 w 1358058"/>
                  <a:gd name="connsiteY385" fmla="*/ 1036339 h 1054594"/>
                  <a:gd name="connsiteX386" fmla="*/ 934918 w 1358058"/>
                  <a:gd name="connsiteY386" fmla="*/ 1029263 h 1054594"/>
                  <a:gd name="connsiteX387" fmla="*/ 931307 w 1358058"/>
                  <a:gd name="connsiteY387" fmla="*/ 1025652 h 1054594"/>
                  <a:gd name="connsiteX388" fmla="*/ 927692 w 1358058"/>
                  <a:gd name="connsiteY388" fmla="*/ 1025652 h 1054594"/>
                  <a:gd name="connsiteX389" fmla="*/ 898793 w 1358058"/>
                  <a:gd name="connsiteY389" fmla="*/ 996751 h 1054594"/>
                  <a:gd name="connsiteX390" fmla="*/ 891567 w 1358058"/>
                  <a:gd name="connsiteY390" fmla="*/ 992986 h 1054594"/>
                  <a:gd name="connsiteX391" fmla="*/ 887956 w 1358058"/>
                  <a:gd name="connsiteY391" fmla="*/ 989373 h 1054594"/>
                  <a:gd name="connsiteX392" fmla="*/ 880730 w 1358058"/>
                  <a:gd name="connsiteY392" fmla="*/ 985762 h 1054594"/>
                  <a:gd name="connsiteX393" fmla="*/ 873504 w 1358058"/>
                  <a:gd name="connsiteY393" fmla="*/ 982149 h 1054594"/>
                  <a:gd name="connsiteX394" fmla="*/ 866278 w 1358058"/>
                  <a:gd name="connsiteY394" fmla="*/ 978686 h 1054594"/>
                  <a:gd name="connsiteX395" fmla="*/ 859204 w 1358058"/>
                  <a:gd name="connsiteY395" fmla="*/ 978686 h 1054594"/>
                  <a:gd name="connsiteX396" fmla="*/ 851978 w 1358058"/>
                  <a:gd name="connsiteY396" fmla="*/ 982149 h 1054594"/>
                  <a:gd name="connsiteX397" fmla="*/ 848216 w 1358058"/>
                  <a:gd name="connsiteY397" fmla="*/ 985762 h 1054594"/>
                  <a:gd name="connsiteX398" fmla="*/ 844752 w 1358058"/>
                  <a:gd name="connsiteY398" fmla="*/ 985762 h 1054594"/>
                  <a:gd name="connsiteX399" fmla="*/ 840990 w 1358058"/>
                  <a:gd name="connsiteY399" fmla="*/ 989373 h 1054594"/>
                  <a:gd name="connsiteX400" fmla="*/ 833915 w 1358058"/>
                  <a:gd name="connsiteY400" fmla="*/ 992986 h 1054594"/>
                  <a:gd name="connsiteX401" fmla="*/ 826690 w 1358058"/>
                  <a:gd name="connsiteY401" fmla="*/ 996751 h 1054594"/>
                  <a:gd name="connsiteX402" fmla="*/ 822927 w 1358058"/>
                  <a:gd name="connsiteY402" fmla="*/ 1000364 h 1054594"/>
                  <a:gd name="connsiteX403" fmla="*/ 815853 w 1358058"/>
                  <a:gd name="connsiteY403" fmla="*/ 1003974 h 1054594"/>
                  <a:gd name="connsiteX404" fmla="*/ 808627 w 1358058"/>
                  <a:gd name="connsiteY404" fmla="*/ 1007438 h 1054594"/>
                  <a:gd name="connsiteX405" fmla="*/ 801401 w 1358058"/>
                  <a:gd name="connsiteY405" fmla="*/ 1007438 h 1054594"/>
                  <a:gd name="connsiteX406" fmla="*/ 794175 w 1358058"/>
                  <a:gd name="connsiteY406" fmla="*/ 1011051 h 1054594"/>
                  <a:gd name="connsiteX407" fmla="*/ 790564 w 1358058"/>
                  <a:gd name="connsiteY407" fmla="*/ 1011051 h 1054594"/>
                  <a:gd name="connsiteX408" fmla="*/ 783338 w 1358058"/>
                  <a:gd name="connsiteY408" fmla="*/ 1014662 h 1054594"/>
                  <a:gd name="connsiteX409" fmla="*/ 776113 w 1358058"/>
                  <a:gd name="connsiteY409" fmla="*/ 1018275 h 1054594"/>
                  <a:gd name="connsiteX410" fmla="*/ 772502 w 1358058"/>
                  <a:gd name="connsiteY410" fmla="*/ 1022039 h 1054594"/>
                  <a:gd name="connsiteX411" fmla="*/ 761661 w 1358058"/>
                  <a:gd name="connsiteY411" fmla="*/ 1022039 h 1054594"/>
                  <a:gd name="connsiteX412" fmla="*/ 754435 w 1358058"/>
                  <a:gd name="connsiteY412" fmla="*/ 1018275 h 1054594"/>
                  <a:gd name="connsiteX413" fmla="*/ 747213 w 1358058"/>
                  <a:gd name="connsiteY413" fmla="*/ 1018275 h 1054594"/>
                  <a:gd name="connsiteX414" fmla="*/ 739987 w 1358058"/>
                  <a:gd name="connsiteY414" fmla="*/ 1022039 h 1054594"/>
                  <a:gd name="connsiteX415" fmla="*/ 732761 w 1358058"/>
                  <a:gd name="connsiteY415" fmla="*/ 1025652 h 1054594"/>
                  <a:gd name="connsiteX416" fmla="*/ 725536 w 1358058"/>
                  <a:gd name="connsiteY416" fmla="*/ 1029263 h 1054594"/>
                  <a:gd name="connsiteX417" fmla="*/ 696636 w 1358058"/>
                  <a:gd name="connsiteY417" fmla="*/ 1029263 h 1054594"/>
                  <a:gd name="connsiteX418" fmla="*/ 689410 w 1358058"/>
                  <a:gd name="connsiteY418" fmla="*/ 1025652 h 1054594"/>
                  <a:gd name="connsiteX419" fmla="*/ 638833 w 1358058"/>
                  <a:gd name="connsiteY419" fmla="*/ 1025652 h 1054594"/>
                  <a:gd name="connsiteX420" fmla="*/ 631607 w 1358058"/>
                  <a:gd name="connsiteY420" fmla="*/ 1029263 h 1054594"/>
                  <a:gd name="connsiteX421" fmla="*/ 624382 w 1358058"/>
                  <a:gd name="connsiteY421" fmla="*/ 1032876 h 1054594"/>
                  <a:gd name="connsiteX422" fmla="*/ 609930 w 1358058"/>
                  <a:gd name="connsiteY422" fmla="*/ 1032876 h 1054594"/>
                  <a:gd name="connsiteX423" fmla="*/ 609930 w 1358058"/>
                  <a:gd name="connsiteY423" fmla="*/ 1029263 h 1054594"/>
                  <a:gd name="connsiteX424" fmla="*/ 606319 w 1358058"/>
                  <a:gd name="connsiteY424" fmla="*/ 1025652 h 1054594"/>
                  <a:gd name="connsiteX425" fmla="*/ 602704 w 1358058"/>
                  <a:gd name="connsiteY425" fmla="*/ 1025652 h 1054594"/>
                  <a:gd name="connsiteX426" fmla="*/ 599093 w 1358058"/>
                  <a:gd name="connsiteY426" fmla="*/ 1022039 h 1054594"/>
                  <a:gd name="connsiteX427" fmla="*/ 602704 w 1358058"/>
                  <a:gd name="connsiteY427" fmla="*/ 1018275 h 1054594"/>
                  <a:gd name="connsiteX428" fmla="*/ 599093 w 1358058"/>
                  <a:gd name="connsiteY428" fmla="*/ 1014662 h 1054594"/>
                  <a:gd name="connsiteX429" fmla="*/ 599093 w 1358058"/>
                  <a:gd name="connsiteY429" fmla="*/ 1011051 h 1054594"/>
                  <a:gd name="connsiteX430" fmla="*/ 595478 w 1358058"/>
                  <a:gd name="connsiteY430" fmla="*/ 1011051 h 1054594"/>
                  <a:gd name="connsiteX431" fmla="*/ 595478 w 1358058"/>
                  <a:gd name="connsiteY431" fmla="*/ 1014662 h 1054594"/>
                  <a:gd name="connsiteX432" fmla="*/ 591867 w 1358058"/>
                  <a:gd name="connsiteY432" fmla="*/ 1014662 h 1054594"/>
                  <a:gd name="connsiteX433" fmla="*/ 588256 w 1358058"/>
                  <a:gd name="connsiteY433" fmla="*/ 1018275 h 1054594"/>
                  <a:gd name="connsiteX434" fmla="*/ 588256 w 1358058"/>
                  <a:gd name="connsiteY434" fmla="*/ 1029263 h 1054594"/>
                  <a:gd name="connsiteX435" fmla="*/ 584641 w 1358058"/>
                  <a:gd name="connsiteY435" fmla="*/ 1029263 h 1054594"/>
                  <a:gd name="connsiteX436" fmla="*/ 581030 w 1358058"/>
                  <a:gd name="connsiteY436" fmla="*/ 1032876 h 1054594"/>
                  <a:gd name="connsiteX437" fmla="*/ 581030 w 1358058"/>
                  <a:gd name="connsiteY437" fmla="*/ 1039950 h 1054594"/>
                  <a:gd name="connsiteX438" fmla="*/ 577415 w 1358058"/>
                  <a:gd name="connsiteY438" fmla="*/ 1043563 h 1054594"/>
                  <a:gd name="connsiteX439" fmla="*/ 573805 w 1358058"/>
                  <a:gd name="connsiteY439" fmla="*/ 1050789 h 1054594"/>
                  <a:gd name="connsiteX440" fmla="*/ 566579 w 1358058"/>
                  <a:gd name="connsiteY440" fmla="*/ 1054402 h 1054594"/>
                  <a:gd name="connsiteX441" fmla="*/ 559353 w 1358058"/>
                  <a:gd name="connsiteY441" fmla="*/ 1054402 h 1054594"/>
                  <a:gd name="connsiteX442" fmla="*/ 552127 w 1358058"/>
                  <a:gd name="connsiteY442" fmla="*/ 1050789 h 1054594"/>
                  <a:gd name="connsiteX443" fmla="*/ 552127 w 1358058"/>
                  <a:gd name="connsiteY443" fmla="*/ 1047176 h 1054594"/>
                  <a:gd name="connsiteX444" fmla="*/ 548516 w 1358058"/>
                  <a:gd name="connsiteY444" fmla="*/ 1043563 h 1054594"/>
                  <a:gd name="connsiteX445" fmla="*/ 544901 w 1358058"/>
                  <a:gd name="connsiteY445" fmla="*/ 1043563 h 1054594"/>
                  <a:gd name="connsiteX446" fmla="*/ 544901 w 1358058"/>
                  <a:gd name="connsiteY446" fmla="*/ 1047176 h 1054594"/>
                  <a:gd name="connsiteX447" fmla="*/ 541290 w 1358058"/>
                  <a:gd name="connsiteY447" fmla="*/ 1050789 h 1054594"/>
                  <a:gd name="connsiteX448" fmla="*/ 537679 w 1358058"/>
                  <a:gd name="connsiteY448" fmla="*/ 1050789 h 1054594"/>
                  <a:gd name="connsiteX449" fmla="*/ 534064 w 1358058"/>
                  <a:gd name="connsiteY449" fmla="*/ 1047176 h 1054594"/>
                  <a:gd name="connsiteX450" fmla="*/ 530453 w 1358058"/>
                  <a:gd name="connsiteY450" fmla="*/ 1043563 h 1054594"/>
                  <a:gd name="connsiteX451" fmla="*/ 523228 w 1358058"/>
                  <a:gd name="connsiteY451" fmla="*/ 1039950 h 1054594"/>
                  <a:gd name="connsiteX452" fmla="*/ 516002 w 1358058"/>
                  <a:gd name="connsiteY452" fmla="*/ 1039950 h 1054594"/>
                  <a:gd name="connsiteX453" fmla="*/ 516002 w 1358058"/>
                  <a:gd name="connsiteY453" fmla="*/ 1036339 h 1054594"/>
                  <a:gd name="connsiteX454" fmla="*/ 519612 w 1358058"/>
                  <a:gd name="connsiteY454" fmla="*/ 1036339 h 1054594"/>
                  <a:gd name="connsiteX455" fmla="*/ 519612 w 1358058"/>
                  <a:gd name="connsiteY455" fmla="*/ 1036339 h 1054594"/>
                  <a:gd name="connsiteX456" fmla="*/ 526838 w 1358058"/>
                  <a:gd name="connsiteY456" fmla="*/ 1036339 h 1054594"/>
                  <a:gd name="connsiteX457" fmla="*/ 526838 w 1358058"/>
                  <a:gd name="connsiteY457" fmla="*/ 1029263 h 1054594"/>
                  <a:gd name="connsiteX458" fmla="*/ 530453 w 1358058"/>
                  <a:gd name="connsiteY458" fmla="*/ 1029263 h 1054594"/>
                  <a:gd name="connsiteX459" fmla="*/ 534064 w 1358058"/>
                  <a:gd name="connsiteY459" fmla="*/ 1025652 h 1054594"/>
                  <a:gd name="connsiteX460" fmla="*/ 530453 w 1358058"/>
                  <a:gd name="connsiteY460" fmla="*/ 1025652 h 1054594"/>
                  <a:gd name="connsiteX461" fmla="*/ 530453 w 1358058"/>
                  <a:gd name="connsiteY461" fmla="*/ 1022039 h 1054594"/>
                  <a:gd name="connsiteX462" fmla="*/ 526838 w 1358058"/>
                  <a:gd name="connsiteY462" fmla="*/ 1022039 h 1054594"/>
                  <a:gd name="connsiteX463" fmla="*/ 526838 w 1358058"/>
                  <a:gd name="connsiteY463" fmla="*/ 1025652 h 1054594"/>
                  <a:gd name="connsiteX464" fmla="*/ 523228 w 1358058"/>
                  <a:gd name="connsiteY464" fmla="*/ 1025652 h 1054594"/>
                  <a:gd name="connsiteX465" fmla="*/ 523228 w 1358058"/>
                  <a:gd name="connsiteY465" fmla="*/ 1018275 h 1054594"/>
                  <a:gd name="connsiteX466" fmla="*/ 526838 w 1358058"/>
                  <a:gd name="connsiteY466" fmla="*/ 1014662 h 1054594"/>
                  <a:gd name="connsiteX467" fmla="*/ 526838 w 1358058"/>
                  <a:gd name="connsiteY467" fmla="*/ 1011051 h 1054594"/>
                  <a:gd name="connsiteX468" fmla="*/ 523228 w 1358058"/>
                  <a:gd name="connsiteY468" fmla="*/ 1011051 h 1054594"/>
                  <a:gd name="connsiteX469" fmla="*/ 523228 w 1358058"/>
                  <a:gd name="connsiteY469" fmla="*/ 1003974 h 1054594"/>
                  <a:gd name="connsiteX470" fmla="*/ 519612 w 1358058"/>
                  <a:gd name="connsiteY470" fmla="*/ 1000364 h 1054594"/>
                  <a:gd name="connsiteX471" fmla="*/ 516002 w 1358058"/>
                  <a:gd name="connsiteY471" fmla="*/ 1003974 h 1054594"/>
                  <a:gd name="connsiteX472" fmla="*/ 516002 w 1358058"/>
                  <a:gd name="connsiteY472" fmla="*/ 1007438 h 1054594"/>
                  <a:gd name="connsiteX473" fmla="*/ 508776 w 1358058"/>
                  <a:gd name="connsiteY473" fmla="*/ 1007438 h 1054594"/>
                  <a:gd name="connsiteX474" fmla="*/ 508776 w 1358058"/>
                  <a:gd name="connsiteY474" fmla="*/ 996751 h 1054594"/>
                  <a:gd name="connsiteX475" fmla="*/ 512391 w 1358058"/>
                  <a:gd name="connsiteY475" fmla="*/ 996751 h 1054594"/>
                  <a:gd name="connsiteX476" fmla="*/ 512391 w 1358058"/>
                  <a:gd name="connsiteY476" fmla="*/ 992986 h 1054594"/>
                  <a:gd name="connsiteX477" fmla="*/ 508776 w 1358058"/>
                  <a:gd name="connsiteY477" fmla="*/ 989373 h 1054594"/>
                  <a:gd name="connsiteX478" fmla="*/ 508776 w 1358058"/>
                  <a:gd name="connsiteY478" fmla="*/ 982149 h 1054594"/>
                  <a:gd name="connsiteX479" fmla="*/ 512391 w 1358058"/>
                  <a:gd name="connsiteY479" fmla="*/ 982149 h 1054594"/>
                  <a:gd name="connsiteX480" fmla="*/ 512391 w 1358058"/>
                  <a:gd name="connsiteY480" fmla="*/ 985762 h 1054594"/>
                  <a:gd name="connsiteX481" fmla="*/ 516002 w 1358058"/>
                  <a:gd name="connsiteY481" fmla="*/ 985762 h 1054594"/>
                  <a:gd name="connsiteX482" fmla="*/ 516002 w 1358058"/>
                  <a:gd name="connsiteY482" fmla="*/ 978686 h 1054594"/>
                  <a:gd name="connsiteX483" fmla="*/ 512391 w 1358058"/>
                  <a:gd name="connsiteY483" fmla="*/ 978686 h 1054594"/>
                  <a:gd name="connsiteX484" fmla="*/ 512391 w 1358058"/>
                  <a:gd name="connsiteY484" fmla="*/ 975073 h 1054594"/>
                  <a:gd name="connsiteX485" fmla="*/ 508776 w 1358058"/>
                  <a:gd name="connsiteY485" fmla="*/ 978686 h 1054594"/>
                  <a:gd name="connsiteX486" fmla="*/ 505165 w 1358058"/>
                  <a:gd name="connsiteY486" fmla="*/ 978686 h 1054594"/>
                  <a:gd name="connsiteX487" fmla="*/ 505165 w 1358058"/>
                  <a:gd name="connsiteY487" fmla="*/ 971462 h 1054594"/>
                  <a:gd name="connsiteX488" fmla="*/ 508776 w 1358058"/>
                  <a:gd name="connsiteY488" fmla="*/ 971462 h 1054594"/>
                  <a:gd name="connsiteX489" fmla="*/ 512391 w 1358058"/>
                  <a:gd name="connsiteY489" fmla="*/ 967849 h 1054594"/>
                  <a:gd name="connsiteX490" fmla="*/ 508776 w 1358058"/>
                  <a:gd name="connsiteY490" fmla="*/ 967849 h 1054594"/>
                  <a:gd name="connsiteX491" fmla="*/ 508776 w 1358058"/>
                  <a:gd name="connsiteY491" fmla="*/ 960623 h 1054594"/>
                  <a:gd name="connsiteX492" fmla="*/ 505165 w 1358058"/>
                  <a:gd name="connsiteY492" fmla="*/ 960623 h 1054594"/>
                  <a:gd name="connsiteX493" fmla="*/ 505165 w 1358058"/>
                  <a:gd name="connsiteY493" fmla="*/ 964236 h 1054594"/>
                  <a:gd name="connsiteX494" fmla="*/ 494324 w 1358058"/>
                  <a:gd name="connsiteY494" fmla="*/ 964236 h 1054594"/>
                  <a:gd name="connsiteX495" fmla="*/ 494324 w 1358058"/>
                  <a:gd name="connsiteY495" fmla="*/ 949784 h 1054594"/>
                  <a:gd name="connsiteX496" fmla="*/ 501550 w 1358058"/>
                  <a:gd name="connsiteY496" fmla="*/ 949784 h 1054594"/>
                  <a:gd name="connsiteX497" fmla="*/ 501550 w 1358058"/>
                  <a:gd name="connsiteY497" fmla="*/ 946174 h 1054594"/>
                  <a:gd name="connsiteX498" fmla="*/ 505165 w 1358058"/>
                  <a:gd name="connsiteY498" fmla="*/ 946174 h 1054594"/>
                  <a:gd name="connsiteX499" fmla="*/ 505165 w 1358058"/>
                  <a:gd name="connsiteY499" fmla="*/ 942561 h 1054594"/>
                  <a:gd name="connsiteX500" fmla="*/ 501550 w 1358058"/>
                  <a:gd name="connsiteY500" fmla="*/ 938948 h 1054594"/>
                  <a:gd name="connsiteX501" fmla="*/ 501550 w 1358058"/>
                  <a:gd name="connsiteY501" fmla="*/ 935335 h 1054594"/>
                  <a:gd name="connsiteX502" fmla="*/ 505165 w 1358058"/>
                  <a:gd name="connsiteY502" fmla="*/ 935335 h 1054594"/>
                  <a:gd name="connsiteX503" fmla="*/ 505165 w 1358058"/>
                  <a:gd name="connsiteY503" fmla="*/ 931722 h 1054594"/>
                  <a:gd name="connsiteX504" fmla="*/ 508776 w 1358058"/>
                  <a:gd name="connsiteY504" fmla="*/ 928109 h 1054594"/>
                  <a:gd name="connsiteX505" fmla="*/ 508776 w 1358058"/>
                  <a:gd name="connsiteY505" fmla="*/ 920885 h 1054594"/>
                  <a:gd name="connsiteX506" fmla="*/ 505165 w 1358058"/>
                  <a:gd name="connsiteY506" fmla="*/ 917272 h 1054594"/>
                  <a:gd name="connsiteX507" fmla="*/ 501550 w 1358058"/>
                  <a:gd name="connsiteY507" fmla="*/ 917272 h 1054594"/>
                  <a:gd name="connsiteX508" fmla="*/ 497939 w 1358058"/>
                  <a:gd name="connsiteY508" fmla="*/ 913659 h 1054594"/>
                  <a:gd name="connsiteX509" fmla="*/ 490713 w 1358058"/>
                  <a:gd name="connsiteY509" fmla="*/ 910046 h 1054594"/>
                  <a:gd name="connsiteX510" fmla="*/ 487098 w 1358058"/>
                  <a:gd name="connsiteY510" fmla="*/ 906433 h 1054594"/>
                  <a:gd name="connsiteX511" fmla="*/ 483487 w 1358058"/>
                  <a:gd name="connsiteY511" fmla="*/ 902820 h 1054594"/>
                  <a:gd name="connsiteX512" fmla="*/ 483487 w 1358058"/>
                  <a:gd name="connsiteY512" fmla="*/ 895594 h 1054594"/>
                  <a:gd name="connsiteX513" fmla="*/ 469035 w 1358058"/>
                  <a:gd name="connsiteY513" fmla="*/ 895594 h 1054594"/>
                  <a:gd name="connsiteX514" fmla="*/ 465425 w 1358058"/>
                  <a:gd name="connsiteY514" fmla="*/ 891984 h 1054594"/>
                  <a:gd name="connsiteX515" fmla="*/ 465425 w 1358058"/>
                  <a:gd name="connsiteY515" fmla="*/ 884758 h 1054594"/>
                  <a:gd name="connsiteX516" fmla="*/ 461809 w 1358058"/>
                  <a:gd name="connsiteY516" fmla="*/ 881145 h 1054594"/>
                  <a:gd name="connsiteX517" fmla="*/ 458199 w 1358058"/>
                  <a:gd name="connsiteY517" fmla="*/ 881145 h 1054594"/>
                  <a:gd name="connsiteX518" fmla="*/ 458199 w 1358058"/>
                  <a:gd name="connsiteY518" fmla="*/ 877532 h 1054594"/>
                  <a:gd name="connsiteX519" fmla="*/ 447362 w 1358058"/>
                  <a:gd name="connsiteY519" fmla="*/ 877532 h 1054594"/>
                  <a:gd name="connsiteX520" fmla="*/ 447362 w 1358058"/>
                  <a:gd name="connsiteY520" fmla="*/ 881145 h 1054594"/>
                  <a:gd name="connsiteX521" fmla="*/ 443747 w 1358058"/>
                  <a:gd name="connsiteY521" fmla="*/ 881145 h 1054594"/>
                  <a:gd name="connsiteX522" fmla="*/ 443747 w 1358058"/>
                  <a:gd name="connsiteY522" fmla="*/ 888371 h 1054594"/>
                  <a:gd name="connsiteX523" fmla="*/ 440136 w 1358058"/>
                  <a:gd name="connsiteY523" fmla="*/ 888371 h 1054594"/>
                  <a:gd name="connsiteX524" fmla="*/ 440136 w 1358058"/>
                  <a:gd name="connsiteY524" fmla="*/ 884758 h 1054594"/>
                  <a:gd name="connsiteX525" fmla="*/ 436521 w 1358058"/>
                  <a:gd name="connsiteY525" fmla="*/ 881145 h 1054594"/>
                  <a:gd name="connsiteX526" fmla="*/ 432910 w 1358058"/>
                  <a:gd name="connsiteY526" fmla="*/ 881145 h 1054594"/>
                  <a:gd name="connsiteX527" fmla="*/ 429299 w 1358058"/>
                  <a:gd name="connsiteY527" fmla="*/ 884758 h 1054594"/>
                  <a:gd name="connsiteX528" fmla="*/ 429299 w 1358058"/>
                  <a:gd name="connsiteY528" fmla="*/ 888371 h 1054594"/>
                  <a:gd name="connsiteX529" fmla="*/ 422074 w 1358058"/>
                  <a:gd name="connsiteY529" fmla="*/ 888371 h 1054594"/>
                  <a:gd name="connsiteX530" fmla="*/ 418458 w 1358058"/>
                  <a:gd name="connsiteY530" fmla="*/ 884758 h 1054594"/>
                  <a:gd name="connsiteX531" fmla="*/ 414848 w 1358058"/>
                  <a:gd name="connsiteY531" fmla="*/ 881145 h 1054594"/>
                  <a:gd name="connsiteX532" fmla="*/ 414848 w 1358058"/>
                  <a:gd name="connsiteY532" fmla="*/ 877532 h 1054594"/>
                  <a:gd name="connsiteX533" fmla="*/ 418458 w 1358058"/>
                  <a:gd name="connsiteY533" fmla="*/ 873919 h 1054594"/>
                  <a:gd name="connsiteX534" fmla="*/ 418458 w 1358058"/>
                  <a:gd name="connsiteY534" fmla="*/ 870306 h 1054594"/>
                  <a:gd name="connsiteX535" fmla="*/ 414848 w 1358058"/>
                  <a:gd name="connsiteY535" fmla="*/ 866695 h 1054594"/>
                  <a:gd name="connsiteX536" fmla="*/ 411232 w 1358058"/>
                  <a:gd name="connsiteY536" fmla="*/ 866695 h 1054594"/>
                  <a:gd name="connsiteX537" fmla="*/ 407622 w 1358058"/>
                  <a:gd name="connsiteY537" fmla="*/ 863082 h 1054594"/>
                  <a:gd name="connsiteX538" fmla="*/ 407622 w 1358058"/>
                  <a:gd name="connsiteY538" fmla="*/ 855856 h 1054594"/>
                  <a:gd name="connsiteX539" fmla="*/ 404011 w 1358058"/>
                  <a:gd name="connsiteY539" fmla="*/ 852243 h 1054594"/>
                  <a:gd name="connsiteX540" fmla="*/ 400396 w 1358058"/>
                  <a:gd name="connsiteY540" fmla="*/ 852243 h 1054594"/>
                  <a:gd name="connsiteX541" fmla="*/ 400396 w 1358058"/>
                  <a:gd name="connsiteY541" fmla="*/ 855856 h 1054594"/>
                  <a:gd name="connsiteX542" fmla="*/ 396785 w 1358058"/>
                  <a:gd name="connsiteY542" fmla="*/ 852243 h 1054594"/>
                  <a:gd name="connsiteX543" fmla="*/ 396785 w 1358058"/>
                  <a:gd name="connsiteY543" fmla="*/ 848630 h 1054594"/>
                  <a:gd name="connsiteX544" fmla="*/ 400396 w 1358058"/>
                  <a:gd name="connsiteY544" fmla="*/ 845017 h 1054594"/>
                  <a:gd name="connsiteX545" fmla="*/ 396785 w 1358058"/>
                  <a:gd name="connsiteY545" fmla="*/ 841404 h 1054594"/>
                  <a:gd name="connsiteX546" fmla="*/ 396785 w 1358058"/>
                  <a:gd name="connsiteY546" fmla="*/ 845017 h 1054594"/>
                  <a:gd name="connsiteX547" fmla="*/ 393170 w 1358058"/>
                  <a:gd name="connsiteY547" fmla="*/ 845017 h 1054594"/>
                  <a:gd name="connsiteX548" fmla="*/ 393170 w 1358058"/>
                  <a:gd name="connsiteY548" fmla="*/ 848630 h 1054594"/>
                  <a:gd name="connsiteX549" fmla="*/ 385944 w 1358058"/>
                  <a:gd name="connsiteY549" fmla="*/ 848630 h 1054594"/>
                  <a:gd name="connsiteX550" fmla="*/ 385944 w 1358058"/>
                  <a:gd name="connsiteY550" fmla="*/ 845017 h 1054594"/>
                  <a:gd name="connsiteX551" fmla="*/ 382333 w 1358058"/>
                  <a:gd name="connsiteY551" fmla="*/ 841404 h 1054594"/>
                  <a:gd name="connsiteX552" fmla="*/ 382333 w 1358058"/>
                  <a:gd name="connsiteY552" fmla="*/ 837794 h 1054594"/>
                  <a:gd name="connsiteX553" fmla="*/ 378722 w 1358058"/>
                  <a:gd name="connsiteY553" fmla="*/ 834181 h 1054594"/>
                  <a:gd name="connsiteX554" fmla="*/ 382333 w 1358058"/>
                  <a:gd name="connsiteY554" fmla="*/ 830568 h 1054594"/>
                  <a:gd name="connsiteX555" fmla="*/ 378722 w 1358058"/>
                  <a:gd name="connsiteY555" fmla="*/ 826955 h 1054594"/>
                  <a:gd name="connsiteX556" fmla="*/ 375107 w 1358058"/>
                  <a:gd name="connsiteY556" fmla="*/ 823342 h 1054594"/>
                  <a:gd name="connsiteX557" fmla="*/ 371497 w 1358058"/>
                  <a:gd name="connsiteY557" fmla="*/ 823342 h 1054594"/>
                  <a:gd name="connsiteX558" fmla="*/ 371497 w 1358058"/>
                  <a:gd name="connsiteY558" fmla="*/ 812505 h 1054594"/>
                  <a:gd name="connsiteX559" fmla="*/ 375107 w 1358058"/>
                  <a:gd name="connsiteY559" fmla="*/ 808892 h 1054594"/>
                  <a:gd name="connsiteX560" fmla="*/ 375107 w 1358058"/>
                  <a:gd name="connsiteY560" fmla="*/ 805279 h 1054594"/>
                  <a:gd name="connsiteX561" fmla="*/ 378722 w 1358058"/>
                  <a:gd name="connsiteY561" fmla="*/ 801666 h 1054594"/>
                  <a:gd name="connsiteX562" fmla="*/ 375107 w 1358058"/>
                  <a:gd name="connsiteY562" fmla="*/ 801666 h 1054594"/>
                  <a:gd name="connsiteX563" fmla="*/ 375107 w 1358058"/>
                  <a:gd name="connsiteY563" fmla="*/ 798053 h 1054594"/>
                  <a:gd name="connsiteX564" fmla="*/ 367881 w 1358058"/>
                  <a:gd name="connsiteY564" fmla="*/ 798053 h 1054594"/>
                  <a:gd name="connsiteX565" fmla="*/ 367881 w 1358058"/>
                  <a:gd name="connsiteY565" fmla="*/ 790827 h 1054594"/>
                  <a:gd name="connsiteX566" fmla="*/ 360655 w 1358058"/>
                  <a:gd name="connsiteY566" fmla="*/ 790827 h 1054594"/>
                  <a:gd name="connsiteX567" fmla="*/ 360655 w 1358058"/>
                  <a:gd name="connsiteY567" fmla="*/ 794440 h 1054594"/>
                  <a:gd name="connsiteX568" fmla="*/ 357045 w 1358058"/>
                  <a:gd name="connsiteY568" fmla="*/ 794440 h 1054594"/>
                  <a:gd name="connsiteX569" fmla="*/ 353434 w 1358058"/>
                  <a:gd name="connsiteY569" fmla="*/ 790827 h 1054594"/>
                  <a:gd name="connsiteX570" fmla="*/ 349819 w 1358058"/>
                  <a:gd name="connsiteY570" fmla="*/ 787217 h 1054594"/>
                  <a:gd name="connsiteX571" fmla="*/ 346208 w 1358058"/>
                  <a:gd name="connsiteY571" fmla="*/ 783604 h 1054594"/>
                  <a:gd name="connsiteX572" fmla="*/ 346208 w 1358058"/>
                  <a:gd name="connsiteY572" fmla="*/ 776378 h 1054594"/>
                  <a:gd name="connsiteX573" fmla="*/ 342593 w 1358058"/>
                  <a:gd name="connsiteY573" fmla="*/ 772765 h 1054594"/>
                  <a:gd name="connsiteX574" fmla="*/ 331756 w 1358058"/>
                  <a:gd name="connsiteY574" fmla="*/ 772765 h 1054594"/>
                  <a:gd name="connsiteX575" fmla="*/ 328141 w 1358058"/>
                  <a:gd name="connsiteY575" fmla="*/ 769152 h 1054594"/>
                  <a:gd name="connsiteX576" fmla="*/ 324530 w 1358058"/>
                  <a:gd name="connsiteY576" fmla="*/ 769152 h 1054594"/>
                  <a:gd name="connsiteX577" fmla="*/ 324530 w 1358058"/>
                  <a:gd name="connsiteY577" fmla="*/ 776378 h 1054594"/>
                  <a:gd name="connsiteX578" fmla="*/ 320920 w 1358058"/>
                  <a:gd name="connsiteY578" fmla="*/ 779991 h 1054594"/>
                  <a:gd name="connsiteX579" fmla="*/ 317304 w 1358058"/>
                  <a:gd name="connsiteY579" fmla="*/ 779991 h 1054594"/>
                  <a:gd name="connsiteX580" fmla="*/ 310078 w 1358058"/>
                  <a:gd name="connsiteY580" fmla="*/ 783604 h 1054594"/>
                  <a:gd name="connsiteX581" fmla="*/ 295631 w 1358058"/>
                  <a:gd name="connsiteY581" fmla="*/ 783604 h 1054594"/>
                  <a:gd name="connsiteX582" fmla="*/ 292016 w 1358058"/>
                  <a:gd name="connsiteY582" fmla="*/ 779991 h 1054594"/>
                  <a:gd name="connsiteX583" fmla="*/ 288405 w 1358058"/>
                  <a:gd name="connsiteY583" fmla="*/ 779991 h 1054594"/>
                  <a:gd name="connsiteX584" fmla="*/ 284790 w 1358058"/>
                  <a:gd name="connsiteY584" fmla="*/ 776378 h 1054594"/>
                  <a:gd name="connsiteX585" fmla="*/ 281179 w 1358058"/>
                  <a:gd name="connsiteY585" fmla="*/ 776378 h 1054594"/>
                  <a:gd name="connsiteX586" fmla="*/ 277564 w 1358058"/>
                  <a:gd name="connsiteY586" fmla="*/ 772765 h 1054594"/>
                  <a:gd name="connsiteX587" fmla="*/ 270490 w 1358058"/>
                  <a:gd name="connsiteY587" fmla="*/ 772765 h 1054594"/>
                  <a:gd name="connsiteX588" fmla="*/ 270490 w 1358058"/>
                  <a:gd name="connsiteY588" fmla="*/ 776378 h 1054594"/>
                  <a:gd name="connsiteX589" fmla="*/ 266879 w 1358058"/>
                  <a:gd name="connsiteY589" fmla="*/ 779991 h 1054594"/>
                  <a:gd name="connsiteX590" fmla="*/ 263117 w 1358058"/>
                  <a:gd name="connsiteY590" fmla="*/ 779991 h 1054594"/>
                  <a:gd name="connsiteX591" fmla="*/ 255891 w 1358058"/>
                  <a:gd name="connsiteY591" fmla="*/ 787217 h 1054594"/>
                  <a:gd name="connsiteX592" fmla="*/ 255891 w 1358058"/>
                  <a:gd name="connsiteY592" fmla="*/ 790827 h 1054594"/>
                  <a:gd name="connsiteX593" fmla="*/ 252427 w 1358058"/>
                  <a:gd name="connsiteY593" fmla="*/ 790827 h 1054594"/>
                  <a:gd name="connsiteX594" fmla="*/ 248665 w 1358058"/>
                  <a:gd name="connsiteY594" fmla="*/ 794440 h 1054594"/>
                  <a:gd name="connsiteX595" fmla="*/ 245201 w 1358058"/>
                  <a:gd name="connsiteY595" fmla="*/ 798053 h 1054594"/>
                  <a:gd name="connsiteX596" fmla="*/ 241590 w 1358058"/>
                  <a:gd name="connsiteY596" fmla="*/ 801666 h 1054594"/>
                  <a:gd name="connsiteX597" fmla="*/ 237828 w 1358058"/>
                  <a:gd name="connsiteY597" fmla="*/ 798053 h 1054594"/>
                  <a:gd name="connsiteX598" fmla="*/ 227138 w 1358058"/>
                  <a:gd name="connsiteY598" fmla="*/ 798053 h 1054594"/>
                  <a:gd name="connsiteX599" fmla="*/ 223376 w 1358058"/>
                  <a:gd name="connsiteY599" fmla="*/ 794440 h 1054594"/>
                  <a:gd name="connsiteX600" fmla="*/ 216302 w 1358058"/>
                  <a:gd name="connsiteY600" fmla="*/ 794440 h 1054594"/>
                  <a:gd name="connsiteX601" fmla="*/ 212540 w 1358058"/>
                  <a:gd name="connsiteY601" fmla="*/ 790827 h 1054594"/>
                  <a:gd name="connsiteX602" fmla="*/ 212540 w 1358058"/>
                  <a:gd name="connsiteY602" fmla="*/ 787217 h 1054594"/>
                  <a:gd name="connsiteX603" fmla="*/ 209076 w 1358058"/>
                  <a:gd name="connsiteY603" fmla="*/ 783604 h 1054594"/>
                  <a:gd name="connsiteX604" fmla="*/ 209076 w 1358058"/>
                  <a:gd name="connsiteY604" fmla="*/ 769152 h 1054594"/>
                  <a:gd name="connsiteX605" fmla="*/ 212540 w 1358058"/>
                  <a:gd name="connsiteY605" fmla="*/ 736637 h 1054594"/>
                  <a:gd name="connsiteX606" fmla="*/ 212540 w 1358058"/>
                  <a:gd name="connsiteY606" fmla="*/ 733027 h 1054594"/>
                  <a:gd name="connsiteX607" fmla="*/ 209076 w 1358058"/>
                  <a:gd name="connsiteY607" fmla="*/ 729414 h 1054594"/>
                  <a:gd name="connsiteX608" fmla="*/ 201850 w 1358058"/>
                  <a:gd name="connsiteY608" fmla="*/ 729414 h 1054594"/>
                  <a:gd name="connsiteX609" fmla="*/ 201850 w 1358058"/>
                  <a:gd name="connsiteY609" fmla="*/ 722188 h 1054594"/>
                  <a:gd name="connsiteX610" fmla="*/ 198239 w 1358058"/>
                  <a:gd name="connsiteY610" fmla="*/ 714962 h 1054594"/>
                  <a:gd name="connsiteX611" fmla="*/ 194624 w 1358058"/>
                  <a:gd name="connsiteY611" fmla="*/ 714962 h 1054594"/>
                  <a:gd name="connsiteX612" fmla="*/ 191013 w 1358058"/>
                  <a:gd name="connsiteY612" fmla="*/ 711349 h 1054594"/>
                  <a:gd name="connsiteX613" fmla="*/ 191013 w 1358058"/>
                  <a:gd name="connsiteY613" fmla="*/ 696899 h 1054594"/>
                  <a:gd name="connsiteX614" fmla="*/ 187398 w 1358058"/>
                  <a:gd name="connsiteY614" fmla="*/ 696899 h 1054594"/>
                  <a:gd name="connsiteX615" fmla="*/ 187398 w 1358058"/>
                  <a:gd name="connsiteY615" fmla="*/ 693286 h 1054594"/>
                  <a:gd name="connsiteX616" fmla="*/ 191013 w 1358058"/>
                  <a:gd name="connsiteY616" fmla="*/ 693286 h 1054594"/>
                  <a:gd name="connsiteX617" fmla="*/ 191013 w 1358058"/>
                  <a:gd name="connsiteY617" fmla="*/ 689673 h 1054594"/>
                  <a:gd name="connsiteX618" fmla="*/ 187398 w 1358058"/>
                  <a:gd name="connsiteY618" fmla="*/ 689673 h 1054594"/>
                  <a:gd name="connsiteX619" fmla="*/ 187398 w 1358058"/>
                  <a:gd name="connsiteY619" fmla="*/ 686060 h 1054594"/>
                  <a:gd name="connsiteX620" fmla="*/ 183787 w 1358058"/>
                  <a:gd name="connsiteY620" fmla="*/ 686060 h 1054594"/>
                  <a:gd name="connsiteX621" fmla="*/ 183787 w 1358058"/>
                  <a:gd name="connsiteY621" fmla="*/ 671611 h 1054594"/>
                  <a:gd name="connsiteX622" fmla="*/ 187398 w 1358058"/>
                  <a:gd name="connsiteY622" fmla="*/ 671611 h 1054594"/>
                  <a:gd name="connsiteX623" fmla="*/ 191013 w 1358058"/>
                  <a:gd name="connsiteY623" fmla="*/ 667998 h 1054594"/>
                  <a:gd name="connsiteX624" fmla="*/ 194624 w 1358058"/>
                  <a:gd name="connsiteY624" fmla="*/ 664385 h 1054594"/>
                  <a:gd name="connsiteX625" fmla="*/ 194624 w 1358058"/>
                  <a:gd name="connsiteY625" fmla="*/ 646322 h 1054594"/>
                  <a:gd name="connsiteX626" fmla="*/ 191013 w 1358058"/>
                  <a:gd name="connsiteY626" fmla="*/ 642709 h 1054594"/>
                  <a:gd name="connsiteX627" fmla="*/ 187398 w 1358058"/>
                  <a:gd name="connsiteY627" fmla="*/ 639096 h 1054594"/>
                  <a:gd name="connsiteX628" fmla="*/ 180177 w 1358058"/>
                  <a:gd name="connsiteY628" fmla="*/ 635484 h 1054594"/>
                  <a:gd name="connsiteX629" fmla="*/ 176561 w 1358058"/>
                  <a:gd name="connsiteY629" fmla="*/ 631871 h 1054594"/>
                  <a:gd name="connsiteX630" fmla="*/ 169336 w 1358058"/>
                  <a:gd name="connsiteY630" fmla="*/ 624647 h 1054594"/>
                  <a:gd name="connsiteX631" fmla="*/ 165725 w 1358058"/>
                  <a:gd name="connsiteY631" fmla="*/ 624647 h 1054594"/>
                  <a:gd name="connsiteX632" fmla="*/ 158499 w 1358058"/>
                  <a:gd name="connsiteY632" fmla="*/ 617421 h 1054594"/>
                  <a:gd name="connsiteX633" fmla="*/ 158499 w 1358058"/>
                  <a:gd name="connsiteY633" fmla="*/ 595745 h 1054594"/>
                  <a:gd name="connsiteX634" fmla="*/ 154888 w 1358058"/>
                  <a:gd name="connsiteY634" fmla="*/ 592132 h 1054594"/>
                  <a:gd name="connsiteX635" fmla="*/ 151273 w 1358058"/>
                  <a:gd name="connsiteY635" fmla="*/ 588519 h 1054594"/>
                  <a:gd name="connsiteX636" fmla="*/ 147662 w 1358058"/>
                  <a:gd name="connsiteY636" fmla="*/ 584907 h 1054594"/>
                  <a:gd name="connsiteX637" fmla="*/ 144047 w 1358058"/>
                  <a:gd name="connsiteY637" fmla="*/ 581294 h 1054594"/>
                  <a:gd name="connsiteX638" fmla="*/ 140436 w 1358058"/>
                  <a:gd name="connsiteY638" fmla="*/ 581294 h 1054594"/>
                  <a:gd name="connsiteX639" fmla="*/ 140436 w 1358058"/>
                  <a:gd name="connsiteY639" fmla="*/ 566844 h 1054594"/>
                  <a:gd name="connsiteX640" fmla="*/ 144047 w 1358058"/>
                  <a:gd name="connsiteY640" fmla="*/ 563231 h 1054594"/>
                  <a:gd name="connsiteX641" fmla="*/ 147662 w 1358058"/>
                  <a:gd name="connsiteY641" fmla="*/ 566844 h 1054594"/>
                  <a:gd name="connsiteX642" fmla="*/ 154888 w 1358058"/>
                  <a:gd name="connsiteY642" fmla="*/ 566844 h 1054594"/>
                  <a:gd name="connsiteX643" fmla="*/ 154888 w 1358058"/>
                  <a:gd name="connsiteY643" fmla="*/ 552392 h 1054594"/>
                  <a:gd name="connsiteX644" fmla="*/ 151273 w 1358058"/>
                  <a:gd name="connsiteY644" fmla="*/ 545168 h 1054594"/>
                  <a:gd name="connsiteX645" fmla="*/ 151273 w 1358058"/>
                  <a:gd name="connsiteY645" fmla="*/ 527104 h 1054594"/>
                  <a:gd name="connsiteX646" fmla="*/ 154888 w 1358058"/>
                  <a:gd name="connsiteY646" fmla="*/ 519880 h 1054594"/>
                  <a:gd name="connsiteX647" fmla="*/ 154888 w 1358058"/>
                  <a:gd name="connsiteY647" fmla="*/ 512654 h 1054594"/>
                  <a:gd name="connsiteX648" fmla="*/ 151273 w 1358058"/>
                  <a:gd name="connsiteY648" fmla="*/ 509041 h 1054594"/>
                  <a:gd name="connsiteX649" fmla="*/ 151273 w 1358058"/>
                  <a:gd name="connsiteY649" fmla="*/ 494591 h 1054594"/>
                  <a:gd name="connsiteX650" fmla="*/ 147662 w 1358058"/>
                  <a:gd name="connsiteY650" fmla="*/ 490978 h 1054594"/>
                  <a:gd name="connsiteX651" fmla="*/ 129595 w 1358058"/>
                  <a:gd name="connsiteY651" fmla="*/ 490978 h 1054594"/>
                  <a:gd name="connsiteX652" fmla="*/ 125984 w 1358058"/>
                  <a:gd name="connsiteY652" fmla="*/ 487365 h 1054594"/>
                  <a:gd name="connsiteX653" fmla="*/ 129595 w 1358058"/>
                  <a:gd name="connsiteY653" fmla="*/ 483753 h 1054594"/>
                  <a:gd name="connsiteX654" fmla="*/ 129595 w 1358058"/>
                  <a:gd name="connsiteY654" fmla="*/ 476527 h 1054594"/>
                  <a:gd name="connsiteX655" fmla="*/ 125984 w 1358058"/>
                  <a:gd name="connsiteY655" fmla="*/ 472914 h 1054594"/>
                  <a:gd name="connsiteX656" fmla="*/ 118759 w 1358058"/>
                  <a:gd name="connsiteY656" fmla="*/ 469303 h 1054594"/>
                  <a:gd name="connsiteX657" fmla="*/ 111533 w 1358058"/>
                  <a:gd name="connsiteY657" fmla="*/ 469303 h 1054594"/>
                  <a:gd name="connsiteX658" fmla="*/ 111533 w 1358058"/>
                  <a:gd name="connsiteY658" fmla="*/ 462077 h 1054594"/>
                  <a:gd name="connsiteX659" fmla="*/ 104307 w 1358058"/>
                  <a:gd name="connsiteY659" fmla="*/ 458464 h 1054594"/>
                  <a:gd name="connsiteX660" fmla="*/ 100696 w 1358058"/>
                  <a:gd name="connsiteY660" fmla="*/ 458464 h 1054594"/>
                  <a:gd name="connsiteX661" fmla="*/ 97085 w 1358058"/>
                  <a:gd name="connsiteY661" fmla="*/ 462077 h 1054594"/>
                  <a:gd name="connsiteX662" fmla="*/ 93470 w 1358058"/>
                  <a:gd name="connsiteY662" fmla="*/ 462077 h 1054594"/>
                  <a:gd name="connsiteX663" fmla="*/ 89859 w 1358058"/>
                  <a:gd name="connsiteY663" fmla="*/ 458464 h 1054594"/>
                  <a:gd name="connsiteX664" fmla="*/ 93470 w 1358058"/>
                  <a:gd name="connsiteY664" fmla="*/ 451238 h 1054594"/>
                  <a:gd name="connsiteX665" fmla="*/ 93470 w 1358058"/>
                  <a:gd name="connsiteY665" fmla="*/ 444012 h 1054594"/>
                  <a:gd name="connsiteX666" fmla="*/ 97085 w 1358058"/>
                  <a:gd name="connsiteY666" fmla="*/ 440401 h 1054594"/>
                  <a:gd name="connsiteX667" fmla="*/ 97085 w 1358058"/>
                  <a:gd name="connsiteY667" fmla="*/ 436788 h 1054594"/>
                  <a:gd name="connsiteX668" fmla="*/ 100696 w 1358058"/>
                  <a:gd name="connsiteY668" fmla="*/ 433176 h 1054594"/>
                  <a:gd name="connsiteX669" fmla="*/ 100696 w 1358058"/>
                  <a:gd name="connsiteY669" fmla="*/ 429714 h 1054594"/>
                  <a:gd name="connsiteX670" fmla="*/ 104307 w 1358058"/>
                  <a:gd name="connsiteY670" fmla="*/ 426101 h 1054594"/>
                  <a:gd name="connsiteX671" fmla="*/ 104307 w 1358058"/>
                  <a:gd name="connsiteY671" fmla="*/ 422337 h 1054594"/>
                  <a:gd name="connsiteX672" fmla="*/ 100696 w 1358058"/>
                  <a:gd name="connsiteY672" fmla="*/ 418724 h 1054594"/>
                  <a:gd name="connsiteX673" fmla="*/ 97085 w 1358058"/>
                  <a:gd name="connsiteY673" fmla="*/ 415113 h 1054594"/>
                  <a:gd name="connsiteX674" fmla="*/ 97085 w 1358058"/>
                  <a:gd name="connsiteY674" fmla="*/ 404423 h 1054594"/>
                  <a:gd name="connsiteX675" fmla="*/ 104307 w 1358058"/>
                  <a:gd name="connsiteY675" fmla="*/ 404423 h 1054594"/>
                  <a:gd name="connsiteX676" fmla="*/ 104307 w 1358058"/>
                  <a:gd name="connsiteY676" fmla="*/ 400813 h 1054594"/>
                  <a:gd name="connsiteX677" fmla="*/ 107922 w 1358058"/>
                  <a:gd name="connsiteY677" fmla="*/ 397200 h 1054594"/>
                  <a:gd name="connsiteX678" fmla="*/ 107922 w 1358058"/>
                  <a:gd name="connsiteY678" fmla="*/ 389822 h 1054594"/>
                  <a:gd name="connsiteX679" fmla="*/ 104307 w 1358058"/>
                  <a:gd name="connsiteY679" fmla="*/ 386212 h 1054594"/>
                  <a:gd name="connsiteX680" fmla="*/ 104307 w 1358058"/>
                  <a:gd name="connsiteY680" fmla="*/ 382748 h 1054594"/>
                  <a:gd name="connsiteX681" fmla="*/ 97085 w 1358058"/>
                  <a:gd name="connsiteY681" fmla="*/ 379135 h 1054594"/>
                  <a:gd name="connsiteX682" fmla="*/ 93470 w 1358058"/>
                  <a:gd name="connsiteY682" fmla="*/ 375524 h 1054594"/>
                  <a:gd name="connsiteX683" fmla="*/ 93470 w 1358058"/>
                  <a:gd name="connsiteY683" fmla="*/ 364685 h 1054594"/>
                  <a:gd name="connsiteX684" fmla="*/ 97085 w 1358058"/>
                  <a:gd name="connsiteY684" fmla="*/ 364685 h 1054594"/>
                  <a:gd name="connsiteX685" fmla="*/ 93470 w 1358058"/>
                  <a:gd name="connsiteY685" fmla="*/ 361072 h 1054594"/>
                  <a:gd name="connsiteX686" fmla="*/ 93470 w 1358058"/>
                  <a:gd name="connsiteY686" fmla="*/ 350236 h 1054594"/>
                  <a:gd name="connsiteX687" fmla="*/ 97085 w 1358058"/>
                  <a:gd name="connsiteY687" fmla="*/ 346623 h 1054594"/>
                  <a:gd name="connsiteX688" fmla="*/ 97085 w 1358058"/>
                  <a:gd name="connsiteY688" fmla="*/ 339397 h 1054594"/>
                  <a:gd name="connsiteX689" fmla="*/ 100696 w 1358058"/>
                  <a:gd name="connsiteY689" fmla="*/ 339397 h 1054594"/>
                  <a:gd name="connsiteX690" fmla="*/ 104307 w 1358058"/>
                  <a:gd name="connsiteY690" fmla="*/ 335784 h 1054594"/>
                  <a:gd name="connsiteX691" fmla="*/ 107922 w 1358058"/>
                  <a:gd name="connsiteY691" fmla="*/ 332171 h 1054594"/>
                  <a:gd name="connsiteX692" fmla="*/ 107922 w 1358058"/>
                  <a:gd name="connsiteY692" fmla="*/ 328558 h 1054594"/>
                  <a:gd name="connsiteX693" fmla="*/ 104307 w 1358058"/>
                  <a:gd name="connsiteY693" fmla="*/ 328558 h 1054594"/>
                  <a:gd name="connsiteX694" fmla="*/ 104307 w 1358058"/>
                  <a:gd name="connsiteY694" fmla="*/ 324945 h 1054594"/>
                  <a:gd name="connsiteX695" fmla="*/ 107922 w 1358058"/>
                  <a:gd name="connsiteY695" fmla="*/ 321334 h 1054594"/>
                  <a:gd name="connsiteX696" fmla="*/ 107922 w 1358058"/>
                  <a:gd name="connsiteY696" fmla="*/ 317721 h 1054594"/>
                  <a:gd name="connsiteX697" fmla="*/ 104307 w 1358058"/>
                  <a:gd name="connsiteY697" fmla="*/ 317721 h 1054594"/>
                  <a:gd name="connsiteX698" fmla="*/ 100696 w 1358058"/>
                  <a:gd name="connsiteY698" fmla="*/ 314108 h 1054594"/>
                  <a:gd name="connsiteX699" fmla="*/ 104307 w 1358058"/>
                  <a:gd name="connsiteY699" fmla="*/ 310495 h 1054594"/>
                  <a:gd name="connsiteX700" fmla="*/ 104307 w 1358058"/>
                  <a:gd name="connsiteY700" fmla="*/ 299656 h 1054594"/>
                  <a:gd name="connsiteX701" fmla="*/ 107922 w 1358058"/>
                  <a:gd name="connsiteY701" fmla="*/ 296046 h 1054594"/>
                  <a:gd name="connsiteX702" fmla="*/ 111533 w 1358058"/>
                  <a:gd name="connsiteY702" fmla="*/ 292433 h 1054594"/>
                  <a:gd name="connsiteX703" fmla="*/ 115148 w 1358058"/>
                  <a:gd name="connsiteY703" fmla="*/ 288820 h 1054594"/>
                  <a:gd name="connsiteX704" fmla="*/ 115148 w 1358058"/>
                  <a:gd name="connsiteY704" fmla="*/ 277981 h 1054594"/>
                  <a:gd name="connsiteX705" fmla="*/ 118759 w 1358058"/>
                  <a:gd name="connsiteY705" fmla="*/ 277981 h 1054594"/>
                  <a:gd name="connsiteX706" fmla="*/ 118759 w 1358058"/>
                  <a:gd name="connsiteY706" fmla="*/ 274368 h 1054594"/>
                  <a:gd name="connsiteX707" fmla="*/ 115148 w 1358058"/>
                  <a:gd name="connsiteY707" fmla="*/ 267144 h 1054594"/>
                  <a:gd name="connsiteX708" fmla="*/ 115148 w 1358058"/>
                  <a:gd name="connsiteY708" fmla="*/ 267144 h 10545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</a:cxnLst>
                <a:rect l="l" t="t" r="r" b="b"/>
                <a:pathLst>
                  <a:path w="1358058" h="1054594">
                    <a:moveTo>
                      <a:pt x="115148" y="267144"/>
                    </a:moveTo>
                    <a:lnTo>
                      <a:pt x="111533" y="267144"/>
                    </a:lnTo>
                    <a:lnTo>
                      <a:pt x="111533" y="263531"/>
                    </a:lnTo>
                    <a:lnTo>
                      <a:pt x="107922" y="259918"/>
                    </a:lnTo>
                    <a:lnTo>
                      <a:pt x="107922" y="245466"/>
                    </a:lnTo>
                    <a:lnTo>
                      <a:pt x="104307" y="238243"/>
                    </a:lnTo>
                    <a:lnTo>
                      <a:pt x="104307" y="223791"/>
                    </a:lnTo>
                    <a:lnTo>
                      <a:pt x="107922" y="216567"/>
                    </a:lnTo>
                    <a:lnTo>
                      <a:pt x="111533" y="209341"/>
                    </a:lnTo>
                    <a:lnTo>
                      <a:pt x="115148" y="205728"/>
                    </a:lnTo>
                    <a:lnTo>
                      <a:pt x="115148" y="194889"/>
                    </a:lnTo>
                    <a:lnTo>
                      <a:pt x="118759" y="191279"/>
                    </a:lnTo>
                    <a:lnTo>
                      <a:pt x="118759" y="184053"/>
                    </a:lnTo>
                    <a:lnTo>
                      <a:pt x="122374" y="180440"/>
                    </a:lnTo>
                    <a:lnTo>
                      <a:pt x="125984" y="176827"/>
                    </a:lnTo>
                    <a:lnTo>
                      <a:pt x="129595" y="169601"/>
                    </a:lnTo>
                    <a:lnTo>
                      <a:pt x="136821" y="165988"/>
                    </a:lnTo>
                    <a:lnTo>
                      <a:pt x="136821" y="151538"/>
                    </a:lnTo>
                    <a:lnTo>
                      <a:pt x="129595" y="147925"/>
                    </a:lnTo>
                    <a:lnTo>
                      <a:pt x="125984" y="144312"/>
                    </a:lnTo>
                    <a:lnTo>
                      <a:pt x="122374" y="144312"/>
                    </a:lnTo>
                    <a:lnTo>
                      <a:pt x="122374" y="140699"/>
                    </a:lnTo>
                    <a:lnTo>
                      <a:pt x="118759" y="137089"/>
                    </a:lnTo>
                    <a:lnTo>
                      <a:pt x="107922" y="137089"/>
                    </a:lnTo>
                    <a:lnTo>
                      <a:pt x="100696" y="133476"/>
                    </a:lnTo>
                    <a:lnTo>
                      <a:pt x="97085" y="129863"/>
                    </a:lnTo>
                    <a:lnTo>
                      <a:pt x="93470" y="126250"/>
                    </a:lnTo>
                    <a:lnTo>
                      <a:pt x="89859" y="122637"/>
                    </a:lnTo>
                    <a:lnTo>
                      <a:pt x="86244" y="126250"/>
                    </a:lnTo>
                    <a:lnTo>
                      <a:pt x="82633" y="126250"/>
                    </a:lnTo>
                    <a:lnTo>
                      <a:pt x="82633" y="115411"/>
                    </a:lnTo>
                    <a:lnTo>
                      <a:pt x="79018" y="119024"/>
                    </a:lnTo>
                    <a:lnTo>
                      <a:pt x="71797" y="115411"/>
                    </a:lnTo>
                    <a:lnTo>
                      <a:pt x="68182" y="111800"/>
                    </a:lnTo>
                    <a:lnTo>
                      <a:pt x="68182" y="104574"/>
                    </a:lnTo>
                    <a:lnTo>
                      <a:pt x="64571" y="100961"/>
                    </a:lnTo>
                    <a:lnTo>
                      <a:pt x="57345" y="97348"/>
                    </a:lnTo>
                    <a:lnTo>
                      <a:pt x="53730" y="100961"/>
                    </a:lnTo>
                    <a:lnTo>
                      <a:pt x="50119" y="100961"/>
                    </a:lnTo>
                    <a:lnTo>
                      <a:pt x="46508" y="104574"/>
                    </a:lnTo>
                    <a:lnTo>
                      <a:pt x="32056" y="104574"/>
                    </a:lnTo>
                    <a:lnTo>
                      <a:pt x="24831" y="100961"/>
                    </a:lnTo>
                    <a:lnTo>
                      <a:pt x="21220" y="100961"/>
                    </a:lnTo>
                    <a:lnTo>
                      <a:pt x="21220" y="97348"/>
                    </a:lnTo>
                    <a:lnTo>
                      <a:pt x="24831" y="90122"/>
                    </a:lnTo>
                    <a:lnTo>
                      <a:pt x="24831" y="82899"/>
                    </a:lnTo>
                    <a:lnTo>
                      <a:pt x="21220" y="79286"/>
                    </a:lnTo>
                    <a:lnTo>
                      <a:pt x="17605" y="79286"/>
                    </a:lnTo>
                    <a:lnTo>
                      <a:pt x="10379" y="75673"/>
                    </a:lnTo>
                    <a:lnTo>
                      <a:pt x="6768" y="72060"/>
                    </a:lnTo>
                    <a:lnTo>
                      <a:pt x="6768" y="68447"/>
                    </a:lnTo>
                    <a:lnTo>
                      <a:pt x="10379" y="68447"/>
                    </a:lnTo>
                    <a:lnTo>
                      <a:pt x="10379" y="61221"/>
                    </a:lnTo>
                    <a:lnTo>
                      <a:pt x="6768" y="61221"/>
                    </a:lnTo>
                    <a:lnTo>
                      <a:pt x="3153" y="57610"/>
                    </a:lnTo>
                    <a:lnTo>
                      <a:pt x="-458" y="57610"/>
                    </a:lnTo>
                    <a:lnTo>
                      <a:pt x="3153" y="50384"/>
                    </a:lnTo>
                    <a:lnTo>
                      <a:pt x="3153" y="32320"/>
                    </a:lnTo>
                    <a:lnTo>
                      <a:pt x="21220" y="32320"/>
                    </a:lnTo>
                    <a:lnTo>
                      <a:pt x="28441" y="28709"/>
                    </a:lnTo>
                    <a:lnTo>
                      <a:pt x="32056" y="25096"/>
                    </a:lnTo>
                    <a:lnTo>
                      <a:pt x="46508" y="25096"/>
                    </a:lnTo>
                    <a:lnTo>
                      <a:pt x="53730" y="28709"/>
                    </a:lnTo>
                    <a:lnTo>
                      <a:pt x="64571" y="25096"/>
                    </a:lnTo>
                    <a:lnTo>
                      <a:pt x="71797" y="21483"/>
                    </a:lnTo>
                    <a:lnTo>
                      <a:pt x="100696" y="21483"/>
                    </a:lnTo>
                    <a:lnTo>
                      <a:pt x="104307" y="25096"/>
                    </a:lnTo>
                    <a:lnTo>
                      <a:pt x="115148" y="28709"/>
                    </a:lnTo>
                    <a:lnTo>
                      <a:pt x="122374" y="35933"/>
                    </a:lnTo>
                    <a:lnTo>
                      <a:pt x="133210" y="43158"/>
                    </a:lnTo>
                    <a:lnTo>
                      <a:pt x="136821" y="46771"/>
                    </a:lnTo>
                    <a:lnTo>
                      <a:pt x="144047" y="46771"/>
                    </a:lnTo>
                    <a:lnTo>
                      <a:pt x="151273" y="50384"/>
                    </a:lnTo>
                    <a:lnTo>
                      <a:pt x="158499" y="53997"/>
                    </a:lnTo>
                    <a:lnTo>
                      <a:pt x="169336" y="50384"/>
                    </a:lnTo>
                    <a:lnTo>
                      <a:pt x="172951" y="50384"/>
                    </a:lnTo>
                    <a:lnTo>
                      <a:pt x="180177" y="46771"/>
                    </a:lnTo>
                    <a:lnTo>
                      <a:pt x="183787" y="43158"/>
                    </a:lnTo>
                    <a:lnTo>
                      <a:pt x="191013" y="39545"/>
                    </a:lnTo>
                    <a:lnTo>
                      <a:pt x="198239" y="32320"/>
                    </a:lnTo>
                    <a:lnTo>
                      <a:pt x="209076" y="28709"/>
                    </a:lnTo>
                    <a:lnTo>
                      <a:pt x="219913" y="25096"/>
                    </a:lnTo>
                    <a:lnTo>
                      <a:pt x="227138" y="21483"/>
                    </a:lnTo>
                    <a:lnTo>
                      <a:pt x="237975" y="17870"/>
                    </a:lnTo>
                    <a:lnTo>
                      <a:pt x="245201" y="14257"/>
                    </a:lnTo>
                    <a:lnTo>
                      <a:pt x="256042" y="10644"/>
                    </a:lnTo>
                    <a:lnTo>
                      <a:pt x="270490" y="7031"/>
                    </a:lnTo>
                    <a:lnTo>
                      <a:pt x="281331" y="3420"/>
                    </a:lnTo>
                    <a:lnTo>
                      <a:pt x="288557" y="3420"/>
                    </a:lnTo>
                    <a:lnTo>
                      <a:pt x="299393" y="-193"/>
                    </a:lnTo>
                    <a:lnTo>
                      <a:pt x="321067" y="-193"/>
                    </a:lnTo>
                    <a:lnTo>
                      <a:pt x="331908" y="3420"/>
                    </a:lnTo>
                    <a:lnTo>
                      <a:pt x="368033" y="3420"/>
                    </a:lnTo>
                    <a:lnTo>
                      <a:pt x="378869" y="-193"/>
                    </a:lnTo>
                    <a:lnTo>
                      <a:pt x="386095" y="-193"/>
                    </a:lnTo>
                    <a:lnTo>
                      <a:pt x="400547" y="3420"/>
                    </a:lnTo>
                    <a:lnTo>
                      <a:pt x="411384" y="7031"/>
                    </a:lnTo>
                    <a:lnTo>
                      <a:pt x="418610" y="10644"/>
                    </a:lnTo>
                    <a:lnTo>
                      <a:pt x="425836" y="10644"/>
                    </a:lnTo>
                    <a:lnTo>
                      <a:pt x="432910" y="14257"/>
                    </a:lnTo>
                    <a:lnTo>
                      <a:pt x="443898" y="14257"/>
                    </a:lnTo>
                    <a:lnTo>
                      <a:pt x="581030" y="46771"/>
                    </a:lnTo>
                    <a:lnTo>
                      <a:pt x="595478" y="46771"/>
                    </a:lnTo>
                    <a:lnTo>
                      <a:pt x="602704" y="50384"/>
                    </a:lnTo>
                    <a:lnTo>
                      <a:pt x="606319" y="57610"/>
                    </a:lnTo>
                    <a:lnTo>
                      <a:pt x="613545" y="61221"/>
                    </a:lnTo>
                    <a:lnTo>
                      <a:pt x="620766" y="64834"/>
                    </a:lnTo>
                    <a:lnTo>
                      <a:pt x="635218" y="64834"/>
                    </a:lnTo>
                    <a:lnTo>
                      <a:pt x="642444" y="68447"/>
                    </a:lnTo>
                    <a:lnTo>
                      <a:pt x="649670" y="68447"/>
                    </a:lnTo>
                    <a:lnTo>
                      <a:pt x="653281" y="72060"/>
                    </a:lnTo>
                    <a:lnTo>
                      <a:pt x="656896" y="75673"/>
                    </a:lnTo>
                    <a:lnTo>
                      <a:pt x="667733" y="79286"/>
                    </a:lnTo>
                    <a:lnTo>
                      <a:pt x="678569" y="82899"/>
                    </a:lnTo>
                    <a:lnTo>
                      <a:pt x="689410" y="82899"/>
                    </a:lnTo>
                    <a:lnTo>
                      <a:pt x="703858" y="93735"/>
                    </a:lnTo>
                    <a:lnTo>
                      <a:pt x="707473" y="97348"/>
                    </a:lnTo>
                    <a:lnTo>
                      <a:pt x="711084" y="104574"/>
                    </a:lnTo>
                    <a:lnTo>
                      <a:pt x="714699" y="111800"/>
                    </a:lnTo>
                    <a:lnTo>
                      <a:pt x="718310" y="119024"/>
                    </a:lnTo>
                    <a:lnTo>
                      <a:pt x="725536" y="122637"/>
                    </a:lnTo>
                    <a:lnTo>
                      <a:pt x="729146" y="126250"/>
                    </a:lnTo>
                    <a:lnTo>
                      <a:pt x="732761" y="133476"/>
                    </a:lnTo>
                    <a:lnTo>
                      <a:pt x="732761" y="140699"/>
                    </a:lnTo>
                    <a:lnTo>
                      <a:pt x="736372" y="144312"/>
                    </a:lnTo>
                    <a:lnTo>
                      <a:pt x="739987" y="151538"/>
                    </a:lnTo>
                    <a:lnTo>
                      <a:pt x="739987" y="155151"/>
                    </a:lnTo>
                    <a:lnTo>
                      <a:pt x="743598" y="162377"/>
                    </a:lnTo>
                    <a:lnTo>
                      <a:pt x="747213" y="169601"/>
                    </a:lnTo>
                    <a:lnTo>
                      <a:pt x="750824" y="173214"/>
                    </a:lnTo>
                    <a:lnTo>
                      <a:pt x="754435" y="176827"/>
                    </a:lnTo>
                    <a:lnTo>
                      <a:pt x="754435" y="180440"/>
                    </a:lnTo>
                    <a:lnTo>
                      <a:pt x="758050" y="180440"/>
                    </a:lnTo>
                    <a:lnTo>
                      <a:pt x="765276" y="184053"/>
                    </a:lnTo>
                    <a:lnTo>
                      <a:pt x="768887" y="184053"/>
                    </a:lnTo>
                    <a:lnTo>
                      <a:pt x="776113" y="187666"/>
                    </a:lnTo>
                    <a:lnTo>
                      <a:pt x="779723" y="187666"/>
                    </a:lnTo>
                    <a:lnTo>
                      <a:pt x="786949" y="191279"/>
                    </a:lnTo>
                    <a:lnTo>
                      <a:pt x="790564" y="198502"/>
                    </a:lnTo>
                    <a:lnTo>
                      <a:pt x="794175" y="205728"/>
                    </a:lnTo>
                    <a:lnTo>
                      <a:pt x="801401" y="209341"/>
                    </a:lnTo>
                    <a:lnTo>
                      <a:pt x="805016" y="212954"/>
                    </a:lnTo>
                    <a:lnTo>
                      <a:pt x="812238" y="220178"/>
                    </a:lnTo>
                    <a:lnTo>
                      <a:pt x="815853" y="227404"/>
                    </a:lnTo>
                    <a:lnTo>
                      <a:pt x="823079" y="231017"/>
                    </a:lnTo>
                    <a:lnTo>
                      <a:pt x="830305" y="234630"/>
                    </a:lnTo>
                    <a:lnTo>
                      <a:pt x="841141" y="238243"/>
                    </a:lnTo>
                    <a:lnTo>
                      <a:pt x="848367" y="241856"/>
                    </a:lnTo>
                    <a:lnTo>
                      <a:pt x="855593" y="245466"/>
                    </a:lnTo>
                    <a:lnTo>
                      <a:pt x="862815" y="249079"/>
                    </a:lnTo>
                    <a:lnTo>
                      <a:pt x="870041" y="252692"/>
                    </a:lnTo>
                    <a:lnTo>
                      <a:pt x="877267" y="259918"/>
                    </a:lnTo>
                    <a:lnTo>
                      <a:pt x="884492" y="263531"/>
                    </a:lnTo>
                    <a:lnTo>
                      <a:pt x="891718" y="267144"/>
                    </a:lnTo>
                    <a:lnTo>
                      <a:pt x="898944" y="270757"/>
                    </a:lnTo>
                    <a:lnTo>
                      <a:pt x="906170" y="274368"/>
                    </a:lnTo>
                    <a:lnTo>
                      <a:pt x="913392" y="277981"/>
                    </a:lnTo>
                    <a:lnTo>
                      <a:pt x="920618" y="281594"/>
                    </a:lnTo>
                    <a:lnTo>
                      <a:pt x="927844" y="288820"/>
                    </a:lnTo>
                    <a:lnTo>
                      <a:pt x="935069" y="292433"/>
                    </a:lnTo>
                    <a:lnTo>
                      <a:pt x="938680" y="296046"/>
                    </a:lnTo>
                    <a:lnTo>
                      <a:pt x="942295" y="303269"/>
                    </a:lnTo>
                    <a:lnTo>
                      <a:pt x="945906" y="310495"/>
                    </a:lnTo>
                    <a:lnTo>
                      <a:pt x="949521" y="313957"/>
                    </a:lnTo>
                    <a:lnTo>
                      <a:pt x="956747" y="321334"/>
                    </a:lnTo>
                    <a:lnTo>
                      <a:pt x="963973" y="328558"/>
                    </a:lnTo>
                    <a:lnTo>
                      <a:pt x="971195" y="332022"/>
                    </a:lnTo>
                    <a:lnTo>
                      <a:pt x="978421" y="335635"/>
                    </a:lnTo>
                    <a:lnTo>
                      <a:pt x="985646" y="339245"/>
                    </a:lnTo>
                    <a:lnTo>
                      <a:pt x="989262" y="342858"/>
                    </a:lnTo>
                    <a:lnTo>
                      <a:pt x="996483" y="346623"/>
                    </a:lnTo>
                    <a:lnTo>
                      <a:pt x="1003709" y="350236"/>
                    </a:lnTo>
                    <a:lnTo>
                      <a:pt x="1007173" y="353846"/>
                    </a:lnTo>
                    <a:lnTo>
                      <a:pt x="1010935" y="353846"/>
                    </a:lnTo>
                    <a:lnTo>
                      <a:pt x="1018161" y="357310"/>
                    </a:lnTo>
                    <a:lnTo>
                      <a:pt x="1021625" y="353846"/>
                    </a:lnTo>
                    <a:lnTo>
                      <a:pt x="1025235" y="350236"/>
                    </a:lnTo>
                    <a:lnTo>
                      <a:pt x="1028998" y="339245"/>
                    </a:lnTo>
                    <a:lnTo>
                      <a:pt x="1032461" y="332022"/>
                    </a:lnTo>
                    <a:lnTo>
                      <a:pt x="1036223" y="321334"/>
                    </a:lnTo>
                    <a:lnTo>
                      <a:pt x="1043449" y="313957"/>
                    </a:lnTo>
                    <a:lnTo>
                      <a:pt x="1061512" y="313957"/>
                    </a:lnTo>
                    <a:lnTo>
                      <a:pt x="1064976" y="306882"/>
                    </a:lnTo>
                    <a:lnTo>
                      <a:pt x="1068738" y="299656"/>
                    </a:lnTo>
                    <a:lnTo>
                      <a:pt x="1072202" y="296046"/>
                    </a:lnTo>
                    <a:lnTo>
                      <a:pt x="1079575" y="288820"/>
                    </a:lnTo>
                    <a:lnTo>
                      <a:pt x="1086800" y="285207"/>
                    </a:lnTo>
                    <a:lnTo>
                      <a:pt x="1090264" y="281594"/>
                    </a:lnTo>
                    <a:lnTo>
                      <a:pt x="1115553" y="281594"/>
                    </a:lnTo>
                    <a:lnTo>
                      <a:pt x="1119315" y="277981"/>
                    </a:lnTo>
                    <a:lnTo>
                      <a:pt x="1130005" y="267144"/>
                    </a:lnTo>
                    <a:lnTo>
                      <a:pt x="1133615" y="263531"/>
                    </a:lnTo>
                    <a:lnTo>
                      <a:pt x="1140841" y="256305"/>
                    </a:lnTo>
                    <a:lnTo>
                      <a:pt x="1148067" y="252692"/>
                    </a:lnTo>
                    <a:lnTo>
                      <a:pt x="1155293" y="249079"/>
                    </a:lnTo>
                    <a:lnTo>
                      <a:pt x="1166130" y="245466"/>
                    </a:lnTo>
                    <a:lnTo>
                      <a:pt x="1173356" y="241856"/>
                    </a:lnTo>
                    <a:lnTo>
                      <a:pt x="1176966" y="245466"/>
                    </a:lnTo>
                    <a:lnTo>
                      <a:pt x="1180582" y="249079"/>
                    </a:lnTo>
                    <a:lnTo>
                      <a:pt x="1184192" y="249079"/>
                    </a:lnTo>
                    <a:lnTo>
                      <a:pt x="1187807" y="256305"/>
                    </a:lnTo>
                    <a:lnTo>
                      <a:pt x="1191418" y="263531"/>
                    </a:lnTo>
                    <a:lnTo>
                      <a:pt x="1191418" y="267144"/>
                    </a:lnTo>
                    <a:lnTo>
                      <a:pt x="1198644" y="274368"/>
                    </a:lnTo>
                    <a:lnTo>
                      <a:pt x="1205870" y="277981"/>
                    </a:lnTo>
                    <a:lnTo>
                      <a:pt x="1216707" y="277981"/>
                    </a:lnTo>
                    <a:lnTo>
                      <a:pt x="1220317" y="281594"/>
                    </a:lnTo>
                    <a:lnTo>
                      <a:pt x="1227543" y="285207"/>
                    </a:lnTo>
                    <a:lnTo>
                      <a:pt x="1234769" y="292433"/>
                    </a:lnTo>
                    <a:lnTo>
                      <a:pt x="1238384" y="292433"/>
                    </a:lnTo>
                    <a:lnTo>
                      <a:pt x="1245606" y="299656"/>
                    </a:lnTo>
                    <a:lnTo>
                      <a:pt x="1249221" y="303269"/>
                    </a:lnTo>
                    <a:lnTo>
                      <a:pt x="1256447" y="306882"/>
                    </a:lnTo>
                    <a:lnTo>
                      <a:pt x="1256447" y="310495"/>
                    </a:lnTo>
                    <a:lnTo>
                      <a:pt x="1263673" y="310495"/>
                    </a:lnTo>
                    <a:lnTo>
                      <a:pt x="1267284" y="306882"/>
                    </a:lnTo>
                    <a:lnTo>
                      <a:pt x="1270894" y="303269"/>
                    </a:lnTo>
                    <a:lnTo>
                      <a:pt x="1274510" y="303269"/>
                    </a:lnTo>
                    <a:lnTo>
                      <a:pt x="1278120" y="299656"/>
                    </a:lnTo>
                    <a:lnTo>
                      <a:pt x="1285346" y="296046"/>
                    </a:lnTo>
                    <a:lnTo>
                      <a:pt x="1285346" y="292433"/>
                    </a:lnTo>
                    <a:lnTo>
                      <a:pt x="1288961" y="292433"/>
                    </a:lnTo>
                    <a:lnTo>
                      <a:pt x="1292572" y="296046"/>
                    </a:lnTo>
                    <a:lnTo>
                      <a:pt x="1292572" y="299656"/>
                    </a:lnTo>
                    <a:lnTo>
                      <a:pt x="1288961" y="303269"/>
                    </a:lnTo>
                    <a:lnTo>
                      <a:pt x="1285346" y="310495"/>
                    </a:lnTo>
                    <a:lnTo>
                      <a:pt x="1285346" y="313957"/>
                    </a:lnTo>
                    <a:lnTo>
                      <a:pt x="1281736" y="317721"/>
                    </a:lnTo>
                    <a:lnTo>
                      <a:pt x="1285346" y="321334"/>
                    </a:lnTo>
                    <a:lnTo>
                      <a:pt x="1285346" y="324945"/>
                    </a:lnTo>
                    <a:lnTo>
                      <a:pt x="1281736" y="328558"/>
                    </a:lnTo>
                    <a:lnTo>
                      <a:pt x="1252832" y="350236"/>
                    </a:lnTo>
                    <a:lnTo>
                      <a:pt x="1249221" y="353846"/>
                    </a:lnTo>
                    <a:lnTo>
                      <a:pt x="1241995" y="357310"/>
                    </a:lnTo>
                    <a:lnTo>
                      <a:pt x="1241995" y="360923"/>
                    </a:lnTo>
                    <a:lnTo>
                      <a:pt x="1234769" y="360923"/>
                    </a:lnTo>
                    <a:lnTo>
                      <a:pt x="1231159" y="364534"/>
                    </a:lnTo>
                    <a:lnTo>
                      <a:pt x="1227543" y="368147"/>
                    </a:lnTo>
                    <a:lnTo>
                      <a:pt x="1223933" y="371760"/>
                    </a:lnTo>
                    <a:lnTo>
                      <a:pt x="1220317" y="378986"/>
                    </a:lnTo>
                    <a:lnTo>
                      <a:pt x="1216707" y="382599"/>
                    </a:lnTo>
                    <a:lnTo>
                      <a:pt x="1213096" y="386212"/>
                    </a:lnTo>
                    <a:lnTo>
                      <a:pt x="1205870" y="393435"/>
                    </a:lnTo>
                    <a:lnTo>
                      <a:pt x="1205870" y="397048"/>
                    </a:lnTo>
                    <a:lnTo>
                      <a:pt x="1202255" y="400661"/>
                    </a:lnTo>
                    <a:lnTo>
                      <a:pt x="1198644" y="411500"/>
                    </a:lnTo>
                    <a:lnTo>
                      <a:pt x="1198644" y="425950"/>
                    </a:lnTo>
                    <a:lnTo>
                      <a:pt x="1202255" y="433176"/>
                    </a:lnTo>
                    <a:lnTo>
                      <a:pt x="1202255" y="440401"/>
                    </a:lnTo>
                    <a:lnTo>
                      <a:pt x="1205870" y="444012"/>
                    </a:lnTo>
                    <a:lnTo>
                      <a:pt x="1205870" y="472914"/>
                    </a:lnTo>
                    <a:lnTo>
                      <a:pt x="1209481" y="476527"/>
                    </a:lnTo>
                    <a:lnTo>
                      <a:pt x="1216707" y="472914"/>
                    </a:lnTo>
                    <a:lnTo>
                      <a:pt x="1227543" y="469303"/>
                    </a:lnTo>
                    <a:lnTo>
                      <a:pt x="1234769" y="465690"/>
                    </a:lnTo>
                    <a:lnTo>
                      <a:pt x="1241995" y="458464"/>
                    </a:lnTo>
                    <a:lnTo>
                      <a:pt x="1249221" y="454851"/>
                    </a:lnTo>
                    <a:lnTo>
                      <a:pt x="1252832" y="447625"/>
                    </a:lnTo>
                    <a:lnTo>
                      <a:pt x="1256447" y="444012"/>
                    </a:lnTo>
                    <a:lnTo>
                      <a:pt x="1260058" y="440401"/>
                    </a:lnTo>
                    <a:lnTo>
                      <a:pt x="1263673" y="436788"/>
                    </a:lnTo>
                    <a:lnTo>
                      <a:pt x="1270894" y="436788"/>
                    </a:lnTo>
                    <a:lnTo>
                      <a:pt x="1270894" y="444012"/>
                    </a:lnTo>
                    <a:lnTo>
                      <a:pt x="1267284" y="447625"/>
                    </a:lnTo>
                    <a:lnTo>
                      <a:pt x="1267284" y="472914"/>
                    </a:lnTo>
                    <a:lnTo>
                      <a:pt x="1270894" y="480140"/>
                    </a:lnTo>
                    <a:lnTo>
                      <a:pt x="1274510" y="483753"/>
                    </a:lnTo>
                    <a:lnTo>
                      <a:pt x="1278120" y="490978"/>
                    </a:lnTo>
                    <a:lnTo>
                      <a:pt x="1281736" y="494591"/>
                    </a:lnTo>
                    <a:lnTo>
                      <a:pt x="1288961" y="501815"/>
                    </a:lnTo>
                    <a:lnTo>
                      <a:pt x="1292572" y="509041"/>
                    </a:lnTo>
                    <a:lnTo>
                      <a:pt x="1296183" y="512654"/>
                    </a:lnTo>
                    <a:lnTo>
                      <a:pt x="1299798" y="516267"/>
                    </a:lnTo>
                    <a:lnTo>
                      <a:pt x="1303409" y="519880"/>
                    </a:lnTo>
                    <a:lnTo>
                      <a:pt x="1307024" y="523491"/>
                    </a:lnTo>
                    <a:lnTo>
                      <a:pt x="1310635" y="527104"/>
                    </a:lnTo>
                    <a:lnTo>
                      <a:pt x="1310635" y="530717"/>
                    </a:lnTo>
                    <a:lnTo>
                      <a:pt x="1314250" y="534330"/>
                    </a:lnTo>
                    <a:lnTo>
                      <a:pt x="1314250" y="537942"/>
                    </a:lnTo>
                    <a:lnTo>
                      <a:pt x="1317861" y="541555"/>
                    </a:lnTo>
                    <a:lnTo>
                      <a:pt x="1321476" y="548781"/>
                    </a:lnTo>
                    <a:lnTo>
                      <a:pt x="1321476" y="552392"/>
                    </a:lnTo>
                    <a:lnTo>
                      <a:pt x="1325087" y="559618"/>
                    </a:lnTo>
                    <a:lnTo>
                      <a:pt x="1328697" y="566844"/>
                    </a:lnTo>
                    <a:lnTo>
                      <a:pt x="1332313" y="574070"/>
                    </a:lnTo>
                    <a:lnTo>
                      <a:pt x="1335923" y="577681"/>
                    </a:lnTo>
                    <a:lnTo>
                      <a:pt x="1339538" y="581294"/>
                    </a:lnTo>
                    <a:lnTo>
                      <a:pt x="1343149" y="584907"/>
                    </a:lnTo>
                    <a:lnTo>
                      <a:pt x="1346764" y="588519"/>
                    </a:lnTo>
                    <a:lnTo>
                      <a:pt x="1350375" y="592132"/>
                    </a:lnTo>
                    <a:lnTo>
                      <a:pt x="1350375" y="595745"/>
                    </a:lnTo>
                    <a:lnTo>
                      <a:pt x="1353986" y="599358"/>
                    </a:lnTo>
                    <a:lnTo>
                      <a:pt x="1357601" y="602969"/>
                    </a:lnTo>
                    <a:lnTo>
                      <a:pt x="1353986" y="606582"/>
                    </a:lnTo>
                    <a:lnTo>
                      <a:pt x="1353986" y="610195"/>
                    </a:lnTo>
                    <a:lnTo>
                      <a:pt x="1350375" y="610195"/>
                    </a:lnTo>
                    <a:lnTo>
                      <a:pt x="1343149" y="617421"/>
                    </a:lnTo>
                    <a:lnTo>
                      <a:pt x="1321476" y="617421"/>
                    </a:lnTo>
                    <a:lnTo>
                      <a:pt x="1321476" y="621034"/>
                    </a:lnTo>
                    <a:lnTo>
                      <a:pt x="1317861" y="624647"/>
                    </a:lnTo>
                    <a:lnTo>
                      <a:pt x="1314250" y="628260"/>
                    </a:lnTo>
                    <a:lnTo>
                      <a:pt x="1310635" y="631871"/>
                    </a:lnTo>
                    <a:lnTo>
                      <a:pt x="1307024" y="635484"/>
                    </a:lnTo>
                    <a:lnTo>
                      <a:pt x="1299798" y="635484"/>
                    </a:lnTo>
                    <a:lnTo>
                      <a:pt x="1292572" y="639096"/>
                    </a:lnTo>
                    <a:lnTo>
                      <a:pt x="1288961" y="642709"/>
                    </a:lnTo>
                    <a:lnTo>
                      <a:pt x="1288961" y="678837"/>
                    </a:lnTo>
                    <a:lnTo>
                      <a:pt x="1292572" y="682448"/>
                    </a:lnTo>
                    <a:lnTo>
                      <a:pt x="1296183" y="686060"/>
                    </a:lnTo>
                    <a:lnTo>
                      <a:pt x="1296183" y="693286"/>
                    </a:lnTo>
                    <a:lnTo>
                      <a:pt x="1292572" y="696899"/>
                    </a:lnTo>
                    <a:lnTo>
                      <a:pt x="1292572" y="700512"/>
                    </a:lnTo>
                    <a:lnTo>
                      <a:pt x="1288961" y="707738"/>
                    </a:lnTo>
                    <a:lnTo>
                      <a:pt x="1285346" y="707738"/>
                    </a:lnTo>
                    <a:lnTo>
                      <a:pt x="1285346" y="711349"/>
                    </a:lnTo>
                    <a:lnTo>
                      <a:pt x="1288961" y="714962"/>
                    </a:lnTo>
                    <a:lnTo>
                      <a:pt x="1288961" y="729414"/>
                    </a:lnTo>
                    <a:lnTo>
                      <a:pt x="1285346" y="733027"/>
                    </a:lnTo>
                    <a:lnTo>
                      <a:pt x="1281736" y="736637"/>
                    </a:lnTo>
                    <a:lnTo>
                      <a:pt x="1274510" y="740250"/>
                    </a:lnTo>
                    <a:lnTo>
                      <a:pt x="1267284" y="743863"/>
                    </a:lnTo>
                    <a:lnTo>
                      <a:pt x="1263673" y="747476"/>
                    </a:lnTo>
                    <a:lnTo>
                      <a:pt x="1260058" y="751089"/>
                    </a:lnTo>
                    <a:lnTo>
                      <a:pt x="1256447" y="758315"/>
                    </a:lnTo>
                    <a:lnTo>
                      <a:pt x="1256447" y="772765"/>
                    </a:lnTo>
                    <a:lnTo>
                      <a:pt x="1260058" y="776378"/>
                    </a:lnTo>
                    <a:lnTo>
                      <a:pt x="1260058" y="779991"/>
                    </a:lnTo>
                    <a:lnTo>
                      <a:pt x="1256447" y="779991"/>
                    </a:lnTo>
                    <a:lnTo>
                      <a:pt x="1252832" y="783604"/>
                    </a:lnTo>
                    <a:lnTo>
                      <a:pt x="1245606" y="790827"/>
                    </a:lnTo>
                    <a:lnTo>
                      <a:pt x="1238384" y="794440"/>
                    </a:lnTo>
                    <a:lnTo>
                      <a:pt x="1234769" y="794440"/>
                    </a:lnTo>
                    <a:lnTo>
                      <a:pt x="1234769" y="798053"/>
                    </a:lnTo>
                    <a:lnTo>
                      <a:pt x="1238384" y="801666"/>
                    </a:lnTo>
                    <a:lnTo>
                      <a:pt x="1238384" y="808892"/>
                    </a:lnTo>
                    <a:lnTo>
                      <a:pt x="1234769" y="816116"/>
                    </a:lnTo>
                    <a:lnTo>
                      <a:pt x="1231159" y="823342"/>
                    </a:lnTo>
                    <a:lnTo>
                      <a:pt x="1227543" y="826955"/>
                    </a:lnTo>
                    <a:lnTo>
                      <a:pt x="1209481" y="826955"/>
                    </a:lnTo>
                    <a:lnTo>
                      <a:pt x="1209481" y="823342"/>
                    </a:lnTo>
                    <a:lnTo>
                      <a:pt x="1195029" y="823342"/>
                    </a:lnTo>
                    <a:lnTo>
                      <a:pt x="1195029" y="830568"/>
                    </a:lnTo>
                    <a:lnTo>
                      <a:pt x="1198644" y="837794"/>
                    </a:lnTo>
                    <a:lnTo>
                      <a:pt x="1198644" y="841404"/>
                    </a:lnTo>
                    <a:lnTo>
                      <a:pt x="1195029" y="848630"/>
                    </a:lnTo>
                    <a:lnTo>
                      <a:pt x="1191418" y="852243"/>
                    </a:lnTo>
                    <a:lnTo>
                      <a:pt x="1187807" y="848630"/>
                    </a:lnTo>
                    <a:lnTo>
                      <a:pt x="1173356" y="848630"/>
                    </a:lnTo>
                    <a:lnTo>
                      <a:pt x="1166130" y="845017"/>
                    </a:lnTo>
                    <a:lnTo>
                      <a:pt x="1158904" y="845017"/>
                    </a:lnTo>
                    <a:lnTo>
                      <a:pt x="1155293" y="848630"/>
                    </a:lnTo>
                    <a:lnTo>
                      <a:pt x="1155293" y="852243"/>
                    </a:lnTo>
                    <a:lnTo>
                      <a:pt x="1148067" y="859469"/>
                    </a:lnTo>
                    <a:lnTo>
                      <a:pt x="1144452" y="866695"/>
                    </a:lnTo>
                    <a:lnTo>
                      <a:pt x="1140841" y="873919"/>
                    </a:lnTo>
                    <a:lnTo>
                      <a:pt x="1140841" y="877532"/>
                    </a:lnTo>
                    <a:lnTo>
                      <a:pt x="1137226" y="884758"/>
                    </a:lnTo>
                    <a:lnTo>
                      <a:pt x="1133615" y="884758"/>
                    </a:lnTo>
                    <a:lnTo>
                      <a:pt x="1133615" y="891984"/>
                    </a:lnTo>
                    <a:lnTo>
                      <a:pt x="1130005" y="895594"/>
                    </a:lnTo>
                    <a:lnTo>
                      <a:pt x="1130005" y="902820"/>
                    </a:lnTo>
                    <a:lnTo>
                      <a:pt x="1126389" y="906433"/>
                    </a:lnTo>
                    <a:lnTo>
                      <a:pt x="1122779" y="910046"/>
                    </a:lnTo>
                    <a:lnTo>
                      <a:pt x="1122779" y="913659"/>
                    </a:lnTo>
                    <a:lnTo>
                      <a:pt x="1119163" y="920885"/>
                    </a:lnTo>
                    <a:lnTo>
                      <a:pt x="1111937" y="928109"/>
                    </a:lnTo>
                    <a:lnTo>
                      <a:pt x="1111937" y="931722"/>
                    </a:lnTo>
                    <a:lnTo>
                      <a:pt x="1086649" y="971462"/>
                    </a:lnTo>
                    <a:lnTo>
                      <a:pt x="1086649" y="978686"/>
                    </a:lnTo>
                    <a:lnTo>
                      <a:pt x="1090264" y="982149"/>
                    </a:lnTo>
                    <a:lnTo>
                      <a:pt x="1093875" y="985762"/>
                    </a:lnTo>
                    <a:lnTo>
                      <a:pt x="1093875" y="992986"/>
                    </a:lnTo>
                    <a:lnTo>
                      <a:pt x="1097490" y="992986"/>
                    </a:lnTo>
                    <a:lnTo>
                      <a:pt x="1093875" y="996751"/>
                    </a:lnTo>
                    <a:lnTo>
                      <a:pt x="1057750" y="996751"/>
                    </a:lnTo>
                    <a:lnTo>
                      <a:pt x="1054139" y="1000364"/>
                    </a:lnTo>
                    <a:lnTo>
                      <a:pt x="1050524" y="1003974"/>
                    </a:lnTo>
                    <a:lnTo>
                      <a:pt x="1050524" y="1014662"/>
                    </a:lnTo>
                    <a:lnTo>
                      <a:pt x="1054139" y="1018275"/>
                    </a:lnTo>
                    <a:lnTo>
                      <a:pt x="1054139" y="1025652"/>
                    </a:lnTo>
                    <a:lnTo>
                      <a:pt x="1050524" y="1029263"/>
                    </a:lnTo>
                    <a:lnTo>
                      <a:pt x="996336" y="1029263"/>
                    </a:lnTo>
                    <a:lnTo>
                      <a:pt x="985495" y="1032876"/>
                    </a:lnTo>
                    <a:lnTo>
                      <a:pt x="978269" y="1032876"/>
                    </a:lnTo>
                    <a:lnTo>
                      <a:pt x="971048" y="1036339"/>
                    </a:lnTo>
                    <a:lnTo>
                      <a:pt x="942144" y="1036339"/>
                    </a:lnTo>
                    <a:lnTo>
                      <a:pt x="934918" y="1029263"/>
                    </a:lnTo>
                    <a:lnTo>
                      <a:pt x="931307" y="1025652"/>
                    </a:lnTo>
                    <a:lnTo>
                      <a:pt x="927692" y="1025652"/>
                    </a:lnTo>
                    <a:lnTo>
                      <a:pt x="898793" y="996751"/>
                    </a:lnTo>
                    <a:lnTo>
                      <a:pt x="891567" y="992986"/>
                    </a:lnTo>
                    <a:lnTo>
                      <a:pt x="887956" y="989373"/>
                    </a:lnTo>
                    <a:lnTo>
                      <a:pt x="880730" y="985762"/>
                    </a:lnTo>
                    <a:lnTo>
                      <a:pt x="873504" y="982149"/>
                    </a:lnTo>
                    <a:lnTo>
                      <a:pt x="866278" y="978686"/>
                    </a:lnTo>
                    <a:lnTo>
                      <a:pt x="859204" y="978686"/>
                    </a:lnTo>
                    <a:lnTo>
                      <a:pt x="851978" y="982149"/>
                    </a:lnTo>
                    <a:lnTo>
                      <a:pt x="848216" y="985762"/>
                    </a:lnTo>
                    <a:lnTo>
                      <a:pt x="844752" y="985762"/>
                    </a:lnTo>
                    <a:lnTo>
                      <a:pt x="840990" y="989373"/>
                    </a:lnTo>
                    <a:lnTo>
                      <a:pt x="833915" y="992986"/>
                    </a:lnTo>
                    <a:lnTo>
                      <a:pt x="826690" y="996751"/>
                    </a:lnTo>
                    <a:lnTo>
                      <a:pt x="822927" y="1000364"/>
                    </a:lnTo>
                    <a:lnTo>
                      <a:pt x="815853" y="1003974"/>
                    </a:lnTo>
                    <a:lnTo>
                      <a:pt x="808627" y="1007438"/>
                    </a:lnTo>
                    <a:lnTo>
                      <a:pt x="801401" y="1007438"/>
                    </a:lnTo>
                    <a:lnTo>
                      <a:pt x="794175" y="1011051"/>
                    </a:lnTo>
                    <a:lnTo>
                      <a:pt x="790564" y="1011051"/>
                    </a:lnTo>
                    <a:lnTo>
                      <a:pt x="783338" y="1014662"/>
                    </a:lnTo>
                    <a:lnTo>
                      <a:pt x="776113" y="1018275"/>
                    </a:lnTo>
                    <a:lnTo>
                      <a:pt x="772502" y="1022039"/>
                    </a:lnTo>
                    <a:lnTo>
                      <a:pt x="761661" y="1022039"/>
                    </a:lnTo>
                    <a:lnTo>
                      <a:pt x="754435" y="1018275"/>
                    </a:lnTo>
                    <a:lnTo>
                      <a:pt x="747213" y="1018275"/>
                    </a:lnTo>
                    <a:lnTo>
                      <a:pt x="739987" y="1022039"/>
                    </a:lnTo>
                    <a:lnTo>
                      <a:pt x="732761" y="1025652"/>
                    </a:lnTo>
                    <a:lnTo>
                      <a:pt x="725536" y="1029263"/>
                    </a:lnTo>
                    <a:lnTo>
                      <a:pt x="696636" y="1029263"/>
                    </a:lnTo>
                    <a:lnTo>
                      <a:pt x="689410" y="1025652"/>
                    </a:lnTo>
                    <a:lnTo>
                      <a:pt x="638833" y="1025652"/>
                    </a:lnTo>
                    <a:lnTo>
                      <a:pt x="631607" y="1029263"/>
                    </a:lnTo>
                    <a:lnTo>
                      <a:pt x="624382" y="1032876"/>
                    </a:lnTo>
                    <a:lnTo>
                      <a:pt x="609930" y="1032876"/>
                    </a:lnTo>
                    <a:lnTo>
                      <a:pt x="609930" y="1029263"/>
                    </a:lnTo>
                    <a:lnTo>
                      <a:pt x="606319" y="1025652"/>
                    </a:lnTo>
                    <a:lnTo>
                      <a:pt x="602704" y="1025652"/>
                    </a:lnTo>
                    <a:lnTo>
                      <a:pt x="599093" y="1022039"/>
                    </a:lnTo>
                    <a:lnTo>
                      <a:pt x="602704" y="1018275"/>
                    </a:lnTo>
                    <a:lnTo>
                      <a:pt x="599093" y="1014662"/>
                    </a:lnTo>
                    <a:lnTo>
                      <a:pt x="599093" y="1011051"/>
                    </a:lnTo>
                    <a:lnTo>
                      <a:pt x="595478" y="1011051"/>
                    </a:lnTo>
                    <a:lnTo>
                      <a:pt x="595478" y="1014662"/>
                    </a:lnTo>
                    <a:lnTo>
                      <a:pt x="591867" y="1014662"/>
                    </a:lnTo>
                    <a:lnTo>
                      <a:pt x="588256" y="1018275"/>
                    </a:lnTo>
                    <a:lnTo>
                      <a:pt x="588256" y="1029263"/>
                    </a:lnTo>
                    <a:lnTo>
                      <a:pt x="584641" y="1029263"/>
                    </a:lnTo>
                    <a:lnTo>
                      <a:pt x="581030" y="1032876"/>
                    </a:lnTo>
                    <a:lnTo>
                      <a:pt x="581030" y="1039950"/>
                    </a:lnTo>
                    <a:lnTo>
                      <a:pt x="577415" y="1043563"/>
                    </a:lnTo>
                    <a:lnTo>
                      <a:pt x="573805" y="1050789"/>
                    </a:lnTo>
                    <a:lnTo>
                      <a:pt x="566579" y="1054402"/>
                    </a:lnTo>
                    <a:lnTo>
                      <a:pt x="559353" y="1054402"/>
                    </a:lnTo>
                    <a:lnTo>
                      <a:pt x="552127" y="1050789"/>
                    </a:lnTo>
                    <a:lnTo>
                      <a:pt x="552127" y="1047176"/>
                    </a:lnTo>
                    <a:lnTo>
                      <a:pt x="548516" y="1043563"/>
                    </a:lnTo>
                    <a:lnTo>
                      <a:pt x="544901" y="1043563"/>
                    </a:lnTo>
                    <a:lnTo>
                      <a:pt x="544901" y="1047176"/>
                    </a:lnTo>
                    <a:lnTo>
                      <a:pt x="541290" y="1050789"/>
                    </a:lnTo>
                    <a:lnTo>
                      <a:pt x="537679" y="1050789"/>
                    </a:lnTo>
                    <a:lnTo>
                      <a:pt x="534064" y="1047176"/>
                    </a:lnTo>
                    <a:lnTo>
                      <a:pt x="530453" y="1043563"/>
                    </a:lnTo>
                    <a:lnTo>
                      <a:pt x="523228" y="1039950"/>
                    </a:lnTo>
                    <a:lnTo>
                      <a:pt x="516002" y="1039950"/>
                    </a:lnTo>
                    <a:lnTo>
                      <a:pt x="516002" y="1036339"/>
                    </a:lnTo>
                    <a:lnTo>
                      <a:pt x="519612" y="1036339"/>
                    </a:lnTo>
                    <a:lnTo>
                      <a:pt x="519612" y="1036339"/>
                    </a:lnTo>
                    <a:lnTo>
                      <a:pt x="526838" y="1036339"/>
                    </a:lnTo>
                    <a:lnTo>
                      <a:pt x="526838" y="1029263"/>
                    </a:lnTo>
                    <a:lnTo>
                      <a:pt x="530453" y="1029263"/>
                    </a:lnTo>
                    <a:lnTo>
                      <a:pt x="534064" y="1025652"/>
                    </a:lnTo>
                    <a:lnTo>
                      <a:pt x="530453" y="1025652"/>
                    </a:lnTo>
                    <a:lnTo>
                      <a:pt x="530453" y="1022039"/>
                    </a:lnTo>
                    <a:lnTo>
                      <a:pt x="526838" y="1022039"/>
                    </a:lnTo>
                    <a:lnTo>
                      <a:pt x="526838" y="1025652"/>
                    </a:lnTo>
                    <a:lnTo>
                      <a:pt x="523228" y="1025652"/>
                    </a:lnTo>
                    <a:lnTo>
                      <a:pt x="523228" y="1018275"/>
                    </a:lnTo>
                    <a:lnTo>
                      <a:pt x="526838" y="1014662"/>
                    </a:lnTo>
                    <a:lnTo>
                      <a:pt x="526838" y="1011051"/>
                    </a:lnTo>
                    <a:lnTo>
                      <a:pt x="523228" y="1011051"/>
                    </a:lnTo>
                    <a:lnTo>
                      <a:pt x="523228" y="1003974"/>
                    </a:lnTo>
                    <a:lnTo>
                      <a:pt x="519612" y="1000364"/>
                    </a:lnTo>
                    <a:lnTo>
                      <a:pt x="516002" y="1003974"/>
                    </a:lnTo>
                    <a:lnTo>
                      <a:pt x="516002" y="1007438"/>
                    </a:lnTo>
                    <a:lnTo>
                      <a:pt x="508776" y="1007438"/>
                    </a:lnTo>
                    <a:lnTo>
                      <a:pt x="508776" y="996751"/>
                    </a:lnTo>
                    <a:lnTo>
                      <a:pt x="512391" y="996751"/>
                    </a:lnTo>
                    <a:lnTo>
                      <a:pt x="512391" y="992986"/>
                    </a:lnTo>
                    <a:lnTo>
                      <a:pt x="508776" y="989373"/>
                    </a:lnTo>
                    <a:lnTo>
                      <a:pt x="508776" y="982149"/>
                    </a:lnTo>
                    <a:lnTo>
                      <a:pt x="512391" y="982149"/>
                    </a:lnTo>
                    <a:lnTo>
                      <a:pt x="512391" y="985762"/>
                    </a:lnTo>
                    <a:lnTo>
                      <a:pt x="516002" y="985762"/>
                    </a:lnTo>
                    <a:lnTo>
                      <a:pt x="516002" y="978686"/>
                    </a:lnTo>
                    <a:lnTo>
                      <a:pt x="512391" y="978686"/>
                    </a:lnTo>
                    <a:lnTo>
                      <a:pt x="512391" y="975073"/>
                    </a:lnTo>
                    <a:lnTo>
                      <a:pt x="508776" y="978686"/>
                    </a:lnTo>
                    <a:lnTo>
                      <a:pt x="505165" y="978686"/>
                    </a:lnTo>
                    <a:lnTo>
                      <a:pt x="505165" y="971462"/>
                    </a:lnTo>
                    <a:lnTo>
                      <a:pt x="508776" y="971462"/>
                    </a:lnTo>
                    <a:lnTo>
                      <a:pt x="512391" y="967849"/>
                    </a:lnTo>
                    <a:lnTo>
                      <a:pt x="508776" y="967849"/>
                    </a:lnTo>
                    <a:lnTo>
                      <a:pt x="508776" y="960623"/>
                    </a:lnTo>
                    <a:lnTo>
                      <a:pt x="505165" y="960623"/>
                    </a:lnTo>
                    <a:lnTo>
                      <a:pt x="505165" y="964236"/>
                    </a:lnTo>
                    <a:lnTo>
                      <a:pt x="494324" y="964236"/>
                    </a:lnTo>
                    <a:lnTo>
                      <a:pt x="494324" y="949784"/>
                    </a:lnTo>
                    <a:lnTo>
                      <a:pt x="501550" y="949784"/>
                    </a:lnTo>
                    <a:lnTo>
                      <a:pt x="501550" y="946174"/>
                    </a:lnTo>
                    <a:lnTo>
                      <a:pt x="505165" y="946174"/>
                    </a:lnTo>
                    <a:lnTo>
                      <a:pt x="505165" y="942561"/>
                    </a:lnTo>
                    <a:lnTo>
                      <a:pt x="501550" y="938948"/>
                    </a:lnTo>
                    <a:lnTo>
                      <a:pt x="501550" y="935335"/>
                    </a:lnTo>
                    <a:lnTo>
                      <a:pt x="505165" y="935335"/>
                    </a:lnTo>
                    <a:lnTo>
                      <a:pt x="505165" y="931722"/>
                    </a:lnTo>
                    <a:lnTo>
                      <a:pt x="508776" y="928109"/>
                    </a:lnTo>
                    <a:lnTo>
                      <a:pt x="508776" y="920885"/>
                    </a:lnTo>
                    <a:lnTo>
                      <a:pt x="505165" y="917272"/>
                    </a:lnTo>
                    <a:lnTo>
                      <a:pt x="501550" y="917272"/>
                    </a:lnTo>
                    <a:lnTo>
                      <a:pt x="497939" y="913659"/>
                    </a:lnTo>
                    <a:lnTo>
                      <a:pt x="490713" y="910046"/>
                    </a:lnTo>
                    <a:lnTo>
                      <a:pt x="487098" y="906433"/>
                    </a:lnTo>
                    <a:lnTo>
                      <a:pt x="483487" y="902820"/>
                    </a:lnTo>
                    <a:lnTo>
                      <a:pt x="483487" y="895594"/>
                    </a:lnTo>
                    <a:lnTo>
                      <a:pt x="469035" y="895594"/>
                    </a:lnTo>
                    <a:lnTo>
                      <a:pt x="465425" y="891984"/>
                    </a:lnTo>
                    <a:lnTo>
                      <a:pt x="465425" y="884758"/>
                    </a:lnTo>
                    <a:lnTo>
                      <a:pt x="461809" y="881145"/>
                    </a:lnTo>
                    <a:lnTo>
                      <a:pt x="458199" y="881145"/>
                    </a:lnTo>
                    <a:lnTo>
                      <a:pt x="458199" y="877532"/>
                    </a:lnTo>
                    <a:lnTo>
                      <a:pt x="447362" y="877532"/>
                    </a:lnTo>
                    <a:lnTo>
                      <a:pt x="447362" y="881145"/>
                    </a:lnTo>
                    <a:lnTo>
                      <a:pt x="443747" y="881145"/>
                    </a:lnTo>
                    <a:lnTo>
                      <a:pt x="443747" y="888371"/>
                    </a:lnTo>
                    <a:lnTo>
                      <a:pt x="440136" y="888371"/>
                    </a:lnTo>
                    <a:lnTo>
                      <a:pt x="440136" y="884758"/>
                    </a:lnTo>
                    <a:lnTo>
                      <a:pt x="436521" y="881145"/>
                    </a:lnTo>
                    <a:lnTo>
                      <a:pt x="432910" y="881145"/>
                    </a:lnTo>
                    <a:lnTo>
                      <a:pt x="429299" y="884758"/>
                    </a:lnTo>
                    <a:lnTo>
                      <a:pt x="429299" y="888371"/>
                    </a:lnTo>
                    <a:lnTo>
                      <a:pt x="422074" y="888371"/>
                    </a:lnTo>
                    <a:lnTo>
                      <a:pt x="418458" y="884758"/>
                    </a:lnTo>
                    <a:lnTo>
                      <a:pt x="414848" y="881145"/>
                    </a:lnTo>
                    <a:lnTo>
                      <a:pt x="414848" y="877532"/>
                    </a:lnTo>
                    <a:lnTo>
                      <a:pt x="418458" y="873919"/>
                    </a:lnTo>
                    <a:lnTo>
                      <a:pt x="418458" y="870306"/>
                    </a:lnTo>
                    <a:lnTo>
                      <a:pt x="414848" y="866695"/>
                    </a:lnTo>
                    <a:lnTo>
                      <a:pt x="411232" y="866695"/>
                    </a:lnTo>
                    <a:lnTo>
                      <a:pt x="407622" y="863082"/>
                    </a:lnTo>
                    <a:lnTo>
                      <a:pt x="407622" y="855856"/>
                    </a:lnTo>
                    <a:lnTo>
                      <a:pt x="404011" y="852243"/>
                    </a:lnTo>
                    <a:lnTo>
                      <a:pt x="400396" y="852243"/>
                    </a:lnTo>
                    <a:lnTo>
                      <a:pt x="400396" y="855856"/>
                    </a:lnTo>
                    <a:lnTo>
                      <a:pt x="396785" y="852243"/>
                    </a:lnTo>
                    <a:lnTo>
                      <a:pt x="396785" y="848630"/>
                    </a:lnTo>
                    <a:lnTo>
                      <a:pt x="400396" y="845017"/>
                    </a:lnTo>
                    <a:lnTo>
                      <a:pt x="396785" y="841404"/>
                    </a:lnTo>
                    <a:lnTo>
                      <a:pt x="396785" y="845017"/>
                    </a:lnTo>
                    <a:lnTo>
                      <a:pt x="393170" y="845017"/>
                    </a:lnTo>
                    <a:lnTo>
                      <a:pt x="393170" y="848630"/>
                    </a:lnTo>
                    <a:lnTo>
                      <a:pt x="385944" y="848630"/>
                    </a:lnTo>
                    <a:lnTo>
                      <a:pt x="385944" y="845017"/>
                    </a:lnTo>
                    <a:lnTo>
                      <a:pt x="382333" y="841404"/>
                    </a:lnTo>
                    <a:lnTo>
                      <a:pt x="382333" y="837794"/>
                    </a:lnTo>
                    <a:lnTo>
                      <a:pt x="378722" y="834181"/>
                    </a:lnTo>
                    <a:lnTo>
                      <a:pt x="382333" y="830568"/>
                    </a:lnTo>
                    <a:lnTo>
                      <a:pt x="378722" y="826955"/>
                    </a:lnTo>
                    <a:lnTo>
                      <a:pt x="375107" y="823342"/>
                    </a:lnTo>
                    <a:lnTo>
                      <a:pt x="371497" y="823342"/>
                    </a:lnTo>
                    <a:lnTo>
                      <a:pt x="371497" y="812505"/>
                    </a:lnTo>
                    <a:lnTo>
                      <a:pt x="375107" y="808892"/>
                    </a:lnTo>
                    <a:lnTo>
                      <a:pt x="375107" y="805279"/>
                    </a:lnTo>
                    <a:lnTo>
                      <a:pt x="378722" y="801666"/>
                    </a:lnTo>
                    <a:lnTo>
                      <a:pt x="375107" y="801666"/>
                    </a:lnTo>
                    <a:lnTo>
                      <a:pt x="375107" y="798053"/>
                    </a:lnTo>
                    <a:lnTo>
                      <a:pt x="367881" y="798053"/>
                    </a:lnTo>
                    <a:lnTo>
                      <a:pt x="367881" y="790827"/>
                    </a:lnTo>
                    <a:lnTo>
                      <a:pt x="360655" y="790827"/>
                    </a:lnTo>
                    <a:lnTo>
                      <a:pt x="360655" y="794440"/>
                    </a:lnTo>
                    <a:lnTo>
                      <a:pt x="357045" y="794440"/>
                    </a:lnTo>
                    <a:lnTo>
                      <a:pt x="353434" y="790827"/>
                    </a:lnTo>
                    <a:lnTo>
                      <a:pt x="349819" y="787217"/>
                    </a:lnTo>
                    <a:lnTo>
                      <a:pt x="346208" y="783604"/>
                    </a:lnTo>
                    <a:lnTo>
                      <a:pt x="346208" y="776378"/>
                    </a:lnTo>
                    <a:lnTo>
                      <a:pt x="342593" y="772765"/>
                    </a:lnTo>
                    <a:lnTo>
                      <a:pt x="331756" y="772765"/>
                    </a:lnTo>
                    <a:lnTo>
                      <a:pt x="328141" y="769152"/>
                    </a:lnTo>
                    <a:lnTo>
                      <a:pt x="324530" y="769152"/>
                    </a:lnTo>
                    <a:lnTo>
                      <a:pt x="324530" y="776378"/>
                    </a:lnTo>
                    <a:lnTo>
                      <a:pt x="320920" y="779991"/>
                    </a:lnTo>
                    <a:lnTo>
                      <a:pt x="317304" y="779991"/>
                    </a:lnTo>
                    <a:lnTo>
                      <a:pt x="310078" y="783604"/>
                    </a:lnTo>
                    <a:lnTo>
                      <a:pt x="295631" y="783604"/>
                    </a:lnTo>
                    <a:lnTo>
                      <a:pt x="292016" y="779991"/>
                    </a:lnTo>
                    <a:lnTo>
                      <a:pt x="288405" y="779991"/>
                    </a:lnTo>
                    <a:lnTo>
                      <a:pt x="284790" y="776378"/>
                    </a:lnTo>
                    <a:lnTo>
                      <a:pt x="281179" y="776378"/>
                    </a:lnTo>
                    <a:lnTo>
                      <a:pt x="277564" y="772765"/>
                    </a:lnTo>
                    <a:lnTo>
                      <a:pt x="270490" y="772765"/>
                    </a:lnTo>
                    <a:lnTo>
                      <a:pt x="270490" y="776378"/>
                    </a:lnTo>
                    <a:lnTo>
                      <a:pt x="266879" y="779991"/>
                    </a:lnTo>
                    <a:lnTo>
                      <a:pt x="263117" y="779991"/>
                    </a:lnTo>
                    <a:lnTo>
                      <a:pt x="255891" y="787217"/>
                    </a:lnTo>
                    <a:lnTo>
                      <a:pt x="255891" y="790827"/>
                    </a:lnTo>
                    <a:lnTo>
                      <a:pt x="252427" y="790827"/>
                    </a:lnTo>
                    <a:lnTo>
                      <a:pt x="248665" y="794440"/>
                    </a:lnTo>
                    <a:lnTo>
                      <a:pt x="245201" y="798053"/>
                    </a:lnTo>
                    <a:lnTo>
                      <a:pt x="241590" y="801666"/>
                    </a:lnTo>
                    <a:lnTo>
                      <a:pt x="237828" y="798053"/>
                    </a:lnTo>
                    <a:lnTo>
                      <a:pt x="227138" y="798053"/>
                    </a:lnTo>
                    <a:lnTo>
                      <a:pt x="223376" y="794440"/>
                    </a:lnTo>
                    <a:lnTo>
                      <a:pt x="216302" y="794440"/>
                    </a:lnTo>
                    <a:lnTo>
                      <a:pt x="212540" y="790827"/>
                    </a:lnTo>
                    <a:lnTo>
                      <a:pt x="212540" y="787217"/>
                    </a:lnTo>
                    <a:lnTo>
                      <a:pt x="209076" y="783604"/>
                    </a:lnTo>
                    <a:lnTo>
                      <a:pt x="209076" y="769152"/>
                    </a:lnTo>
                    <a:lnTo>
                      <a:pt x="212540" y="736637"/>
                    </a:lnTo>
                    <a:lnTo>
                      <a:pt x="212540" y="733027"/>
                    </a:lnTo>
                    <a:lnTo>
                      <a:pt x="209076" y="729414"/>
                    </a:lnTo>
                    <a:lnTo>
                      <a:pt x="201850" y="729414"/>
                    </a:lnTo>
                    <a:lnTo>
                      <a:pt x="201850" y="722188"/>
                    </a:lnTo>
                    <a:lnTo>
                      <a:pt x="198239" y="714962"/>
                    </a:lnTo>
                    <a:lnTo>
                      <a:pt x="194624" y="714962"/>
                    </a:lnTo>
                    <a:lnTo>
                      <a:pt x="191013" y="711349"/>
                    </a:lnTo>
                    <a:lnTo>
                      <a:pt x="191013" y="696899"/>
                    </a:lnTo>
                    <a:lnTo>
                      <a:pt x="187398" y="696899"/>
                    </a:lnTo>
                    <a:lnTo>
                      <a:pt x="187398" y="693286"/>
                    </a:lnTo>
                    <a:lnTo>
                      <a:pt x="191013" y="693286"/>
                    </a:lnTo>
                    <a:lnTo>
                      <a:pt x="191013" y="689673"/>
                    </a:lnTo>
                    <a:lnTo>
                      <a:pt x="187398" y="689673"/>
                    </a:lnTo>
                    <a:lnTo>
                      <a:pt x="187398" y="686060"/>
                    </a:lnTo>
                    <a:lnTo>
                      <a:pt x="183787" y="686060"/>
                    </a:lnTo>
                    <a:lnTo>
                      <a:pt x="183787" y="671611"/>
                    </a:lnTo>
                    <a:lnTo>
                      <a:pt x="187398" y="671611"/>
                    </a:lnTo>
                    <a:lnTo>
                      <a:pt x="191013" y="667998"/>
                    </a:lnTo>
                    <a:lnTo>
                      <a:pt x="194624" y="664385"/>
                    </a:lnTo>
                    <a:lnTo>
                      <a:pt x="194624" y="646322"/>
                    </a:lnTo>
                    <a:lnTo>
                      <a:pt x="191013" y="642709"/>
                    </a:lnTo>
                    <a:lnTo>
                      <a:pt x="187398" y="639096"/>
                    </a:lnTo>
                    <a:lnTo>
                      <a:pt x="180177" y="635484"/>
                    </a:lnTo>
                    <a:lnTo>
                      <a:pt x="176561" y="631871"/>
                    </a:lnTo>
                    <a:lnTo>
                      <a:pt x="169336" y="624647"/>
                    </a:lnTo>
                    <a:lnTo>
                      <a:pt x="165725" y="624647"/>
                    </a:lnTo>
                    <a:lnTo>
                      <a:pt x="158499" y="617421"/>
                    </a:lnTo>
                    <a:lnTo>
                      <a:pt x="158499" y="595745"/>
                    </a:lnTo>
                    <a:lnTo>
                      <a:pt x="154888" y="592132"/>
                    </a:lnTo>
                    <a:lnTo>
                      <a:pt x="151273" y="588519"/>
                    </a:lnTo>
                    <a:lnTo>
                      <a:pt x="147662" y="584907"/>
                    </a:lnTo>
                    <a:lnTo>
                      <a:pt x="144047" y="581294"/>
                    </a:lnTo>
                    <a:lnTo>
                      <a:pt x="140436" y="581294"/>
                    </a:lnTo>
                    <a:lnTo>
                      <a:pt x="140436" y="566844"/>
                    </a:lnTo>
                    <a:lnTo>
                      <a:pt x="144047" y="563231"/>
                    </a:lnTo>
                    <a:lnTo>
                      <a:pt x="147662" y="566844"/>
                    </a:lnTo>
                    <a:lnTo>
                      <a:pt x="154888" y="566844"/>
                    </a:lnTo>
                    <a:lnTo>
                      <a:pt x="154888" y="552392"/>
                    </a:lnTo>
                    <a:lnTo>
                      <a:pt x="151273" y="545168"/>
                    </a:lnTo>
                    <a:lnTo>
                      <a:pt x="151273" y="527104"/>
                    </a:lnTo>
                    <a:lnTo>
                      <a:pt x="154888" y="519880"/>
                    </a:lnTo>
                    <a:lnTo>
                      <a:pt x="154888" y="512654"/>
                    </a:lnTo>
                    <a:lnTo>
                      <a:pt x="151273" y="509041"/>
                    </a:lnTo>
                    <a:lnTo>
                      <a:pt x="151273" y="494591"/>
                    </a:lnTo>
                    <a:lnTo>
                      <a:pt x="147662" y="490978"/>
                    </a:lnTo>
                    <a:lnTo>
                      <a:pt x="129595" y="490978"/>
                    </a:lnTo>
                    <a:lnTo>
                      <a:pt x="125984" y="487365"/>
                    </a:lnTo>
                    <a:lnTo>
                      <a:pt x="129595" y="483753"/>
                    </a:lnTo>
                    <a:lnTo>
                      <a:pt x="129595" y="476527"/>
                    </a:lnTo>
                    <a:lnTo>
                      <a:pt x="125984" y="472914"/>
                    </a:lnTo>
                    <a:lnTo>
                      <a:pt x="118759" y="469303"/>
                    </a:lnTo>
                    <a:lnTo>
                      <a:pt x="111533" y="469303"/>
                    </a:lnTo>
                    <a:lnTo>
                      <a:pt x="111533" y="462077"/>
                    </a:lnTo>
                    <a:lnTo>
                      <a:pt x="104307" y="458464"/>
                    </a:lnTo>
                    <a:lnTo>
                      <a:pt x="100696" y="458464"/>
                    </a:lnTo>
                    <a:lnTo>
                      <a:pt x="97085" y="462077"/>
                    </a:lnTo>
                    <a:lnTo>
                      <a:pt x="93470" y="462077"/>
                    </a:lnTo>
                    <a:lnTo>
                      <a:pt x="89859" y="458464"/>
                    </a:lnTo>
                    <a:lnTo>
                      <a:pt x="93470" y="451238"/>
                    </a:lnTo>
                    <a:lnTo>
                      <a:pt x="93470" y="444012"/>
                    </a:lnTo>
                    <a:lnTo>
                      <a:pt x="97085" y="440401"/>
                    </a:lnTo>
                    <a:lnTo>
                      <a:pt x="97085" y="436788"/>
                    </a:lnTo>
                    <a:lnTo>
                      <a:pt x="100696" y="433176"/>
                    </a:lnTo>
                    <a:lnTo>
                      <a:pt x="100696" y="429714"/>
                    </a:lnTo>
                    <a:lnTo>
                      <a:pt x="104307" y="426101"/>
                    </a:lnTo>
                    <a:lnTo>
                      <a:pt x="104307" y="422337"/>
                    </a:lnTo>
                    <a:lnTo>
                      <a:pt x="100696" y="418724"/>
                    </a:lnTo>
                    <a:lnTo>
                      <a:pt x="97085" y="415113"/>
                    </a:lnTo>
                    <a:lnTo>
                      <a:pt x="97085" y="404423"/>
                    </a:lnTo>
                    <a:lnTo>
                      <a:pt x="104307" y="404423"/>
                    </a:lnTo>
                    <a:lnTo>
                      <a:pt x="104307" y="400813"/>
                    </a:lnTo>
                    <a:lnTo>
                      <a:pt x="107922" y="397200"/>
                    </a:lnTo>
                    <a:lnTo>
                      <a:pt x="107922" y="389822"/>
                    </a:lnTo>
                    <a:lnTo>
                      <a:pt x="104307" y="386212"/>
                    </a:lnTo>
                    <a:lnTo>
                      <a:pt x="104307" y="382748"/>
                    </a:lnTo>
                    <a:lnTo>
                      <a:pt x="97085" y="379135"/>
                    </a:lnTo>
                    <a:lnTo>
                      <a:pt x="93470" y="375524"/>
                    </a:lnTo>
                    <a:lnTo>
                      <a:pt x="93470" y="364685"/>
                    </a:lnTo>
                    <a:lnTo>
                      <a:pt x="97085" y="364685"/>
                    </a:lnTo>
                    <a:lnTo>
                      <a:pt x="93470" y="361072"/>
                    </a:lnTo>
                    <a:lnTo>
                      <a:pt x="93470" y="350236"/>
                    </a:lnTo>
                    <a:lnTo>
                      <a:pt x="97085" y="346623"/>
                    </a:lnTo>
                    <a:lnTo>
                      <a:pt x="97085" y="339397"/>
                    </a:lnTo>
                    <a:lnTo>
                      <a:pt x="100696" y="339397"/>
                    </a:lnTo>
                    <a:lnTo>
                      <a:pt x="104307" y="335784"/>
                    </a:lnTo>
                    <a:lnTo>
                      <a:pt x="107922" y="332171"/>
                    </a:lnTo>
                    <a:lnTo>
                      <a:pt x="107922" y="328558"/>
                    </a:lnTo>
                    <a:lnTo>
                      <a:pt x="104307" y="328558"/>
                    </a:lnTo>
                    <a:lnTo>
                      <a:pt x="104307" y="324945"/>
                    </a:lnTo>
                    <a:lnTo>
                      <a:pt x="107922" y="321334"/>
                    </a:lnTo>
                    <a:lnTo>
                      <a:pt x="107922" y="317721"/>
                    </a:lnTo>
                    <a:lnTo>
                      <a:pt x="104307" y="317721"/>
                    </a:lnTo>
                    <a:lnTo>
                      <a:pt x="100696" y="314108"/>
                    </a:lnTo>
                    <a:lnTo>
                      <a:pt x="104307" y="310495"/>
                    </a:lnTo>
                    <a:lnTo>
                      <a:pt x="104307" y="299656"/>
                    </a:lnTo>
                    <a:lnTo>
                      <a:pt x="107922" y="296046"/>
                    </a:lnTo>
                    <a:lnTo>
                      <a:pt x="111533" y="292433"/>
                    </a:lnTo>
                    <a:lnTo>
                      <a:pt x="115148" y="288820"/>
                    </a:lnTo>
                    <a:lnTo>
                      <a:pt x="115148" y="277981"/>
                    </a:lnTo>
                    <a:lnTo>
                      <a:pt x="118759" y="277981"/>
                    </a:lnTo>
                    <a:lnTo>
                      <a:pt x="118759" y="274368"/>
                    </a:lnTo>
                    <a:lnTo>
                      <a:pt x="115148" y="267144"/>
                    </a:lnTo>
                    <a:lnTo>
                      <a:pt x="115148" y="267144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6C541651-D1C9-DDBE-E80F-37B1D4E2A540}"/>
                  </a:ext>
                </a:extLst>
              </p:cNvPr>
              <p:cNvSpPr/>
              <p:nvPr/>
            </p:nvSpPr>
            <p:spPr>
              <a:xfrm>
                <a:off x="5002171" y="5556284"/>
                <a:ext cx="1679436" cy="1142654"/>
              </a:xfrm>
              <a:custGeom>
                <a:avLst/>
                <a:gdLst>
                  <a:gd name="connsiteX0" fmla="*/ 23779 w 1679436"/>
                  <a:gd name="connsiteY0" fmla="*/ 294089 h 1142654"/>
                  <a:gd name="connsiteX1" fmla="*/ 27242 w 1679436"/>
                  <a:gd name="connsiteY1" fmla="*/ 294089 h 1142654"/>
                  <a:gd name="connsiteX2" fmla="*/ 30701 w 1679436"/>
                  <a:gd name="connsiteY2" fmla="*/ 290625 h 1142654"/>
                  <a:gd name="connsiteX3" fmla="*/ 34165 w 1679436"/>
                  <a:gd name="connsiteY3" fmla="*/ 287164 h 1142654"/>
                  <a:gd name="connsiteX4" fmla="*/ 37629 w 1679436"/>
                  <a:gd name="connsiteY4" fmla="*/ 287164 h 1142654"/>
                  <a:gd name="connsiteX5" fmla="*/ 41088 w 1679436"/>
                  <a:gd name="connsiteY5" fmla="*/ 283702 h 1142654"/>
                  <a:gd name="connsiteX6" fmla="*/ 44551 w 1679436"/>
                  <a:gd name="connsiteY6" fmla="*/ 280239 h 1142654"/>
                  <a:gd name="connsiteX7" fmla="*/ 51474 w 1679436"/>
                  <a:gd name="connsiteY7" fmla="*/ 276777 h 1142654"/>
                  <a:gd name="connsiteX8" fmla="*/ 58401 w 1679436"/>
                  <a:gd name="connsiteY8" fmla="*/ 269852 h 1142654"/>
                  <a:gd name="connsiteX9" fmla="*/ 61861 w 1679436"/>
                  <a:gd name="connsiteY9" fmla="*/ 266391 h 1142654"/>
                  <a:gd name="connsiteX10" fmla="*/ 65324 w 1679436"/>
                  <a:gd name="connsiteY10" fmla="*/ 262930 h 1142654"/>
                  <a:gd name="connsiteX11" fmla="*/ 68788 w 1679436"/>
                  <a:gd name="connsiteY11" fmla="*/ 259466 h 1142654"/>
                  <a:gd name="connsiteX12" fmla="*/ 68788 w 1679436"/>
                  <a:gd name="connsiteY12" fmla="*/ 245618 h 1142654"/>
                  <a:gd name="connsiteX13" fmla="*/ 65324 w 1679436"/>
                  <a:gd name="connsiteY13" fmla="*/ 235232 h 1142654"/>
                  <a:gd name="connsiteX14" fmla="*/ 65324 w 1679436"/>
                  <a:gd name="connsiteY14" fmla="*/ 224845 h 1142654"/>
                  <a:gd name="connsiteX15" fmla="*/ 61861 w 1679436"/>
                  <a:gd name="connsiteY15" fmla="*/ 217920 h 1142654"/>
                  <a:gd name="connsiteX16" fmla="*/ 61861 w 1679436"/>
                  <a:gd name="connsiteY16" fmla="*/ 207534 h 1142654"/>
                  <a:gd name="connsiteX17" fmla="*/ 58401 w 1679436"/>
                  <a:gd name="connsiteY17" fmla="*/ 197147 h 1142654"/>
                  <a:gd name="connsiteX18" fmla="*/ 58401 w 1679436"/>
                  <a:gd name="connsiteY18" fmla="*/ 183299 h 1142654"/>
                  <a:gd name="connsiteX19" fmla="*/ 61861 w 1679436"/>
                  <a:gd name="connsiteY19" fmla="*/ 183299 h 1142654"/>
                  <a:gd name="connsiteX20" fmla="*/ 124179 w 1679436"/>
                  <a:gd name="connsiteY20" fmla="*/ 127906 h 1142654"/>
                  <a:gd name="connsiteX21" fmla="*/ 131107 w 1679436"/>
                  <a:gd name="connsiteY21" fmla="*/ 124445 h 1142654"/>
                  <a:gd name="connsiteX22" fmla="*/ 134566 w 1679436"/>
                  <a:gd name="connsiteY22" fmla="*/ 117520 h 1142654"/>
                  <a:gd name="connsiteX23" fmla="*/ 138029 w 1679436"/>
                  <a:gd name="connsiteY23" fmla="*/ 114058 h 1142654"/>
                  <a:gd name="connsiteX24" fmla="*/ 144952 w 1679436"/>
                  <a:gd name="connsiteY24" fmla="*/ 114058 h 1142654"/>
                  <a:gd name="connsiteX25" fmla="*/ 144952 w 1679436"/>
                  <a:gd name="connsiteY25" fmla="*/ 117520 h 1142654"/>
                  <a:gd name="connsiteX26" fmla="*/ 148416 w 1679436"/>
                  <a:gd name="connsiteY26" fmla="*/ 120981 h 1142654"/>
                  <a:gd name="connsiteX27" fmla="*/ 155338 w 1679436"/>
                  <a:gd name="connsiteY27" fmla="*/ 124445 h 1142654"/>
                  <a:gd name="connsiteX28" fmla="*/ 158802 w 1679436"/>
                  <a:gd name="connsiteY28" fmla="*/ 127906 h 1142654"/>
                  <a:gd name="connsiteX29" fmla="*/ 165725 w 1679436"/>
                  <a:gd name="connsiteY29" fmla="*/ 134831 h 1142654"/>
                  <a:gd name="connsiteX30" fmla="*/ 172652 w 1679436"/>
                  <a:gd name="connsiteY30" fmla="*/ 138292 h 1142654"/>
                  <a:gd name="connsiteX31" fmla="*/ 183039 w 1679436"/>
                  <a:gd name="connsiteY31" fmla="*/ 145217 h 1142654"/>
                  <a:gd name="connsiteX32" fmla="*/ 186498 w 1679436"/>
                  <a:gd name="connsiteY32" fmla="*/ 148679 h 1142654"/>
                  <a:gd name="connsiteX33" fmla="*/ 193425 w 1679436"/>
                  <a:gd name="connsiteY33" fmla="*/ 155602 h 1142654"/>
                  <a:gd name="connsiteX34" fmla="*/ 200348 w 1679436"/>
                  <a:gd name="connsiteY34" fmla="*/ 162527 h 1142654"/>
                  <a:gd name="connsiteX35" fmla="*/ 207271 w 1679436"/>
                  <a:gd name="connsiteY35" fmla="*/ 165988 h 1142654"/>
                  <a:gd name="connsiteX36" fmla="*/ 214198 w 1679436"/>
                  <a:gd name="connsiteY36" fmla="*/ 172913 h 1142654"/>
                  <a:gd name="connsiteX37" fmla="*/ 221121 w 1679436"/>
                  <a:gd name="connsiteY37" fmla="*/ 179838 h 1142654"/>
                  <a:gd name="connsiteX38" fmla="*/ 228043 w 1679436"/>
                  <a:gd name="connsiteY38" fmla="*/ 183299 h 1142654"/>
                  <a:gd name="connsiteX39" fmla="*/ 234971 w 1679436"/>
                  <a:gd name="connsiteY39" fmla="*/ 190225 h 1142654"/>
                  <a:gd name="connsiteX40" fmla="*/ 245357 w 1679436"/>
                  <a:gd name="connsiteY40" fmla="*/ 200611 h 1142654"/>
                  <a:gd name="connsiteX41" fmla="*/ 255744 w 1679436"/>
                  <a:gd name="connsiteY41" fmla="*/ 210997 h 1142654"/>
                  <a:gd name="connsiteX42" fmla="*/ 259203 w 1679436"/>
                  <a:gd name="connsiteY42" fmla="*/ 217920 h 1142654"/>
                  <a:gd name="connsiteX43" fmla="*/ 269589 w 1679436"/>
                  <a:gd name="connsiteY43" fmla="*/ 221384 h 1142654"/>
                  <a:gd name="connsiteX44" fmla="*/ 283439 w 1679436"/>
                  <a:gd name="connsiteY44" fmla="*/ 224845 h 1142654"/>
                  <a:gd name="connsiteX45" fmla="*/ 293826 w 1679436"/>
                  <a:gd name="connsiteY45" fmla="*/ 224845 h 1142654"/>
                  <a:gd name="connsiteX46" fmla="*/ 300748 w 1679436"/>
                  <a:gd name="connsiteY46" fmla="*/ 228307 h 1142654"/>
                  <a:gd name="connsiteX47" fmla="*/ 314599 w 1679436"/>
                  <a:gd name="connsiteY47" fmla="*/ 231770 h 1142654"/>
                  <a:gd name="connsiteX48" fmla="*/ 324985 w 1679436"/>
                  <a:gd name="connsiteY48" fmla="*/ 235232 h 1142654"/>
                  <a:gd name="connsiteX49" fmla="*/ 335371 w 1679436"/>
                  <a:gd name="connsiteY49" fmla="*/ 238693 h 1142654"/>
                  <a:gd name="connsiteX50" fmla="*/ 349222 w 1679436"/>
                  <a:gd name="connsiteY50" fmla="*/ 242157 h 1142654"/>
                  <a:gd name="connsiteX51" fmla="*/ 359608 w 1679436"/>
                  <a:gd name="connsiteY51" fmla="*/ 242157 h 1142654"/>
                  <a:gd name="connsiteX52" fmla="*/ 369994 w 1679436"/>
                  <a:gd name="connsiteY52" fmla="*/ 249079 h 1142654"/>
                  <a:gd name="connsiteX53" fmla="*/ 383840 w 1679436"/>
                  <a:gd name="connsiteY53" fmla="*/ 252543 h 1142654"/>
                  <a:gd name="connsiteX54" fmla="*/ 397690 w 1679436"/>
                  <a:gd name="connsiteY54" fmla="*/ 256004 h 1142654"/>
                  <a:gd name="connsiteX55" fmla="*/ 408076 w 1679436"/>
                  <a:gd name="connsiteY55" fmla="*/ 259466 h 1142654"/>
                  <a:gd name="connsiteX56" fmla="*/ 414999 w 1679436"/>
                  <a:gd name="connsiteY56" fmla="*/ 262930 h 1142654"/>
                  <a:gd name="connsiteX57" fmla="*/ 428849 w 1679436"/>
                  <a:gd name="connsiteY57" fmla="*/ 266391 h 1142654"/>
                  <a:gd name="connsiteX58" fmla="*/ 439236 w 1679436"/>
                  <a:gd name="connsiteY58" fmla="*/ 266391 h 1142654"/>
                  <a:gd name="connsiteX59" fmla="*/ 449622 w 1679436"/>
                  <a:gd name="connsiteY59" fmla="*/ 262930 h 1142654"/>
                  <a:gd name="connsiteX60" fmla="*/ 456545 w 1679436"/>
                  <a:gd name="connsiteY60" fmla="*/ 259466 h 1142654"/>
                  <a:gd name="connsiteX61" fmla="*/ 463468 w 1679436"/>
                  <a:gd name="connsiteY61" fmla="*/ 256004 h 1142654"/>
                  <a:gd name="connsiteX62" fmla="*/ 470395 w 1679436"/>
                  <a:gd name="connsiteY62" fmla="*/ 256004 h 1142654"/>
                  <a:gd name="connsiteX63" fmla="*/ 480781 w 1679436"/>
                  <a:gd name="connsiteY63" fmla="*/ 249079 h 1142654"/>
                  <a:gd name="connsiteX64" fmla="*/ 487704 w 1679436"/>
                  <a:gd name="connsiteY64" fmla="*/ 245618 h 1142654"/>
                  <a:gd name="connsiteX65" fmla="*/ 505165 w 1679436"/>
                  <a:gd name="connsiteY65" fmla="*/ 245618 h 1142654"/>
                  <a:gd name="connsiteX66" fmla="*/ 511941 w 1679436"/>
                  <a:gd name="connsiteY66" fmla="*/ 242157 h 1142654"/>
                  <a:gd name="connsiteX67" fmla="*/ 515551 w 1679436"/>
                  <a:gd name="connsiteY67" fmla="*/ 238693 h 1142654"/>
                  <a:gd name="connsiteX68" fmla="*/ 518863 w 1679436"/>
                  <a:gd name="connsiteY68" fmla="*/ 235232 h 1142654"/>
                  <a:gd name="connsiteX69" fmla="*/ 522327 w 1679436"/>
                  <a:gd name="connsiteY69" fmla="*/ 231770 h 1142654"/>
                  <a:gd name="connsiteX70" fmla="*/ 525938 w 1679436"/>
                  <a:gd name="connsiteY70" fmla="*/ 224845 h 1142654"/>
                  <a:gd name="connsiteX71" fmla="*/ 532714 w 1679436"/>
                  <a:gd name="connsiteY71" fmla="*/ 217920 h 1142654"/>
                  <a:gd name="connsiteX72" fmla="*/ 536324 w 1679436"/>
                  <a:gd name="connsiteY72" fmla="*/ 214459 h 1142654"/>
                  <a:gd name="connsiteX73" fmla="*/ 539636 w 1679436"/>
                  <a:gd name="connsiteY73" fmla="*/ 204072 h 1142654"/>
                  <a:gd name="connsiteX74" fmla="*/ 546711 w 1679436"/>
                  <a:gd name="connsiteY74" fmla="*/ 200611 h 1142654"/>
                  <a:gd name="connsiteX75" fmla="*/ 550023 w 1679436"/>
                  <a:gd name="connsiteY75" fmla="*/ 197147 h 1142654"/>
                  <a:gd name="connsiteX76" fmla="*/ 557097 w 1679436"/>
                  <a:gd name="connsiteY76" fmla="*/ 186761 h 1142654"/>
                  <a:gd name="connsiteX77" fmla="*/ 563873 w 1679436"/>
                  <a:gd name="connsiteY77" fmla="*/ 183299 h 1142654"/>
                  <a:gd name="connsiteX78" fmla="*/ 570947 w 1679436"/>
                  <a:gd name="connsiteY78" fmla="*/ 179838 h 1142654"/>
                  <a:gd name="connsiteX79" fmla="*/ 577870 w 1679436"/>
                  <a:gd name="connsiteY79" fmla="*/ 172913 h 1142654"/>
                  <a:gd name="connsiteX80" fmla="*/ 588256 w 1679436"/>
                  <a:gd name="connsiteY80" fmla="*/ 172913 h 1142654"/>
                  <a:gd name="connsiteX81" fmla="*/ 595179 w 1679436"/>
                  <a:gd name="connsiteY81" fmla="*/ 169452 h 1142654"/>
                  <a:gd name="connsiteX82" fmla="*/ 602107 w 1679436"/>
                  <a:gd name="connsiteY82" fmla="*/ 169452 h 1142654"/>
                  <a:gd name="connsiteX83" fmla="*/ 609029 w 1679436"/>
                  <a:gd name="connsiteY83" fmla="*/ 165988 h 1142654"/>
                  <a:gd name="connsiteX84" fmla="*/ 615952 w 1679436"/>
                  <a:gd name="connsiteY84" fmla="*/ 169452 h 1142654"/>
                  <a:gd name="connsiteX85" fmla="*/ 622879 w 1679436"/>
                  <a:gd name="connsiteY85" fmla="*/ 169452 h 1142654"/>
                  <a:gd name="connsiteX86" fmla="*/ 629802 w 1679436"/>
                  <a:gd name="connsiteY86" fmla="*/ 172913 h 1142654"/>
                  <a:gd name="connsiteX87" fmla="*/ 636725 w 1679436"/>
                  <a:gd name="connsiteY87" fmla="*/ 176374 h 1142654"/>
                  <a:gd name="connsiteX88" fmla="*/ 647111 w 1679436"/>
                  <a:gd name="connsiteY88" fmla="*/ 176374 h 1142654"/>
                  <a:gd name="connsiteX89" fmla="*/ 654039 w 1679436"/>
                  <a:gd name="connsiteY89" fmla="*/ 183299 h 1142654"/>
                  <a:gd name="connsiteX90" fmla="*/ 660961 w 1679436"/>
                  <a:gd name="connsiteY90" fmla="*/ 183299 h 1142654"/>
                  <a:gd name="connsiteX91" fmla="*/ 667884 w 1679436"/>
                  <a:gd name="connsiteY91" fmla="*/ 186761 h 1142654"/>
                  <a:gd name="connsiteX92" fmla="*/ 674812 w 1679436"/>
                  <a:gd name="connsiteY92" fmla="*/ 186761 h 1142654"/>
                  <a:gd name="connsiteX93" fmla="*/ 678271 w 1679436"/>
                  <a:gd name="connsiteY93" fmla="*/ 183299 h 1142654"/>
                  <a:gd name="connsiteX94" fmla="*/ 678271 w 1679436"/>
                  <a:gd name="connsiteY94" fmla="*/ 179838 h 1142654"/>
                  <a:gd name="connsiteX95" fmla="*/ 681734 w 1679436"/>
                  <a:gd name="connsiteY95" fmla="*/ 172913 h 1142654"/>
                  <a:gd name="connsiteX96" fmla="*/ 723280 w 1679436"/>
                  <a:gd name="connsiteY96" fmla="*/ 96747 h 1142654"/>
                  <a:gd name="connsiteX97" fmla="*/ 726744 w 1679436"/>
                  <a:gd name="connsiteY97" fmla="*/ 89822 h 1142654"/>
                  <a:gd name="connsiteX98" fmla="*/ 726744 w 1679436"/>
                  <a:gd name="connsiteY98" fmla="*/ 82899 h 1142654"/>
                  <a:gd name="connsiteX99" fmla="*/ 730203 w 1679436"/>
                  <a:gd name="connsiteY99" fmla="*/ 79435 h 1142654"/>
                  <a:gd name="connsiteX100" fmla="*/ 730203 w 1679436"/>
                  <a:gd name="connsiteY100" fmla="*/ 69049 h 1142654"/>
                  <a:gd name="connsiteX101" fmla="*/ 747517 w 1679436"/>
                  <a:gd name="connsiteY101" fmla="*/ 20580 h 1142654"/>
                  <a:gd name="connsiteX102" fmla="*/ 747517 w 1679436"/>
                  <a:gd name="connsiteY102" fmla="*/ 17117 h 1142654"/>
                  <a:gd name="connsiteX103" fmla="*/ 750976 w 1679436"/>
                  <a:gd name="connsiteY103" fmla="*/ 10194 h 1142654"/>
                  <a:gd name="connsiteX104" fmla="*/ 754439 w 1679436"/>
                  <a:gd name="connsiteY104" fmla="*/ 3119 h 1142654"/>
                  <a:gd name="connsiteX105" fmla="*/ 757903 w 1679436"/>
                  <a:gd name="connsiteY105" fmla="*/ -193 h 1142654"/>
                  <a:gd name="connsiteX106" fmla="*/ 761362 w 1679436"/>
                  <a:gd name="connsiteY106" fmla="*/ 3119 h 1142654"/>
                  <a:gd name="connsiteX107" fmla="*/ 764826 w 1679436"/>
                  <a:gd name="connsiteY107" fmla="*/ 6730 h 1142654"/>
                  <a:gd name="connsiteX108" fmla="*/ 768289 w 1679436"/>
                  <a:gd name="connsiteY108" fmla="*/ 10194 h 1142654"/>
                  <a:gd name="connsiteX109" fmla="*/ 785599 w 1679436"/>
                  <a:gd name="connsiteY109" fmla="*/ 10194 h 1142654"/>
                  <a:gd name="connsiteX110" fmla="*/ 795985 w 1679436"/>
                  <a:gd name="connsiteY110" fmla="*/ 3119 h 1142654"/>
                  <a:gd name="connsiteX111" fmla="*/ 813294 w 1679436"/>
                  <a:gd name="connsiteY111" fmla="*/ 3119 h 1142654"/>
                  <a:gd name="connsiteX112" fmla="*/ 816758 w 1679436"/>
                  <a:gd name="connsiteY112" fmla="*/ 6730 h 1142654"/>
                  <a:gd name="connsiteX113" fmla="*/ 816758 w 1679436"/>
                  <a:gd name="connsiteY113" fmla="*/ 10194 h 1142654"/>
                  <a:gd name="connsiteX114" fmla="*/ 827144 w 1679436"/>
                  <a:gd name="connsiteY114" fmla="*/ 10194 h 1142654"/>
                  <a:gd name="connsiteX115" fmla="*/ 830608 w 1679436"/>
                  <a:gd name="connsiteY115" fmla="*/ 6730 h 1142654"/>
                  <a:gd name="connsiteX116" fmla="*/ 837531 w 1679436"/>
                  <a:gd name="connsiteY116" fmla="*/ 3119 h 1142654"/>
                  <a:gd name="connsiteX117" fmla="*/ 837531 w 1679436"/>
                  <a:gd name="connsiteY117" fmla="*/ -193 h 1142654"/>
                  <a:gd name="connsiteX118" fmla="*/ 844453 w 1679436"/>
                  <a:gd name="connsiteY118" fmla="*/ -193 h 1142654"/>
                  <a:gd name="connsiteX119" fmla="*/ 847917 w 1679436"/>
                  <a:gd name="connsiteY119" fmla="*/ 3119 h 1142654"/>
                  <a:gd name="connsiteX120" fmla="*/ 851381 w 1679436"/>
                  <a:gd name="connsiteY120" fmla="*/ 3119 h 1142654"/>
                  <a:gd name="connsiteX121" fmla="*/ 854840 w 1679436"/>
                  <a:gd name="connsiteY121" fmla="*/ 6730 h 1142654"/>
                  <a:gd name="connsiteX122" fmla="*/ 858304 w 1679436"/>
                  <a:gd name="connsiteY122" fmla="*/ 3119 h 1142654"/>
                  <a:gd name="connsiteX123" fmla="*/ 861767 w 1679436"/>
                  <a:gd name="connsiteY123" fmla="*/ -193 h 1142654"/>
                  <a:gd name="connsiteX124" fmla="*/ 868690 w 1679436"/>
                  <a:gd name="connsiteY124" fmla="*/ 3119 h 1142654"/>
                  <a:gd name="connsiteX125" fmla="*/ 882540 w 1679436"/>
                  <a:gd name="connsiteY125" fmla="*/ 3119 h 1142654"/>
                  <a:gd name="connsiteX126" fmla="*/ 882540 w 1679436"/>
                  <a:gd name="connsiteY126" fmla="*/ 6730 h 1142654"/>
                  <a:gd name="connsiteX127" fmla="*/ 885999 w 1679436"/>
                  <a:gd name="connsiteY127" fmla="*/ 10194 h 1142654"/>
                  <a:gd name="connsiteX128" fmla="*/ 892927 w 1679436"/>
                  <a:gd name="connsiteY128" fmla="*/ 13506 h 1142654"/>
                  <a:gd name="connsiteX129" fmla="*/ 896386 w 1679436"/>
                  <a:gd name="connsiteY129" fmla="*/ 13506 h 1142654"/>
                  <a:gd name="connsiteX130" fmla="*/ 896386 w 1679436"/>
                  <a:gd name="connsiteY130" fmla="*/ 17117 h 1142654"/>
                  <a:gd name="connsiteX131" fmla="*/ 899849 w 1679436"/>
                  <a:gd name="connsiteY131" fmla="*/ 17117 h 1142654"/>
                  <a:gd name="connsiteX132" fmla="*/ 903313 w 1679436"/>
                  <a:gd name="connsiteY132" fmla="*/ 20580 h 1142654"/>
                  <a:gd name="connsiteX133" fmla="*/ 906772 w 1679436"/>
                  <a:gd name="connsiteY133" fmla="*/ 27503 h 1142654"/>
                  <a:gd name="connsiteX134" fmla="*/ 917158 w 1679436"/>
                  <a:gd name="connsiteY134" fmla="*/ 27503 h 1142654"/>
                  <a:gd name="connsiteX135" fmla="*/ 924086 w 1679436"/>
                  <a:gd name="connsiteY135" fmla="*/ 30967 h 1142654"/>
                  <a:gd name="connsiteX136" fmla="*/ 927545 w 1679436"/>
                  <a:gd name="connsiteY136" fmla="*/ 30967 h 1142654"/>
                  <a:gd name="connsiteX137" fmla="*/ 931009 w 1679436"/>
                  <a:gd name="connsiteY137" fmla="*/ 34276 h 1142654"/>
                  <a:gd name="connsiteX138" fmla="*/ 931009 w 1679436"/>
                  <a:gd name="connsiteY138" fmla="*/ 37889 h 1142654"/>
                  <a:gd name="connsiteX139" fmla="*/ 941395 w 1679436"/>
                  <a:gd name="connsiteY139" fmla="*/ 37889 h 1142654"/>
                  <a:gd name="connsiteX140" fmla="*/ 941395 w 1679436"/>
                  <a:gd name="connsiteY140" fmla="*/ 41353 h 1142654"/>
                  <a:gd name="connsiteX141" fmla="*/ 944859 w 1679436"/>
                  <a:gd name="connsiteY141" fmla="*/ 44815 h 1142654"/>
                  <a:gd name="connsiteX142" fmla="*/ 948318 w 1679436"/>
                  <a:gd name="connsiteY142" fmla="*/ 48276 h 1142654"/>
                  <a:gd name="connsiteX143" fmla="*/ 955245 w 1679436"/>
                  <a:gd name="connsiteY143" fmla="*/ 48276 h 1142654"/>
                  <a:gd name="connsiteX144" fmla="*/ 965632 w 1679436"/>
                  <a:gd name="connsiteY144" fmla="*/ 44815 h 1142654"/>
                  <a:gd name="connsiteX145" fmla="*/ 979477 w 1679436"/>
                  <a:gd name="connsiteY145" fmla="*/ 44815 h 1142654"/>
                  <a:gd name="connsiteX146" fmla="*/ 986400 w 1679436"/>
                  <a:gd name="connsiteY146" fmla="*/ 41353 h 1142654"/>
                  <a:gd name="connsiteX147" fmla="*/ 989863 w 1679436"/>
                  <a:gd name="connsiteY147" fmla="*/ 41353 h 1142654"/>
                  <a:gd name="connsiteX148" fmla="*/ 989863 w 1679436"/>
                  <a:gd name="connsiteY148" fmla="*/ 37889 h 1142654"/>
                  <a:gd name="connsiteX149" fmla="*/ 993327 w 1679436"/>
                  <a:gd name="connsiteY149" fmla="*/ 34276 h 1142654"/>
                  <a:gd name="connsiteX150" fmla="*/ 989863 w 1679436"/>
                  <a:gd name="connsiteY150" fmla="*/ 30967 h 1142654"/>
                  <a:gd name="connsiteX151" fmla="*/ 989863 w 1679436"/>
                  <a:gd name="connsiteY151" fmla="*/ 20580 h 1142654"/>
                  <a:gd name="connsiteX152" fmla="*/ 993327 w 1679436"/>
                  <a:gd name="connsiteY152" fmla="*/ 17117 h 1142654"/>
                  <a:gd name="connsiteX153" fmla="*/ 996786 w 1679436"/>
                  <a:gd name="connsiteY153" fmla="*/ 13506 h 1142654"/>
                  <a:gd name="connsiteX154" fmla="*/ 1021023 w 1679436"/>
                  <a:gd name="connsiteY154" fmla="*/ 13506 h 1142654"/>
                  <a:gd name="connsiteX155" fmla="*/ 1072955 w 1679436"/>
                  <a:gd name="connsiteY155" fmla="*/ 10194 h 1142654"/>
                  <a:gd name="connsiteX156" fmla="*/ 1079878 w 1679436"/>
                  <a:gd name="connsiteY156" fmla="*/ 13506 h 1142654"/>
                  <a:gd name="connsiteX157" fmla="*/ 1145660 w 1679436"/>
                  <a:gd name="connsiteY157" fmla="*/ 13506 h 1142654"/>
                  <a:gd name="connsiteX158" fmla="*/ 1145660 w 1679436"/>
                  <a:gd name="connsiteY158" fmla="*/ 17117 h 1142654"/>
                  <a:gd name="connsiteX159" fmla="*/ 1142196 w 1679436"/>
                  <a:gd name="connsiteY159" fmla="*/ 17117 h 1142654"/>
                  <a:gd name="connsiteX160" fmla="*/ 1124887 w 1679436"/>
                  <a:gd name="connsiteY160" fmla="*/ 23890 h 1142654"/>
                  <a:gd name="connsiteX161" fmla="*/ 1124887 w 1679436"/>
                  <a:gd name="connsiteY161" fmla="*/ 37889 h 1142654"/>
                  <a:gd name="connsiteX162" fmla="*/ 1107578 w 1679436"/>
                  <a:gd name="connsiteY162" fmla="*/ 141604 h 1142654"/>
                  <a:gd name="connsiteX163" fmla="*/ 1107578 w 1679436"/>
                  <a:gd name="connsiteY163" fmla="*/ 148527 h 1142654"/>
                  <a:gd name="connsiteX164" fmla="*/ 1104114 w 1679436"/>
                  <a:gd name="connsiteY164" fmla="*/ 155602 h 1142654"/>
                  <a:gd name="connsiteX165" fmla="*/ 1100651 w 1679436"/>
                  <a:gd name="connsiteY165" fmla="*/ 158914 h 1142654"/>
                  <a:gd name="connsiteX166" fmla="*/ 1100651 w 1679436"/>
                  <a:gd name="connsiteY166" fmla="*/ 162377 h 1142654"/>
                  <a:gd name="connsiteX167" fmla="*/ 1097191 w 1679436"/>
                  <a:gd name="connsiteY167" fmla="*/ 165988 h 1142654"/>
                  <a:gd name="connsiteX168" fmla="*/ 1090264 w 1679436"/>
                  <a:gd name="connsiteY168" fmla="*/ 169300 h 1142654"/>
                  <a:gd name="connsiteX169" fmla="*/ 1086805 w 1679436"/>
                  <a:gd name="connsiteY169" fmla="*/ 172764 h 1142654"/>
                  <a:gd name="connsiteX170" fmla="*/ 1079878 w 1679436"/>
                  <a:gd name="connsiteY170" fmla="*/ 176374 h 1142654"/>
                  <a:gd name="connsiteX171" fmla="*/ 1072955 w 1679436"/>
                  <a:gd name="connsiteY171" fmla="*/ 179686 h 1142654"/>
                  <a:gd name="connsiteX172" fmla="*/ 1069491 w 1679436"/>
                  <a:gd name="connsiteY172" fmla="*/ 183150 h 1142654"/>
                  <a:gd name="connsiteX173" fmla="*/ 1055646 w 1679436"/>
                  <a:gd name="connsiteY173" fmla="*/ 183150 h 1142654"/>
                  <a:gd name="connsiteX174" fmla="*/ 1048718 w 1679436"/>
                  <a:gd name="connsiteY174" fmla="*/ 186761 h 1142654"/>
                  <a:gd name="connsiteX175" fmla="*/ 1034873 w 1679436"/>
                  <a:gd name="connsiteY175" fmla="*/ 186761 h 1142654"/>
                  <a:gd name="connsiteX176" fmla="*/ 1034873 w 1679436"/>
                  <a:gd name="connsiteY176" fmla="*/ 200611 h 1142654"/>
                  <a:gd name="connsiteX177" fmla="*/ 1031409 w 1679436"/>
                  <a:gd name="connsiteY177" fmla="*/ 204072 h 1142654"/>
                  <a:gd name="connsiteX178" fmla="*/ 1034873 w 1679436"/>
                  <a:gd name="connsiteY178" fmla="*/ 207534 h 1142654"/>
                  <a:gd name="connsiteX179" fmla="*/ 1034873 w 1679436"/>
                  <a:gd name="connsiteY179" fmla="*/ 210997 h 1142654"/>
                  <a:gd name="connsiteX180" fmla="*/ 1031409 w 1679436"/>
                  <a:gd name="connsiteY180" fmla="*/ 217920 h 1142654"/>
                  <a:gd name="connsiteX181" fmla="*/ 1027946 w 1679436"/>
                  <a:gd name="connsiteY181" fmla="*/ 224845 h 1142654"/>
                  <a:gd name="connsiteX182" fmla="*/ 1027946 w 1679436"/>
                  <a:gd name="connsiteY182" fmla="*/ 235232 h 1142654"/>
                  <a:gd name="connsiteX183" fmla="*/ 1031409 w 1679436"/>
                  <a:gd name="connsiteY183" fmla="*/ 242157 h 1142654"/>
                  <a:gd name="connsiteX184" fmla="*/ 1034873 w 1679436"/>
                  <a:gd name="connsiteY184" fmla="*/ 245618 h 1142654"/>
                  <a:gd name="connsiteX185" fmla="*/ 1038332 w 1679436"/>
                  <a:gd name="connsiteY185" fmla="*/ 252543 h 1142654"/>
                  <a:gd name="connsiteX186" fmla="*/ 1041796 w 1679436"/>
                  <a:gd name="connsiteY186" fmla="*/ 256004 h 1142654"/>
                  <a:gd name="connsiteX187" fmla="*/ 1045259 w 1679436"/>
                  <a:gd name="connsiteY187" fmla="*/ 256004 h 1142654"/>
                  <a:gd name="connsiteX188" fmla="*/ 1048718 w 1679436"/>
                  <a:gd name="connsiteY188" fmla="*/ 259466 h 1142654"/>
                  <a:gd name="connsiteX189" fmla="*/ 1048718 w 1679436"/>
                  <a:gd name="connsiteY189" fmla="*/ 262930 h 1142654"/>
                  <a:gd name="connsiteX190" fmla="*/ 1052182 w 1679436"/>
                  <a:gd name="connsiteY190" fmla="*/ 266391 h 1142654"/>
                  <a:gd name="connsiteX191" fmla="*/ 1062569 w 1679436"/>
                  <a:gd name="connsiteY191" fmla="*/ 266391 h 1142654"/>
                  <a:gd name="connsiteX192" fmla="*/ 1062569 w 1679436"/>
                  <a:gd name="connsiteY192" fmla="*/ 273316 h 1142654"/>
                  <a:gd name="connsiteX193" fmla="*/ 1076419 w 1679436"/>
                  <a:gd name="connsiteY193" fmla="*/ 273316 h 1142654"/>
                  <a:gd name="connsiteX194" fmla="*/ 1079878 w 1679436"/>
                  <a:gd name="connsiteY194" fmla="*/ 269852 h 1142654"/>
                  <a:gd name="connsiteX195" fmla="*/ 1083341 w 1679436"/>
                  <a:gd name="connsiteY195" fmla="*/ 266391 h 1142654"/>
                  <a:gd name="connsiteX196" fmla="*/ 1086805 w 1679436"/>
                  <a:gd name="connsiteY196" fmla="*/ 259466 h 1142654"/>
                  <a:gd name="connsiteX197" fmla="*/ 1090264 w 1679436"/>
                  <a:gd name="connsiteY197" fmla="*/ 256004 h 1142654"/>
                  <a:gd name="connsiteX198" fmla="*/ 1097191 w 1679436"/>
                  <a:gd name="connsiteY198" fmla="*/ 256004 h 1142654"/>
                  <a:gd name="connsiteX199" fmla="*/ 1097191 w 1679436"/>
                  <a:gd name="connsiteY199" fmla="*/ 262930 h 1142654"/>
                  <a:gd name="connsiteX200" fmla="*/ 1104114 w 1679436"/>
                  <a:gd name="connsiteY200" fmla="*/ 262930 h 1142654"/>
                  <a:gd name="connsiteX201" fmla="*/ 1107578 w 1679436"/>
                  <a:gd name="connsiteY201" fmla="*/ 266391 h 1142654"/>
                  <a:gd name="connsiteX202" fmla="*/ 1111037 w 1679436"/>
                  <a:gd name="connsiteY202" fmla="*/ 269852 h 1142654"/>
                  <a:gd name="connsiteX203" fmla="*/ 1111037 w 1679436"/>
                  <a:gd name="connsiteY203" fmla="*/ 273316 h 1142654"/>
                  <a:gd name="connsiteX204" fmla="*/ 1114501 w 1679436"/>
                  <a:gd name="connsiteY204" fmla="*/ 273316 h 1142654"/>
                  <a:gd name="connsiteX205" fmla="*/ 1117964 w 1679436"/>
                  <a:gd name="connsiteY205" fmla="*/ 269852 h 1142654"/>
                  <a:gd name="connsiteX206" fmla="*/ 1117964 w 1679436"/>
                  <a:gd name="connsiteY206" fmla="*/ 273316 h 1142654"/>
                  <a:gd name="connsiteX207" fmla="*/ 1121423 w 1679436"/>
                  <a:gd name="connsiteY207" fmla="*/ 276777 h 1142654"/>
                  <a:gd name="connsiteX208" fmla="*/ 1124887 w 1679436"/>
                  <a:gd name="connsiteY208" fmla="*/ 280239 h 1142654"/>
                  <a:gd name="connsiteX209" fmla="*/ 1124887 w 1679436"/>
                  <a:gd name="connsiteY209" fmla="*/ 287164 h 1142654"/>
                  <a:gd name="connsiteX210" fmla="*/ 1128351 w 1679436"/>
                  <a:gd name="connsiteY210" fmla="*/ 290625 h 1142654"/>
                  <a:gd name="connsiteX211" fmla="*/ 1128351 w 1679436"/>
                  <a:gd name="connsiteY211" fmla="*/ 294089 h 1142654"/>
                  <a:gd name="connsiteX212" fmla="*/ 1131810 w 1679436"/>
                  <a:gd name="connsiteY212" fmla="*/ 297550 h 1142654"/>
                  <a:gd name="connsiteX213" fmla="*/ 1131810 w 1679436"/>
                  <a:gd name="connsiteY213" fmla="*/ 301012 h 1142654"/>
                  <a:gd name="connsiteX214" fmla="*/ 1128351 w 1679436"/>
                  <a:gd name="connsiteY214" fmla="*/ 301012 h 1142654"/>
                  <a:gd name="connsiteX215" fmla="*/ 1128351 w 1679436"/>
                  <a:gd name="connsiteY215" fmla="*/ 311398 h 1142654"/>
                  <a:gd name="connsiteX216" fmla="*/ 1124887 w 1679436"/>
                  <a:gd name="connsiteY216" fmla="*/ 314862 h 1142654"/>
                  <a:gd name="connsiteX217" fmla="*/ 1121423 w 1679436"/>
                  <a:gd name="connsiteY217" fmla="*/ 321784 h 1142654"/>
                  <a:gd name="connsiteX218" fmla="*/ 1121423 w 1679436"/>
                  <a:gd name="connsiteY218" fmla="*/ 346021 h 1142654"/>
                  <a:gd name="connsiteX219" fmla="*/ 1124887 w 1679436"/>
                  <a:gd name="connsiteY219" fmla="*/ 346021 h 1142654"/>
                  <a:gd name="connsiteX220" fmla="*/ 1124887 w 1679436"/>
                  <a:gd name="connsiteY220" fmla="*/ 349482 h 1142654"/>
                  <a:gd name="connsiteX221" fmla="*/ 1128351 w 1679436"/>
                  <a:gd name="connsiteY221" fmla="*/ 349482 h 1142654"/>
                  <a:gd name="connsiteX222" fmla="*/ 1128351 w 1679436"/>
                  <a:gd name="connsiteY222" fmla="*/ 352944 h 1142654"/>
                  <a:gd name="connsiteX223" fmla="*/ 1131810 w 1679436"/>
                  <a:gd name="connsiteY223" fmla="*/ 352944 h 1142654"/>
                  <a:gd name="connsiteX224" fmla="*/ 1135274 w 1679436"/>
                  <a:gd name="connsiteY224" fmla="*/ 356407 h 1142654"/>
                  <a:gd name="connsiteX225" fmla="*/ 1138737 w 1679436"/>
                  <a:gd name="connsiteY225" fmla="*/ 359869 h 1142654"/>
                  <a:gd name="connsiteX226" fmla="*/ 1142196 w 1679436"/>
                  <a:gd name="connsiteY226" fmla="*/ 359869 h 1142654"/>
                  <a:gd name="connsiteX227" fmla="*/ 1145660 w 1679436"/>
                  <a:gd name="connsiteY227" fmla="*/ 356407 h 1142654"/>
                  <a:gd name="connsiteX228" fmla="*/ 1152583 w 1679436"/>
                  <a:gd name="connsiteY228" fmla="*/ 356407 h 1142654"/>
                  <a:gd name="connsiteX229" fmla="*/ 1152583 w 1679436"/>
                  <a:gd name="connsiteY229" fmla="*/ 359869 h 1142654"/>
                  <a:gd name="connsiteX230" fmla="*/ 1159510 w 1679436"/>
                  <a:gd name="connsiteY230" fmla="*/ 359869 h 1142654"/>
                  <a:gd name="connsiteX231" fmla="*/ 1159510 w 1679436"/>
                  <a:gd name="connsiteY231" fmla="*/ 363330 h 1142654"/>
                  <a:gd name="connsiteX232" fmla="*/ 1162969 w 1679436"/>
                  <a:gd name="connsiteY232" fmla="*/ 363330 h 1142654"/>
                  <a:gd name="connsiteX233" fmla="*/ 1162969 w 1679436"/>
                  <a:gd name="connsiteY233" fmla="*/ 366791 h 1142654"/>
                  <a:gd name="connsiteX234" fmla="*/ 1159510 w 1679436"/>
                  <a:gd name="connsiteY234" fmla="*/ 366791 h 1142654"/>
                  <a:gd name="connsiteX235" fmla="*/ 1159510 w 1679436"/>
                  <a:gd name="connsiteY235" fmla="*/ 370255 h 1142654"/>
                  <a:gd name="connsiteX236" fmla="*/ 1156046 w 1679436"/>
                  <a:gd name="connsiteY236" fmla="*/ 373717 h 1142654"/>
                  <a:gd name="connsiteX237" fmla="*/ 1156046 w 1679436"/>
                  <a:gd name="connsiteY237" fmla="*/ 377178 h 1142654"/>
                  <a:gd name="connsiteX238" fmla="*/ 1159510 w 1679436"/>
                  <a:gd name="connsiteY238" fmla="*/ 377178 h 1142654"/>
                  <a:gd name="connsiteX239" fmla="*/ 1156046 w 1679436"/>
                  <a:gd name="connsiteY239" fmla="*/ 380642 h 1142654"/>
                  <a:gd name="connsiteX240" fmla="*/ 1152583 w 1679436"/>
                  <a:gd name="connsiteY240" fmla="*/ 380642 h 1142654"/>
                  <a:gd name="connsiteX241" fmla="*/ 1152583 w 1679436"/>
                  <a:gd name="connsiteY241" fmla="*/ 384103 h 1142654"/>
                  <a:gd name="connsiteX242" fmla="*/ 1156046 w 1679436"/>
                  <a:gd name="connsiteY242" fmla="*/ 384103 h 1142654"/>
                  <a:gd name="connsiteX243" fmla="*/ 1156046 w 1679436"/>
                  <a:gd name="connsiteY243" fmla="*/ 387564 h 1142654"/>
                  <a:gd name="connsiteX244" fmla="*/ 1152583 w 1679436"/>
                  <a:gd name="connsiteY244" fmla="*/ 387564 h 1142654"/>
                  <a:gd name="connsiteX245" fmla="*/ 1152583 w 1679436"/>
                  <a:gd name="connsiteY245" fmla="*/ 397951 h 1142654"/>
                  <a:gd name="connsiteX246" fmla="*/ 1156046 w 1679436"/>
                  <a:gd name="connsiteY246" fmla="*/ 401414 h 1142654"/>
                  <a:gd name="connsiteX247" fmla="*/ 1156046 w 1679436"/>
                  <a:gd name="connsiteY247" fmla="*/ 404876 h 1142654"/>
                  <a:gd name="connsiteX248" fmla="*/ 1159510 w 1679436"/>
                  <a:gd name="connsiteY248" fmla="*/ 408337 h 1142654"/>
                  <a:gd name="connsiteX249" fmla="*/ 1159510 w 1679436"/>
                  <a:gd name="connsiteY249" fmla="*/ 415262 h 1142654"/>
                  <a:gd name="connsiteX250" fmla="*/ 1162969 w 1679436"/>
                  <a:gd name="connsiteY250" fmla="*/ 415262 h 1142654"/>
                  <a:gd name="connsiteX251" fmla="*/ 1162969 w 1679436"/>
                  <a:gd name="connsiteY251" fmla="*/ 418724 h 1142654"/>
                  <a:gd name="connsiteX252" fmla="*/ 1166433 w 1679436"/>
                  <a:gd name="connsiteY252" fmla="*/ 415262 h 1142654"/>
                  <a:gd name="connsiteX253" fmla="*/ 1169896 w 1679436"/>
                  <a:gd name="connsiteY253" fmla="*/ 415262 h 1142654"/>
                  <a:gd name="connsiteX254" fmla="*/ 1173356 w 1679436"/>
                  <a:gd name="connsiteY254" fmla="*/ 418724 h 1142654"/>
                  <a:gd name="connsiteX255" fmla="*/ 1187206 w 1679436"/>
                  <a:gd name="connsiteY255" fmla="*/ 418724 h 1142654"/>
                  <a:gd name="connsiteX256" fmla="*/ 1190669 w 1679436"/>
                  <a:gd name="connsiteY256" fmla="*/ 422187 h 1142654"/>
                  <a:gd name="connsiteX257" fmla="*/ 1190669 w 1679436"/>
                  <a:gd name="connsiteY257" fmla="*/ 429110 h 1142654"/>
                  <a:gd name="connsiteX258" fmla="*/ 1194128 w 1679436"/>
                  <a:gd name="connsiteY258" fmla="*/ 429110 h 1142654"/>
                  <a:gd name="connsiteX259" fmla="*/ 1194128 w 1679436"/>
                  <a:gd name="connsiteY259" fmla="*/ 432574 h 1142654"/>
                  <a:gd name="connsiteX260" fmla="*/ 1201056 w 1679436"/>
                  <a:gd name="connsiteY260" fmla="*/ 432574 h 1142654"/>
                  <a:gd name="connsiteX261" fmla="*/ 1204515 w 1679436"/>
                  <a:gd name="connsiteY261" fmla="*/ 436035 h 1142654"/>
                  <a:gd name="connsiteX262" fmla="*/ 1204515 w 1679436"/>
                  <a:gd name="connsiteY262" fmla="*/ 442960 h 1142654"/>
                  <a:gd name="connsiteX263" fmla="*/ 1207979 w 1679436"/>
                  <a:gd name="connsiteY263" fmla="*/ 442960 h 1142654"/>
                  <a:gd name="connsiteX264" fmla="*/ 1207979 w 1679436"/>
                  <a:gd name="connsiteY264" fmla="*/ 446422 h 1142654"/>
                  <a:gd name="connsiteX265" fmla="*/ 1214901 w 1679436"/>
                  <a:gd name="connsiteY265" fmla="*/ 449883 h 1142654"/>
                  <a:gd name="connsiteX266" fmla="*/ 1218365 w 1679436"/>
                  <a:gd name="connsiteY266" fmla="*/ 446422 h 1142654"/>
                  <a:gd name="connsiteX267" fmla="*/ 1225288 w 1679436"/>
                  <a:gd name="connsiteY267" fmla="*/ 446422 h 1142654"/>
                  <a:gd name="connsiteX268" fmla="*/ 1225288 w 1679436"/>
                  <a:gd name="connsiteY268" fmla="*/ 449883 h 1142654"/>
                  <a:gd name="connsiteX269" fmla="*/ 1228751 w 1679436"/>
                  <a:gd name="connsiteY269" fmla="*/ 449883 h 1142654"/>
                  <a:gd name="connsiteX270" fmla="*/ 1232215 w 1679436"/>
                  <a:gd name="connsiteY270" fmla="*/ 446422 h 1142654"/>
                  <a:gd name="connsiteX271" fmla="*/ 1232215 w 1679436"/>
                  <a:gd name="connsiteY271" fmla="*/ 442960 h 1142654"/>
                  <a:gd name="connsiteX272" fmla="*/ 1235674 w 1679436"/>
                  <a:gd name="connsiteY272" fmla="*/ 442960 h 1142654"/>
                  <a:gd name="connsiteX273" fmla="*/ 1239138 w 1679436"/>
                  <a:gd name="connsiteY273" fmla="*/ 446422 h 1142654"/>
                  <a:gd name="connsiteX274" fmla="*/ 1239138 w 1679436"/>
                  <a:gd name="connsiteY274" fmla="*/ 449883 h 1142654"/>
                  <a:gd name="connsiteX275" fmla="*/ 1242602 w 1679436"/>
                  <a:gd name="connsiteY275" fmla="*/ 446422 h 1142654"/>
                  <a:gd name="connsiteX276" fmla="*/ 1242602 w 1679436"/>
                  <a:gd name="connsiteY276" fmla="*/ 449883 h 1142654"/>
                  <a:gd name="connsiteX277" fmla="*/ 1246212 w 1679436"/>
                  <a:gd name="connsiteY277" fmla="*/ 449883 h 1142654"/>
                  <a:gd name="connsiteX278" fmla="*/ 1249524 w 1679436"/>
                  <a:gd name="connsiteY278" fmla="*/ 453347 h 1142654"/>
                  <a:gd name="connsiteX279" fmla="*/ 1252988 w 1679436"/>
                  <a:gd name="connsiteY279" fmla="*/ 453347 h 1142654"/>
                  <a:gd name="connsiteX280" fmla="*/ 1252988 w 1679436"/>
                  <a:gd name="connsiteY280" fmla="*/ 460269 h 1142654"/>
                  <a:gd name="connsiteX281" fmla="*/ 1256447 w 1679436"/>
                  <a:gd name="connsiteY281" fmla="*/ 460269 h 1142654"/>
                  <a:gd name="connsiteX282" fmla="*/ 1256447 w 1679436"/>
                  <a:gd name="connsiteY282" fmla="*/ 456808 h 1142654"/>
                  <a:gd name="connsiteX283" fmla="*/ 1259911 w 1679436"/>
                  <a:gd name="connsiteY283" fmla="*/ 460269 h 1142654"/>
                  <a:gd name="connsiteX284" fmla="*/ 1259911 w 1679436"/>
                  <a:gd name="connsiteY284" fmla="*/ 463733 h 1142654"/>
                  <a:gd name="connsiteX285" fmla="*/ 1266985 w 1679436"/>
                  <a:gd name="connsiteY285" fmla="*/ 463733 h 1142654"/>
                  <a:gd name="connsiteX286" fmla="*/ 1266985 w 1679436"/>
                  <a:gd name="connsiteY286" fmla="*/ 470656 h 1142654"/>
                  <a:gd name="connsiteX287" fmla="*/ 1270297 w 1679436"/>
                  <a:gd name="connsiteY287" fmla="*/ 470656 h 1142654"/>
                  <a:gd name="connsiteX288" fmla="*/ 1270297 w 1679436"/>
                  <a:gd name="connsiteY288" fmla="*/ 474119 h 1142654"/>
                  <a:gd name="connsiteX289" fmla="*/ 1273908 w 1679436"/>
                  <a:gd name="connsiteY289" fmla="*/ 470656 h 1142654"/>
                  <a:gd name="connsiteX290" fmla="*/ 1277371 w 1679436"/>
                  <a:gd name="connsiteY290" fmla="*/ 470656 h 1142654"/>
                  <a:gd name="connsiteX291" fmla="*/ 1277371 w 1679436"/>
                  <a:gd name="connsiteY291" fmla="*/ 474119 h 1142654"/>
                  <a:gd name="connsiteX292" fmla="*/ 1280684 w 1679436"/>
                  <a:gd name="connsiteY292" fmla="*/ 474119 h 1142654"/>
                  <a:gd name="connsiteX293" fmla="*/ 1280684 w 1679436"/>
                  <a:gd name="connsiteY293" fmla="*/ 477581 h 1142654"/>
                  <a:gd name="connsiteX294" fmla="*/ 1284294 w 1679436"/>
                  <a:gd name="connsiteY294" fmla="*/ 481042 h 1142654"/>
                  <a:gd name="connsiteX295" fmla="*/ 1315454 w 1679436"/>
                  <a:gd name="connsiteY295" fmla="*/ 481042 h 1142654"/>
                  <a:gd name="connsiteX296" fmla="*/ 1318917 w 1679436"/>
                  <a:gd name="connsiteY296" fmla="*/ 484506 h 1142654"/>
                  <a:gd name="connsiteX297" fmla="*/ 1322229 w 1679436"/>
                  <a:gd name="connsiteY297" fmla="*/ 484506 h 1142654"/>
                  <a:gd name="connsiteX298" fmla="*/ 1322229 w 1679436"/>
                  <a:gd name="connsiteY298" fmla="*/ 481042 h 1142654"/>
                  <a:gd name="connsiteX299" fmla="*/ 1325840 w 1679436"/>
                  <a:gd name="connsiteY299" fmla="*/ 484506 h 1142654"/>
                  <a:gd name="connsiteX300" fmla="*/ 1329304 w 1679436"/>
                  <a:gd name="connsiteY300" fmla="*/ 484506 h 1142654"/>
                  <a:gd name="connsiteX301" fmla="*/ 1332767 w 1679436"/>
                  <a:gd name="connsiteY301" fmla="*/ 487967 h 1142654"/>
                  <a:gd name="connsiteX302" fmla="*/ 1336226 w 1679436"/>
                  <a:gd name="connsiteY302" fmla="*/ 484506 h 1142654"/>
                  <a:gd name="connsiteX303" fmla="*/ 1350076 w 1679436"/>
                  <a:gd name="connsiteY303" fmla="*/ 484506 h 1142654"/>
                  <a:gd name="connsiteX304" fmla="*/ 1353540 w 1679436"/>
                  <a:gd name="connsiteY304" fmla="*/ 487967 h 1142654"/>
                  <a:gd name="connsiteX305" fmla="*/ 1353540 w 1679436"/>
                  <a:gd name="connsiteY305" fmla="*/ 491429 h 1142654"/>
                  <a:gd name="connsiteX306" fmla="*/ 1356999 w 1679436"/>
                  <a:gd name="connsiteY306" fmla="*/ 494892 h 1142654"/>
                  <a:gd name="connsiteX307" fmla="*/ 1360463 w 1679436"/>
                  <a:gd name="connsiteY307" fmla="*/ 494892 h 1142654"/>
                  <a:gd name="connsiteX308" fmla="*/ 1363927 w 1679436"/>
                  <a:gd name="connsiteY308" fmla="*/ 491429 h 1142654"/>
                  <a:gd name="connsiteX309" fmla="*/ 1367386 w 1679436"/>
                  <a:gd name="connsiteY309" fmla="*/ 491429 h 1142654"/>
                  <a:gd name="connsiteX310" fmla="*/ 1370849 w 1679436"/>
                  <a:gd name="connsiteY310" fmla="*/ 494892 h 1142654"/>
                  <a:gd name="connsiteX311" fmla="*/ 1374313 w 1679436"/>
                  <a:gd name="connsiteY311" fmla="*/ 498354 h 1142654"/>
                  <a:gd name="connsiteX312" fmla="*/ 1374313 w 1679436"/>
                  <a:gd name="connsiteY312" fmla="*/ 501815 h 1142654"/>
                  <a:gd name="connsiteX313" fmla="*/ 1377772 w 1679436"/>
                  <a:gd name="connsiteY313" fmla="*/ 501815 h 1142654"/>
                  <a:gd name="connsiteX314" fmla="*/ 1377772 w 1679436"/>
                  <a:gd name="connsiteY314" fmla="*/ 505279 h 1142654"/>
                  <a:gd name="connsiteX315" fmla="*/ 1388159 w 1679436"/>
                  <a:gd name="connsiteY315" fmla="*/ 505279 h 1142654"/>
                  <a:gd name="connsiteX316" fmla="*/ 1391622 w 1679436"/>
                  <a:gd name="connsiteY316" fmla="*/ 508740 h 1142654"/>
                  <a:gd name="connsiteX317" fmla="*/ 1398545 w 1679436"/>
                  <a:gd name="connsiteY317" fmla="*/ 508740 h 1142654"/>
                  <a:gd name="connsiteX318" fmla="*/ 1398545 w 1679436"/>
                  <a:gd name="connsiteY318" fmla="*/ 519127 h 1142654"/>
                  <a:gd name="connsiteX319" fmla="*/ 1402009 w 1679436"/>
                  <a:gd name="connsiteY319" fmla="*/ 522588 h 1142654"/>
                  <a:gd name="connsiteX320" fmla="*/ 1402009 w 1679436"/>
                  <a:gd name="connsiteY320" fmla="*/ 526052 h 1142654"/>
                  <a:gd name="connsiteX321" fmla="*/ 1405472 w 1679436"/>
                  <a:gd name="connsiteY321" fmla="*/ 526052 h 1142654"/>
                  <a:gd name="connsiteX322" fmla="*/ 1408931 w 1679436"/>
                  <a:gd name="connsiteY322" fmla="*/ 529513 h 1142654"/>
                  <a:gd name="connsiteX323" fmla="*/ 1408931 w 1679436"/>
                  <a:gd name="connsiteY323" fmla="*/ 536438 h 1142654"/>
                  <a:gd name="connsiteX324" fmla="*/ 1412395 w 1679436"/>
                  <a:gd name="connsiteY324" fmla="*/ 539899 h 1142654"/>
                  <a:gd name="connsiteX325" fmla="*/ 1412395 w 1679436"/>
                  <a:gd name="connsiteY325" fmla="*/ 546824 h 1142654"/>
                  <a:gd name="connsiteX326" fmla="*/ 1415859 w 1679436"/>
                  <a:gd name="connsiteY326" fmla="*/ 546824 h 1142654"/>
                  <a:gd name="connsiteX327" fmla="*/ 1419318 w 1679436"/>
                  <a:gd name="connsiteY327" fmla="*/ 550286 h 1142654"/>
                  <a:gd name="connsiteX328" fmla="*/ 1419318 w 1679436"/>
                  <a:gd name="connsiteY328" fmla="*/ 553747 h 1142654"/>
                  <a:gd name="connsiteX329" fmla="*/ 1415859 w 1679436"/>
                  <a:gd name="connsiteY329" fmla="*/ 557211 h 1142654"/>
                  <a:gd name="connsiteX330" fmla="*/ 1415859 w 1679436"/>
                  <a:gd name="connsiteY330" fmla="*/ 560672 h 1142654"/>
                  <a:gd name="connsiteX331" fmla="*/ 1415859 w 1679436"/>
                  <a:gd name="connsiteY331" fmla="*/ 560672 h 1142654"/>
                  <a:gd name="connsiteX332" fmla="*/ 1415859 w 1679436"/>
                  <a:gd name="connsiteY332" fmla="*/ 567597 h 1142654"/>
                  <a:gd name="connsiteX333" fmla="*/ 1419318 w 1679436"/>
                  <a:gd name="connsiteY333" fmla="*/ 567597 h 1142654"/>
                  <a:gd name="connsiteX334" fmla="*/ 1422781 w 1679436"/>
                  <a:gd name="connsiteY334" fmla="*/ 571059 h 1142654"/>
                  <a:gd name="connsiteX335" fmla="*/ 1422781 w 1679436"/>
                  <a:gd name="connsiteY335" fmla="*/ 577984 h 1142654"/>
                  <a:gd name="connsiteX336" fmla="*/ 1433168 w 1679436"/>
                  <a:gd name="connsiteY336" fmla="*/ 577984 h 1142654"/>
                  <a:gd name="connsiteX337" fmla="*/ 1433168 w 1679436"/>
                  <a:gd name="connsiteY337" fmla="*/ 574520 h 1142654"/>
                  <a:gd name="connsiteX338" fmla="*/ 1436632 w 1679436"/>
                  <a:gd name="connsiteY338" fmla="*/ 574520 h 1142654"/>
                  <a:gd name="connsiteX339" fmla="*/ 1436632 w 1679436"/>
                  <a:gd name="connsiteY339" fmla="*/ 571059 h 1142654"/>
                  <a:gd name="connsiteX340" fmla="*/ 1447018 w 1679436"/>
                  <a:gd name="connsiteY340" fmla="*/ 571059 h 1142654"/>
                  <a:gd name="connsiteX341" fmla="*/ 1447018 w 1679436"/>
                  <a:gd name="connsiteY341" fmla="*/ 564134 h 1142654"/>
                  <a:gd name="connsiteX342" fmla="*/ 1457404 w 1679436"/>
                  <a:gd name="connsiteY342" fmla="*/ 564134 h 1142654"/>
                  <a:gd name="connsiteX343" fmla="*/ 1460864 w 1679436"/>
                  <a:gd name="connsiteY343" fmla="*/ 567597 h 1142654"/>
                  <a:gd name="connsiteX344" fmla="*/ 1467791 w 1679436"/>
                  <a:gd name="connsiteY344" fmla="*/ 567597 h 1142654"/>
                  <a:gd name="connsiteX345" fmla="*/ 1467791 w 1679436"/>
                  <a:gd name="connsiteY345" fmla="*/ 560672 h 1142654"/>
                  <a:gd name="connsiteX346" fmla="*/ 1471250 w 1679436"/>
                  <a:gd name="connsiteY346" fmla="*/ 560672 h 1142654"/>
                  <a:gd name="connsiteX347" fmla="*/ 1471250 w 1679436"/>
                  <a:gd name="connsiteY347" fmla="*/ 553747 h 1142654"/>
                  <a:gd name="connsiteX348" fmla="*/ 1478177 w 1679436"/>
                  <a:gd name="connsiteY348" fmla="*/ 553747 h 1142654"/>
                  <a:gd name="connsiteX349" fmla="*/ 1481636 w 1679436"/>
                  <a:gd name="connsiteY349" fmla="*/ 557211 h 1142654"/>
                  <a:gd name="connsiteX350" fmla="*/ 1485100 w 1679436"/>
                  <a:gd name="connsiteY350" fmla="*/ 553747 h 1142654"/>
                  <a:gd name="connsiteX351" fmla="*/ 1485100 w 1679436"/>
                  <a:gd name="connsiteY351" fmla="*/ 546824 h 1142654"/>
                  <a:gd name="connsiteX352" fmla="*/ 1481636 w 1679436"/>
                  <a:gd name="connsiteY352" fmla="*/ 543361 h 1142654"/>
                  <a:gd name="connsiteX353" fmla="*/ 1488564 w 1679436"/>
                  <a:gd name="connsiteY353" fmla="*/ 543361 h 1142654"/>
                  <a:gd name="connsiteX354" fmla="*/ 1488564 w 1679436"/>
                  <a:gd name="connsiteY354" fmla="*/ 529513 h 1142654"/>
                  <a:gd name="connsiteX355" fmla="*/ 1495486 w 1679436"/>
                  <a:gd name="connsiteY355" fmla="*/ 529513 h 1142654"/>
                  <a:gd name="connsiteX356" fmla="*/ 1495486 w 1679436"/>
                  <a:gd name="connsiteY356" fmla="*/ 526052 h 1142654"/>
                  <a:gd name="connsiteX357" fmla="*/ 1498950 w 1679436"/>
                  <a:gd name="connsiteY357" fmla="*/ 529513 h 1142654"/>
                  <a:gd name="connsiteX358" fmla="*/ 1502409 w 1679436"/>
                  <a:gd name="connsiteY358" fmla="*/ 532974 h 1142654"/>
                  <a:gd name="connsiteX359" fmla="*/ 1509337 w 1679436"/>
                  <a:gd name="connsiteY359" fmla="*/ 532974 h 1142654"/>
                  <a:gd name="connsiteX360" fmla="*/ 1509337 w 1679436"/>
                  <a:gd name="connsiteY360" fmla="*/ 536438 h 1142654"/>
                  <a:gd name="connsiteX361" fmla="*/ 1512796 w 1679436"/>
                  <a:gd name="connsiteY361" fmla="*/ 536438 h 1142654"/>
                  <a:gd name="connsiteX362" fmla="*/ 1516259 w 1679436"/>
                  <a:gd name="connsiteY362" fmla="*/ 532974 h 1142654"/>
                  <a:gd name="connsiteX363" fmla="*/ 1519723 w 1679436"/>
                  <a:gd name="connsiteY363" fmla="*/ 529513 h 1142654"/>
                  <a:gd name="connsiteX364" fmla="*/ 1519723 w 1679436"/>
                  <a:gd name="connsiteY364" fmla="*/ 522588 h 1142654"/>
                  <a:gd name="connsiteX365" fmla="*/ 1526646 w 1679436"/>
                  <a:gd name="connsiteY365" fmla="*/ 522588 h 1142654"/>
                  <a:gd name="connsiteX366" fmla="*/ 1526646 w 1679436"/>
                  <a:gd name="connsiteY366" fmla="*/ 519127 h 1142654"/>
                  <a:gd name="connsiteX367" fmla="*/ 1533569 w 1679436"/>
                  <a:gd name="connsiteY367" fmla="*/ 519127 h 1142654"/>
                  <a:gd name="connsiteX368" fmla="*/ 1533569 w 1679436"/>
                  <a:gd name="connsiteY368" fmla="*/ 522588 h 1142654"/>
                  <a:gd name="connsiteX369" fmla="*/ 1557805 w 1679436"/>
                  <a:gd name="connsiteY369" fmla="*/ 522588 h 1142654"/>
                  <a:gd name="connsiteX370" fmla="*/ 1557805 w 1679436"/>
                  <a:gd name="connsiteY370" fmla="*/ 519127 h 1142654"/>
                  <a:gd name="connsiteX371" fmla="*/ 1561264 w 1679436"/>
                  <a:gd name="connsiteY371" fmla="*/ 515665 h 1142654"/>
                  <a:gd name="connsiteX372" fmla="*/ 1564728 w 1679436"/>
                  <a:gd name="connsiteY372" fmla="*/ 515665 h 1142654"/>
                  <a:gd name="connsiteX373" fmla="*/ 1564728 w 1679436"/>
                  <a:gd name="connsiteY373" fmla="*/ 519127 h 1142654"/>
                  <a:gd name="connsiteX374" fmla="*/ 1568191 w 1679436"/>
                  <a:gd name="connsiteY374" fmla="*/ 522588 h 1142654"/>
                  <a:gd name="connsiteX375" fmla="*/ 1571651 w 1679436"/>
                  <a:gd name="connsiteY375" fmla="*/ 522588 h 1142654"/>
                  <a:gd name="connsiteX376" fmla="*/ 1575114 w 1679436"/>
                  <a:gd name="connsiteY376" fmla="*/ 526052 h 1142654"/>
                  <a:gd name="connsiteX377" fmla="*/ 1578578 w 1679436"/>
                  <a:gd name="connsiteY377" fmla="*/ 526052 h 1142654"/>
                  <a:gd name="connsiteX378" fmla="*/ 1582037 w 1679436"/>
                  <a:gd name="connsiteY378" fmla="*/ 522588 h 1142654"/>
                  <a:gd name="connsiteX379" fmla="*/ 1588964 w 1679436"/>
                  <a:gd name="connsiteY379" fmla="*/ 522588 h 1142654"/>
                  <a:gd name="connsiteX380" fmla="*/ 1592423 w 1679436"/>
                  <a:gd name="connsiteY380" fmla="*/ 519127 h 1142654"/>
                  <a:gd name="connsiteX381" fmla="*/ 1595887 w 1679436"/>
                  <a:gd name="connsiteY381" fmla="*/ 519127 h 1142654"/>
                  <a:gd name="connsiteX382" fmla="*/ 1595887 w 1679436"/>
                  <a:gd name="connsiteY382" fmla="*/ 522588 h 1142654"/>
                  <a:gd name="connsiteX383" fmla="*/ 1592423 w 1679436"/>
                  <a:gd name="connsiteY383" fmla="*/ 526052 h 1142654"/>
                  <a:gd name="connsiteX384" fmla="*/ 1606274 w 1679436"/>
                  <a:gd name="connsiteY384" fmla="*/ 526052 h 1142654"/>
                  <a:gd name="connsiteX385" fmla="*/ 1609737 w 1679436"/>
                  <a:gd name="connsiteY385" fmla="*/ 522588 h 1142654"/>
                  <a:gd name="connsiteX386" fmla="*/ 1613196 w 1679436"/>
                  <a:gd name="connsiteY386" fmla="*/ 526052 h 1142654"/>
                  <a:gd name="connsiteX387" fmla="*/ 1620124 w 1679436"/>
                  <a:gd name="connsiteY387" fmla="*/ 526052 h 1142654"/>
                  <a:gd name="connsiteX388" fmla="*/ 1627046 w 1679436"/>
                  <a:gd name="connsiteY388" fmla="*/ 522588 h 1142654"/>
                  <a:gd name="connsiteX389" fmla="*/ 1630510 w 1679436"/>
                  <a:gd name="connsiteY389" fmla="*/ 519127 h 1142654"/>
                  <a:gd name="connsiteX390" fmla="*/ 1633969 w 1679436"/>
                  <a:gd name="connsiteY390" fmla="*/ 515665 h 1142654"/>
                  <a:gd name="connsiteX391" fmla="*/ 1637433 w 1679436"/>
                  <a:gd name="connsiteY391" fmla="*/ 512201 h 1142654"/>
                  <a:gd name="connsiteX392" fmla="*/ 1637433 w 1679436"/>
                  <a:gd name="connsiteY392" fmla="*/ 515665 h 1142654"/>
                  <a:gd name="connsiteX393" fmla="*/ 1640896 w 1679436"/>
                  <a:gd name="connsiteY393" fmla="*/ 515665 h 1142654"/>
                  <a:gd name="connsiteX394" fmla="*/ 1640896 w 1679436"/>
                  <a:gd name="connsiteY394" fmla="*/ 519127 h 1142654"/>
                  <a:gd name="connsiteX395" fmla="*/ 1647819 w 1679436"/>
                  <a:gd name="connsiteY395" fmla="*/ 519127 h 1142654"/>
                  <a:gd name="connsiteX396" fmla="*/ 1647819 w 1679436"/>
                  <a:gd name="connsiteY396" fmla="*/ 512201 h 1142654"/>
                  <a:gd name="connsiteX397" fmla="*/ 1651283 w 1679436"/>
                  <a:gd name="connsiteY397" fmla="*/ 508740 h 1142654"/>
                  <a:gd name="connsiteX398" fmla="*/ 1661669 w 1679436"/>
                  <a:gd name="connsiteY398" fmla="*/ 508740 h 1142654"/>
                  <a:gd name="connsiteX399" fmla="*/ 1661669 w 1679436"/>
                  <a:gd name="connsiteY399" fmla="*/ 526052 h 1142654"/>
                  <a:gd name="connsiteX400" fmla="*/ 1665128 w 1679436"/>
                  <a:gd name="connsiteY400" fmla="*/ 526052 h 1142654"/>
                  <a:gd name="connsiteX401" fmla="*/ 1668592 w 1679436"/>
                  <a:gd name="connsiteY401" fmla="*/ 529513 h 1142654"/>
                  <a:gd name="connsiteX402" fmla="*/ 1675515 w 1679436"/>
                  <a:gd name="connsiteY402" fmla="*/ 529513 h 1142654"/>
                  <a:gd name="connsiteX403" fmla="*/ 1672056 w 1679436"/>
                  <a:gd name="connsiteY403" fmla="*/ 536438 h 1142654"/>
                  <a:gd name="connsiteX404" fmla="*/ 1672056 w 1679436"/>
                  <a:gd name="connsiteY404" fmla="*/ 577984 h 1142654"/>
                  <a:gd name="connsiteX405" fmla="*/ 1675515 w 1679436"/>
                  <a:gd name="connsiteY405" fmla="*/ 584907 h 1142654"/>
                  <a:gd name="connsiteX406" fmla="*/ 1675515 w 1679436"/>
                  <a:gd name="connsiteY406" fmla="*/ 598754 h 1142654"/>
                  <a:gd name="connsiteX407" fmla="*/ 1678979 w 1679436"/>
                  <a:gd name="connsiteY407" fmla="*/ 605679 h 1142654"/>
                  <a:gd name="connsiteX408" fmla="*/ 1678979 w 1679436"/>
                  <a:gd name="connsiteY408" fmla="*/ 661073 h 1142654"/>
                  <a:gd name="connsiteX409" fmla="*/ 1675515 w 1679436"/>
                  <a:gd name="connsiteY409" fmla="*/ 667998 h 1142654"/>
                  <a:gd name="connsiteX410" fmla="*/ 1675515 w 1679436"/>
                  <a:gd name="connsiteY410" fmla="*/ 688771 h 1142654"/>
                  <a:gd name="connsiteX411" fmla="*/ 1672056 w 1679436"/>
                  <a:gd name="connsiteY411" fmla="*/ 695696 h 1142654"/>
                  <a:gd name="connsiteX412" fmla="*/ 1672056 w 1679436"/>
                  <a:gd name="connsiteY412" fmla="*/ 706082 h 1142654"/>
                  <a:gd name="connsiteX413" fmla="*/ 1668592 w 1679436"/>
                  <a:gd name="connsiteY413" fmla="*/ 713005 h 1142654"/>
                  <a:gd name="connsiteX414" fmla="*/ 1668592 w 1679436"/>
                  <a:gd name="connsiteY414" fmla="*/ 719930 h 1142654"/>
                  <a:gd name="connsiteX415" fmla="*/ 1665128 w 1679436"/>
                  <a:gd name="connsiteY415" fmla="*/ 726855 h 1142654"/>
                  <a:gd name="connsiteX416" fmla="*/ 1665128 w 1679436"/>
                  <a:gd name="connsiteY416" fmla="*/ 737242 h 1142654"/>
                  <a:gd name="connsiteX417" fmla="*/ 1661669 w 1679436"/>
                  <a:gd name="connsiteY417" fmla="*/ 744164 h 1142654"/>
                  <a:gd name="connsiteX418" fmla="*/ 1658206 w 1679436"/>
                  <a:gd name="connsiteY418" fmla="*/ 751089 h 1142654"/>
                  <a:gd name="connsiteX419" fmla="*/ 1654742 w 1679436"/>
                  <a:gd name="connsiteY419" fmla="*/ 758014 h 1142654"/>
                  <a:gd name="connsiteX420" fmla="*/ 1651283 w 1679436"/>
                  <a:gd name="connsiteY420" fmla="*/ 768401 h 1142654"/>
                  <a:gd name="connsiteX421" fmla="*/ 1647819 w 1679436"/>
                  <a:gd name="connsiteY421" fmla="*/ 771862 h 1142654"/>
                  <a:gd name="connsiteX422" fmla="*/ 1647819 w 1679436"/>
                  <a:gd name="connsiteY422" fmla="*/ 778787 h 1142654"/>
                  <a:gd name="connsiteX423" fmla="*/ 1644356 w 1679436"/>
                  <a:gd name="connsiteY423" fmla="*/ 785710 h 1142654"/>
                  <a:gd name="connsiteX424" fmla="*/ 1640896 w 1679436"/>
                  <a:gd name="connsiteY424" fmla="*/ 796096 h 1142654"/>
                  <a:gd name="connsiteX425" fmla="*/ 1637433 w 1679436"/>
                  <a:gd name="connsiteY425" fmla="*/ 806483 h 1142654"/>
                  <a:gd name="connsiteX426" fmla="*/ 1637433 w 1679436"/>
                  <a:gd name="connsiteY426" fmla="*/ 827256 h 1142654"/>
                  <a:gd name="connsiteX427" fmla="*/ 1633969 w 1679436"/>
                  <a:gd name="connsiteY427" fmla="*/ 834181 h 1142654"/>
                  <a:gd name="connsiteX428" fmla="*/ 1633969 w 1679436"/>
                  <a:gd name="connsiteY428" fmla="*/ 848029 h 1142654"/>
                  <a:gd name="connsiteX429" fmla="*/ 1630510 w 1679436"/>
                  <a:gd name="connsiteY429" fmla="*/ 858415 h 1142654"/>
                  <a:gd name="connsiteX430" fmla="*/ 1627046 w 1679436"/>
                  <a:gd name="connsiteY430" fmla="*/ 868801 h 1142654"/>
                  <a:gd name="connsiteX431" fmla="*/ 1623583 w 1679436"/>
                  <a:gd name="connsiteY431" fmla="*/ 875727 h 1142654"/>
                  <a:gd name="connsiteX432" fmla="*/ 1620124 w 1679436"/>
                  <a:gd name="connsiteY432" fmla="*/ 882649 h 1142654"/>
                  <a:gd name="connsiteX433" fmla="*/ 1616660 w 1679436"/>
                  <a:gd name="connsiteY433" fmla="*/ 889726 h 1142654"/>
                  <a:gd name="connsiteX434" fmla="*/ 1609737 w 1679436"/>
                  <a:gd name="connsiteY434" fmla="*/ 896499 h 1142654"/>
                  <a:gd name="connsiteX435" fmla="*/ 1602810 w 1679436"/>
                  <a:gd name="connsiteY435" fmla="*/ 896499 h 1142654"/>
                  <a:gd name="connsiteX436" fmla="*/ 1599351 w 1679436"/>
                  <a:gd name="connsiteY436" fmla="*/ 900112 h 1142654"/>
                  <a:gd name="connsiteX437" fmla="*/ 1595887 w 1679436"/>
                  <a:gd name="connsiteY437" fmla="*/ 903422 h 1142654"/>
                  <a:gd name="connsiteX438" fmla="*/ 1592423 w 1679436"/>
                  <a:gd name="connsiteY438" fmla="*/ 906886 h 1142654"/>
                  <a:gd name="connsiteX439" fmla="*/ 1585501 w 1679436"/>
                  <a:gd name="connsiteY439" fmla="*/ 910499 h 1142654"/>
                  <a:gd name="connsiteX440" fmla="*/ 1578578 w 1679436"/>
                  <a:gd name="connsiteY440" fmla="*/ 913809 h 1142654"/>
                  <a:gd name="connsiteX441" fmla="*/ 1575114 w 1679436"/>
                  <a:gd name="connsiteY441" fmla="*/ 917272 h 1142654"/>
                  <a:gd name="connsiteX442" fmla="*/ 1575114 w 1679436"/>
                  <a:gd name="connsiteY442" fmla="*/ 920885 h 1142654"/>
                  <a:gd name="connsiteX443" fmla="*/ 1571651 w 1679436"/>
                  <a:gd name="connsiteY443" fmla="*/ 924195 h 1142654"/>
                  <a:gd name="connsiteX444" fmla="*/ 1571651 w 1679436"/>
                  <a:gd name="connsiteY444" fmla="*/ 944968 h 1142654"/>
                  <a:gd name="connsiteX445" fmla="*/ 1575114 w 1679436"/>
                  <a:gd name="connsiteY445" fmla="*/ 948432 h 1142654"/>
                  <a:gd name="connsiteX446" fmla="*/ 1575114 w 1679436"/>
                  <a:gd name="connsiteY446" fmla="*/ 952042 h 1142654"/>
                  <a:gd name="connsiteX447" fmla="*/ 1578578 w 1679436"/>
                  <a:gd name="connsiteY447" fmla="*/ 955354 h 1142654"/>
                  <a:gd name="connsiteX448" fmla="*/ 1582037 w 1679436"/>
                  <a:gd name="connsiteY448" fmla="*/ 958967 h 1142654"/>
                  <a:gd name="connsiteX449" fmla="*/ 1585501 w 1679436"/>
                  <a:gd name="connsiteY449" fmla="*/ 965892 h 1142654"/>
                  <a:gd name="connsiteX450" fmla="*/ 1588964 w 1679436"/>
                  <a:gd name="connsiteY450" fmla="*/ 993588 h 1142654"/>
                  <a:gd name="connsiteX451" fmla="*/ 1588964 w 1679436"/>
                  <a:gd name="connsiteY451" fmla="*/ 1000513 h 1142654"/>
                  <a:gd name="connsiteX452" fmla="*/ 1585501 w 1679436"/>
                  <a:gd name="connsiteY452" fmla="*/ 1003974 h 1142654"/>
                  <a:gd name="connsiteX453" fmla="*/ 1582037 w 1679436"/>
                  <a:gd name="connsiteY453" fmla="*/ 1003974 h 1142654"/>
                  <a:gd name="connsiteX454" fmla="*/ 1582037 w 1679436"/>
                  <a:gd name="connsiteY454" fmla="*/ 1007438 h 1142654"/>
                  <a:gd name="connsiteX455" fmla="*/ 1585501 w 1679436"/>
                  <a:gd name="connsiteY455" fmla="*/ 1007438 h 1142654"/>
                  <a:gd name="connsiteX456" fmla="*/ 1585501 w 1679436"/>
                  <a:gd name="connsiteY456" fmla="*/ 1010899 h 1142654"/>
                  <a:gd name="connsiteX457" fmla="*/ 1588964 w 1679436"/>
                  <a:gd name="connsiteY457" fmla="*/ 1014361 h 1142654"/>
                  <a:gd name="connsiteX458" fmla="*/ 1585501 w 1679436"/>
                  <a:gd name="connsiteY458" fmla="*/ 1017824 h 1142654"/>
                  <a:gd name="connsiteX459" fmla="*/ 1585501 w 1679436"/>
                  <a:gd name="connsiteY459" fmla="*/ 1021286 h 1142654"/>
                  <a:gd name="connsiteX460" fmla="*/ 1582037 w 1679436"/>
                  <a:gd name="connsiteY460" fmla="*/ 1021286 h 1142654"/>
                  <a:gd name="connsiteX461" fmla="*/ 1582037 w 1679436"/>
                  <a:gd name="connsiteY461" fmla="*/ 1017824 h 1142654"/>
                  <a:gd name="connsiteX462" fmla="*/ 1578578 w 1679436"/>
                  <a:gd name="connsiteY462" fmla="*/ 1017824 h 1142654"/>
                  <a:gd name="connsiteX463" fmla="*/ 1578578 w 1679436"/>
                  <a:gd name="connsiteY463" fmla="*/ 1021286 h 1142654"/>
                  <a:gd name="connsiteX464" fmla="*/ 1575114 w 1679436"/>
                  <a:gd name="connsiteY464" fmla="*/ 1021286 h 1142654"/>
                  <a:gd name="connsiteX465" fmla="*/ 1575114 w 1679436"/>
                  <a:gd name="connsiteY465" fmla="*/ 1024747 h 1142654"/>
                  <a:gd name="connsiteX466" fmla="*/ 1571651 w 1679436"/>
                  <a:gd name="connsiteY466" fmla="*/ 1024747 h 1142654"/>
                  <a:gd name="connsiteX467" fmla="*/ 1568191 w 1679436"/>
                  <a:gd name="connsiteY467" fmla="*/ 1028211 h 1142654"/>
                  <a:gd name="connsiteX468" fmla="*/ 1564728 w 1679436"/>
                  <a:gd name="connsiteY468" fmla="*/ 1024747 h 1142654"/>
                  <a:gd name="connsiteX469" fmla="*/ 1557805 w 1679436"/>
                  <a:gd name="connsiteY469" fmla="*/ 1024747 h 1142654"/>
                  <a:gd name="connsiteX470" fmla="*/ 1554341 w 1679436"/>
                  <a:gd name="connsiteY470" fmla="*/ 1028211 h 1142654"/>
                  <a:gd name="connsiteX471" fmla="*/ 1537032 w 1679436"/>
                  <a:gd name="connsiteY471" fmla="*/ 1028211 h 1142654"/>
                  <a:gd name="connsiteX472" fmla="*/ 1533569 w 1679436"/>
                  <a:gd name="connsiteY472" fmla="*/ 1031672 h 1142654"/>
                  <a:gd name="connsiteX473" fmla="*/ 1523182 w 1679436"/>
                  <a:gd name="connsiteY473" fmla="*/ 1031672 h 1142654"/>
                  <a:gd name="connsiteX474" fmla="*/ 1519723 w 1679436"/>
                  <a:gd name="connsiteY474" fmla="*/ 1035134 h 1142654"/>
                  <a:gd name="connsiteX475" fmla="*/ 1512796 w 1679436"/>
                  <a:gd name="connsiteY475" fmla="*/ 1035134 h 1142654"/>
                  <a:gd name="connsiteX476" fmla="*/ 1512796 w 1679436"/>
                  <a:gd name="connsiteY476" fmla="*/ 1038597 h 1142654"/>
                  <a:gd name="connsiteX477" fmla="*/ 1509337 w 1679436"/>
                  <a:gd name="connsiteY477" fmla="*/ 1038597 h 1142654"/>
                  <a:gd name="connsiteX478" fmla="*/ 1509337 w 1679436"/>
                  <a:gd name="connsiteY478" fmla="*/ 1042059 h 1142654"/>
                  <a:gd name="connsiteX479" fmla="*/ 1505873 w 1679436"/>
                  <a:gd name="connsiteY479" fmla="*/ 1045520 h 1142654"/>
                  <a:gd name="connsiteX480" fmla="*/ 1498950 w 1679436"/>
                  <a:gd name="connsiteY480" fmla="*/ 1045520 h 1142654"/>
                  <a:gd name="connsiteX481" fmla="*/ 1495486 w 1679436"/>
                  <a:gd name="connsiteY481" fmla="*/ 1048984 h 1142654"/>
                  <a:gd name="connsiteX482" fmla="*/ 1492023 w 1679436"/>
                  <a:gd name="connsiteY482" fmla="*/ 1048984 h 1142654"/>
                  <a:gd name="connsiteX483" fmla="*/ 1492023 w 1679436"/>
                  <a:gd name="connsiteY483" fmla="*/ 1055906 h 1142654"/>
                  <a:gd name="connsiteX484" fmla="*/ 1488564 w 1679436"/>
                  <a:gd name="connsiteY484" fmla="*/ 1059370 h 1142654"/>
                  <a:gd name="connsiteX485" fmla="*/ 1488564 w 1679436"/>
                  <a:gd name="connsiteY485" fmla="*/ 1062832 h 1142654"/>
                  <a:gd name="connsiteX486" fmla="*/ 1485100 w 1679436"/>
                  <a:gd name="connsiteY486" fmla="*/ 1066293 h 1142654"/>
                  <a:gd name="connsiteX487" fmla="*/ 1481636 w 1679436"/>
                  <a:gd name="connsiteY487" fmla="*/ 1073218 h 1142654"/>
                  <a:gd name="connsiteX488" fmla="*/ 1474714 w 1679436"/>
                  <a:gd name="connsiteY488" fmla="*/ 1076679 h 1142654"/>
                  <a:gd name="connsiteX489" fmla="*/ 1471250 w 1679436"/>
                  <a:gd name="connsiteY489" fmla="*/ 1080143 h 1142654"/>
                  <a:gd name="connsiteX490" fmla="*/ 1467791 w 1679436"/>
                  <a:gd name="connsiteY490" fmla="*/ 1083604 h 1142654"/>
                  <a:gd name="connsiteX491" fmla="*/ 1460864 w 1679436"/>
                  <a:gd name="connsiteY491" fmla="*/ 1090529 h 1142654"/>
                  <a:gd name="connsiteX492" fmla="*/ 1457404 w 1679436"/>
                  <a:gd name="connsiteY492" fmla="*/ 1093991 h 1142654"/>
                  <a:gd name="connsiteX493" fmla="*/ 1457404 w 1679436"/>
                  <a:gd name="connsiteY493" fmla="*/ 1100916 h 1142654"/>
                  <a:gd name="connsiteX494" fmla="*/ 1453941 w 1679436"/>
                  <a:gd name="connsiteY494" fmla="*/ 1100916 h 1142654"/>
                  <a:gd name="connsiteX495" fmla="*/ 1450477 w 1679436"/>
                  <a:gd name="connsiteY495" fmla="*/ 1104377 h 1142654"/>
                  <a:gd name="connsiteX496" fmla="*/ 1443554 w 1679436"/>
                  <a:gd name="connsiteY496" fmla="*/ 1104377 h 1142654"/>
                  <a:gd name="connsiteX497" fmla="*/ 1440091 w 1679436"/>
                  <a:gd name="connsiteY497" fmla="*/ 1107839 h 1142654"/>
                  <a:gd name="connsiteX498" fmla="*/ 1433168 w 1679436"/>
                  <a:gd name="connsiteY498" fmla="*/ 1107839 h 1142654"/>
                  <a:gd name="connsiteX499" fmla="*/ 1426245 w 1679436"/>
                  <a:gd name="connsiteY499" fmla="*/ 1111302 h 1142654"/>
                  <a:gd name="connsiteX500" fmla="*/ 1419318 w 1679436"/>
                  <a:gd name="connsiteY500" fmla="*/ 1111302 h 1142654"/>
                  <a:gd name="connsiteX501" fmla="*/ 1412395 w 1679436"/>
                  <a:gd name="connsiteY501" fmla="*/ 1114764 h 1142654"/>
                  <a:gd name="connsiteX502" fmla="*/ 1408931 w 1679436"/>
                  <a:gd name="connsiteY502" fmla="*/ 1111302 h 1142654"/>
                  <a:gd name="connsiteX503" fmla="*/ 1402009 w 1679436"/>
                  <a:gd name="connsiteY503" fmla="*/ 1111302 h 1142654"/>
                  <a:gd name="connsiteX504" fmla="*/ 1402009 w 1679436"/>
                  <a:gd name="connsiteY504" fmla="*/ 1114764 h 1142654"/>
                  <a:gd name="connsiteX505" fmla="*/ 1398545 w 1679436"/>
                  <a:gd name="connsiteY505" fmla="*/ 1114764 h 1142654"/>
                  <a:gd name="connsiteX506" fmla="*/ 1395086 w 1679436"/>
                  <a:gd name="connsiteY506" fmla="*/ 1118225 h 1142654"/>
                  <a:gd name="connsiteX507" fmla="*/ 1391622 w 1679436"/>
                  <a:gd name="connsiteY507" fmla="*/ 1114764 h 1142654"/>
                  <a:gd name="connsiteX508" fmla="*/ 1388159 w 1679436"/>
                  <a:gd name="connsiteY508" fmla="*/ 1114764 h 1142654"/>
                  <a:gd name="connsiteX509" fmla="*/ 1388159 w 1679436"/>
                  <a:gd name="connsiteY509" fmla="*/ 1118225 h 1142654"/>
                  <a:gd name="connsiteX510" fmla="*/ 1384699 w 1679436"/>
                  <a:gd name="connsiteY510" fmla="*/ 1121689 h 1142654"/>
                  <a:gd name="connsiteX511" fmla="*/ 1381236 w 1679436"/>
                  <a:gd name="connsiteY511" fmla="*/ 1121689 h 1142654"/>
                  <a:gd name="connsiteX512" fmla="*/ 1381236 w 1679436"/>
                  <a:gd name="connsiteY512" fmla="*/ 1128611 h 1142654"/>
                  <a:gd name="connsiteX513" fmla="*/ 1377772 w 1679436"/>
                  <a:gd name="connsiteY513" fmla="*/ 1128611 h 1142654"/>
                  <a:gd name="connsiteX514" fmla="*/ 1377772 w 1679436"/>
                  <a:gd name="connsiteY514" fmla="*/ 1121689 h 1142654"/>
                  <a:gd name="connsiteX515" fmla="*/ 1374313 w 1679436"/>
                  <a:gd name="connsiteY515" fmla="*/ 1121689 h 1142654"/>
                  <a:gd name="connsiteX516" fmla="*/ 1374313 w 1679436"/>
                  <a:gd name="connsiteY516" fmla="*/ 1125150 h 1142654"/>
                  <a:gd name="connsiteX517" fmla="*/ 1363927 w 1679436"/>
                  <a:gd name="connsiteY517" fmla="*/ 1125150 h 1142654"/>
                  <a:gd name="connsiteX518" fmla="*/ 1360463 w 1679436"/>
                  <a:gd name="connsiteY518" fmla="*/ 1128611 h 1142654"/>
                  <a:gd name="connsiteX519" fmla="*/ 1356999 w 1679436"/>
                  <a:gd name="connsiteY519" fmla="*/ 1128611 h 1142654"/>
                  <a:gd name="connsiteX520" fmla="*/ 1353540 w 1679436"/>
                  <a:gd name="connsiteY520" fmla="*/ 1132075 h 1142654"/>
                  <a:gd name="connsiteX521" fmla="*/ 1353540 w 1679436"/>
                  <a:gd name="connsiteY521" fmla="*/ 1135537 h 1142654"/>
                  <a:gd name="connsiteX522" fmla="*/ 1350076 w 1679436"/>
                  <a:gd name="connsiteY522" fmla="*/ 1142462 h 1142654"/>
                  <a:gd name="connsiteX523" fmla="*/ 1346613 w 1679436"/>
                  <a:gd name="connsiteY523" fmla="*/ 1142462 h 1142654"/>
                  <a:gd name="connsiteX524" fmla="*/ 1350076 w 1679436"/>
                  <a:gd name="connsiteY524" fmla="*/ 1135537 h 1142654"/>
                  <a:gd name="connsiteX525" fmla="*/ 1350076 w 1679436"/>
                  <a:gd name="connsiteY525" fmla="*/ 1132075 h 1142654"/>
                  <a:gd name="connsiteX526" fmla="*/ 1346613 w 1679436"/>
                  <a:gd name="connsiteY526" fmla="*/ 1128611 h 1142654"/>
                  <a:gd name="connsiteX527" fmla="*/ 1346613 w 1679436"/>
                  <a:gd name="connsiteY527" fmla="*/ 1121689 h 1142654"/>
                  <a:gd name="connsiteX528" fmla="*/ 1322229 w 1679436"/>
                  <a:gd name="connsiteY528" fmla="*/ 1121689 h 1142654"/>
                  <a:gd name="connsiteX529" fmla="*/ 1315454 w 1679436"/>
                  <a:gd name="connsiteY529" fmla="*/ 1118225 h 1142654"/>
                  <a:gd name="connsiteX530" fmla="*/ 1308531 w 1679436"/>
                  <a:gd name="connsiteY530" fmla="*/ 1114764 h 1142654"/>
                  <a:gd name="connsiteX531" fmla="*/ 1301456 w 1679436"/>
                  <a:gd name="connsiteY531" fmla="*/ 1114764 h 1142654"/>
                  <a:gd name="connsiteX532" fmla="*/ 1298144 w 1679436"/>
                  <a:gd name="connsiteY532" fmla="*/ 1111302 h 1142654"/>
                  <a:gd name="connsiteX533" fmla="*/ 1301456 w 1679436"/>
                  <a:gd name="connsiteY533" fmla="*/ 1111302 h 1142654"/>
                  <a:gd name="connsiteX534" fmla="*/ 1301456 w 1679436"/>
                  <a:gd name="connsiteY534" fmla="*/ 1104377 h 1142654"/>
                  <a:gd name="connsiteX535" fmla="*/ 1280684 w 1679436"/>
                  <a:gd name="connsiteY535" fmla="*/ 1104377 h 1142654"/>
                  <a:gd name="connsiteX536" fmla="*/ 1280684 w 1679436"/>
                  <a:gd name="connsiteY536" fmla="*/ 1107839 h 1142654"/>
                  <a:gd name="connsiteX537" fmla="*/ 1277371 w 1679436"/>
                  <a:gd name="connsiteY537" fmla="*/ 1111302 h 1142654"/>
                  <a:gd name="connsiteX538" fmla="*/ 1273908 w 1679436"/>
                  <a:gd name="connsiteY538" fmla="*/ 1111302 h 1142654"/>
                  <a:gd name="connsiteX539" fmla="*/ 1270297 w 1679436"/>
                  <a:gd name="connsiteY539" fmla="*/ 1107839 h 1142654"/>
                  <a:gd name="connsiteX540" fmla="*/ 1249524 w 1679436"/>
                  <a:gd name="connsiteY540" fmla="*/ 1107839 h 1142654"/>
                  <a:gd name="connsiteX541" fmla="*/ 1246212 w 1679436"/>
                  <a:gd name="connsiteY541" fmla="*/ 1111302 h 1142654"/>
                  <a:gd name="connsiteX542" fmla="*/ 1246212 w 1679436"/>
                  <a:gd name="connsiteY542" fmla="*/ 1104377 h 1142654"/>
                  <a:gd name="connsiteX543" fmla="*/ 1239138 w 1679436"/>
                  <a:gd name="connsiteY543" fmla="*/ 1104377 h 1142654"/>
                  <a:gd name="connsiteX544" fmla="*/ 1235674 w 1679436"/>
                  <a:gd name="connsiteY544" fmla="*/ 1107839 h 1142654"/>
                  <a:gd name="connsiteX545" fmla="*/ 1232215 w 1679436"/>
                  <a:gd name="connsiteY545" fmla="*/ 1111302 h 1142654"/>
                  <a:gd name="connsiteX546" fmla="*/ 1228751 w 1679436"/>
                  <a:gd name="connsiteY546" fmla="*/ 1111302 h 1142654"/>
                  <a:gd name="connsiteX547" fmla="*/ 1225288 w 1679436"/>
                  <a:gd name="connsiteY547" fmla="*/ 1107839 h 1142654"/>
                  <a:gd name="connsiteX548" fmla="*/ 1221829 w 1679436"/>
                  <a:gd name="connsiteY548" fmla="*/ 1104377 h 1142654"/>
                  <a:gd name="connsiteX549" fmla="*/ 1218365 w 1679436"/>
                  <a:gd name="connsiteY549" fmla="*/ 1100916 h 1142654"/>
                  <a:gd name="connsiteX550" fmla="*/ 1207979 w 1679436"/>
                  <a:gd name="connsiteY550" fmla="*/ 1100916 h 1142654"/>
                  <a:gd name="connsiteX551" fmla="*/ 1197592 w 1679436"/>
                  <a:gd name="connsiteY551" fmla="*/ 1097452 h 1142654"/>
                  <a:gd name="connsiteX552" fmla="*/ 1194128 w 1679436"/>
                  <a:gd name="connsiteY552" fmla="*/ 1097452 h 1142654"/>
                  <a:gd name="connsiteX553" fmla="*/ 1187206 w 1679436"/>
                  <a:gd name="connsiteY553" fmla="*/ 1093991 h 1142654"/>
                  <a:gd name="connsiteX554" fmla="*/ 1166433 w 1679436"/>
                  <a:gd name="connsiteY554" fmla="*/ 1093991 h 1142654"/>
                  <a:gd name="connsiteX555" fmla="*/ 1162969 w 1679436"/>
                  <a:gd name="connsiteY555" fmla="*/ 1090529 h 1142654"/>
                  <a:gd name="connsiteX556" fmla="*/ 1162969 w 1679436"/>
                  <a:gd name="connsiteY556" fmla="*/ 1093991 h 1142654"/>
                  <a:gd name="connsiteX557" fmla="*/ 1159510 w 1679436"/>
                  <a:gd name="connsiteY557" fmla="*/ 1093991 h 1142654"/>
                  <a:gd name="connsiteX558" fmla="*/ 1159510 w 1679436"/>
                  <a:gd name="connsiteY558" fmla="*/ 1087066 h 1142654"/>
                  <a:gd name="connsiteX559" fmla="*/ 1149124 w 1679436"/>
                  <a:gd name="connsiteY559" fmla="*/ 1087066 h 1142654"/>
                  <a:gd name="connsiteX560" fmla="*/ 1145660 w 1679436"/>
                  <a:gd name="connsiteY560" fmla="*/ 1083604 h 1142654"/>
                  <a:gd name="connsiteX561" fmla="*/ 1142196 w 1679436"/>
                  <a:gd name="connsiteY561" fmla="*/ 1080143 h 1142654"/>
                  <a:gd name="connsiteX562" fmla="*/ 1124887 w 1679436"/>
                  <a:gd name="connsiteY562" fmla="*/ 1080143 h 1142654"/>
                  <a:gd name="connsiteX563" fmla="*/ 1124887 w 1679436"/>
                  <a:gd name="connsiteY563" fmla="*/ 1076679 h 1142654"/>
                  <a:gd name="connsiteX564" fmla="*/ 1121423 w 1679436"/>
                  <a:gd name="connsiteY564" fmla="*/ 1076679 h 1142654"/>
                  <a:gd name="connsiteX565" fmla="*/ 1121423 w 1679436"/>
                  <a:gd name="connsiteY565" fmla="*/ 1073218 h 1142654"/>
                  <a:gd name="connsiteX566" fmla="*/ 1100651 w 1679436"/>
                  <a:gd name="connsiteY566" fmla="*/ 1073218 h 1142654"/>
                  <a:gd name="connsiteX567" fmla="*/ 1100651 w 1679436"/>
                  <a:gd name="connsiteY567" fmla="*/ 1069757 h 1142654"/>
                  <a:gd name="connsiteX568" fmla="*/ 1097191 w 1679436"/>
                  <a:gd name="connsiteY568" fmla="*/ 1069757 h 1142654"/>
                  <a:gd name="connsiteX569" fmla="*/ 1097191 w 1679436"/>
                  <a:gd name="connsiteY569" fmla="*/ 1069757 h 1142654"/>
                  <a:gd name="connsiteX570" fmla="*/ 1090264 w 1679436"/>
                  <a:gd name="connsiteY570" fmla="*/ 1069757 h 1142654"/>
                  <a:gd name="connsiteX571" fmla="*/ 1090264 w 1679436"/>
                  <a:gd name="connsiteY571" fmla="*/ 1073218 h 1142654"/>
                  <a:gd name="connsiteX572" fmla="*/ 1086805 w 1679436"/>
                  <a:gd name="connsiteY572" fmla="*/ 1069757 h 1142654"/>
                  <a:gd name="connsiteX573" fmla="*/ 1086805 w 1679436"/>
                  <a:gd name="connsiteY573" fmla="*/ 1066293 h 1142654"/>
                  <a:gd name="connsiteX574" fmla="*/ 1083341 w 1679436"/>
                  <a:gd name="connsiteY574" fmla="*/ 1069757 h 1142654"/>
                  <a:gd name="connsiteX575" fmla="*/ 1069491 w 1679436"/>
                  <a:gd name="connsiteY575" fmla="*/ 1069757 h 1142654"/>
                  <a:gd name="connsiteX576" fmla="*/ 1062569 w 1679436"/>
                  <a:gd name="connsiteY576" fmla="*/ 1066293 h 1142654"/>
                  <a:gd name="connsiteX577" fmla="*/ 1059105 w 1679436"/>
                  <a:gd name="connsiteY577" fmla="*/ 1066293 h 1142654"/>
                  <a:gd name="connsiteX578" fmla="*/ 1055646 w 1679436"/>
                  <a:gd name="connsiteY578" fmla="*/ 1069757 h 1142654"/>
                  <a:gd name="connsiteX579" fmla="*/ 1038332 w 1679436"/>
                  <a:gd name="connsiteY579" fmla="*/ 1066293 h 1142654"/>
                  <a:gd name="connsiteX580" fmla="*/ 1024486 w 1679436"/>
                  <a:gd name="connsiteY580" fmla="*/ 1066293 h 1142654"/>
                  <a:gd name="connsiteX581" fmla="*/ 1024486 w 1679436"/>
                  <a:gd name="connsiteY581" fmla="*/ 1062832 h 1142654"/>
                  <a:gd name="connsiteX582" fmla="*/ 1021023 w 1679436"/>
                  <a:gd name="connsiteY582" fmla="*/ 1059370 h 1142654"/>
                  <a:gd name="connsiteX583" fmla="*/ 1014100 w 1679436"/>
                  <a:gd name="connsiteY583" fmla="*/ 1055906 h 1142654"/>
                  <a:gd name="connsiteX584" fmla="*/ 1003714 w 1679436"/>
                  <a:gd name="connsiteY584" fmla="*/ 1055906 h 1142654"/>
                  <a:gd name="connsiteX585" fmla="*/ 1000250 w 1679436"/>
                  <a:gd name="connsiteY585" fmla="*/ 1048984 h 1142654"/>
                  <a:gd name="connsiteX586" fmla="*/ 1000250 w 1679436"/>
                  <a:gd name="connsiteY586" fmla="*/ 1042059 h 1142654"/>
                  <a:gd name="connsiteX587" fmla="*/ 996786 w 1679436"/>
                  <a:gd name="connsiteY587" fmla="*/ 1042059 h 1142654"/>
                  <a:gd name="connsiteX588" fmla="*/ 996786 w 1679436"/>
                  <a:gd name="connsiteY588" fmla="*/ 1045520 h 1142654"/>
                  <a:gd name="connsiteX589" fmla="*/ 993327 w 1679436"/>
                  <a:gd name="connsiteY589" fmla="*/ 1045520 h 1142654"/>
                  <a:gd name="connsiteX590" fmla="*/ 993327 w 1679436"/>
                  <a:gd name="connsiteY590" fmla="*/ 1038597 h 1142654"/>
                  <a:gd name="connsiteX591" fmla="*/ 989863 w 1679436"/>
                  <a:gd name="connsiteY591" fmla="*/ 1035134 h 1142654"/>
                  <a:gd name="connsiteX592" fmla="*/ 989863 w 1679436"/>
                  <a:gd name="connsiteY592" fmla="*/ 1028211 h 1142654"/>
                  <a:gd name="connsiteX593" fmla="*/ 993327 w 1679436"/>
                  <a:gd name="connsiteY593" fmla="*/ 1024747 h 1142654"/>
                  <a:gd name="connsiteX594" fmla="*/ 993327 w 1679436"/>
                  <a:gd name="connsiteY594" fmla="*/ 1021286 h 1142654"/>
                  <a:gd name="connsiteX595" fmla="*/ 996786 w 1679436"/>
                  <a:gd name="connsiteY595" fmla="*/ 1017824 h 1142654"/>
                  <a:gd name="connsiteX596" fmla="*/ 996786 w 1679436"/>
                  <a:gd name="connsiteY596" fmla="*/ 1003974 h 1142654"/>
                  <a:gd name="connsiteX597" fmla="*/ 993327 w 1679436"/>
                  <a:gd name="connsiteY597" fmla="*/ 997052 h 1142654"/>
                  <a:gd name="connsiteX598" fmla="*/ 993327 w 1679436"/>
                  <a:gd name="connsiteY598" fmla="*/ 993588 h 1142654"/>
                  <a:gd name="connsiteX599" fmla="*/ 989863 w 1679436"/>
                  <a:gd name="connsiteY599" fmla="*/ 993588 h 1142654"/>
                  <a:gd name="connsiteX600" fmla="*/ 986400 w 1679436"/>
                  <a:gd name="connsiteY600" fmla="*/ 990127 h 1142654"/>
                  <a:gd name="connsiteX601" fmla="*/ 976018 w 1679436"/>
                  <a:gd name="connsiteY601" fmla="*/ 990127 h 1142654"/>
                  <a:gd name="connsiteX602" fmla="*/ 969091 w 1679436"/>
                  <a:gd name="connsiteY602" fmla="*/ 986665 h 1142654"/>
                  <a:gd name="connsiteX603" fmla="*/ 965632 w 1679436"/>
                  <a:gd name="connsiteY603" fmla="*/ 983201 h 1142654"/>
                  <a:gd name="connsiteX604" fmla="*/ 962168 w 1679436"/>
                  <a:gd name="connsiteY604" fmla="*/ 979740 h 1142654"/>
                  <a:gd name="connsiteX605" fmla="*/ 955245 w 1679436"/>
                  <a:gd name="connsiteY605" fmla="*/ 976279 h 1142654"/>
                  <a:gd name="connsiteX606" fmla="*/ 951781 w 1679436"/>
                  <a:gd name="connsiteY606" fmla="*/ 976279 h 1142654"/>
                  <a:gd name="connsiteX607" fmla="*/ 944859 w 1679436"/>
                  <a:gd name="connsiteY607" fmla="*/ 972815 h 1142654"/>
                  <a:gd name="connsiteX608" fmla="*/ 944859 w 1679436"/>
                  <a:gd name="connsiteY608" fmla="*/ 955354 h 1142654"/>
                  <a:gd name="connsiteX609" fmla="*/ 937931 w 1679436"/>
                  <a:gd name="connsiteY609" fmla="*/ 955354 h 1142654"/>
                  <a:gd name="connsiteX610" fmla="*/ 937931 w 1679436"/>
                  <a:gd name="connsiteY610" fmla="*/ 952042 h 1142654"/>
                  <a:gd name="connsiteX611" fmla="*/ 934472 w 1679436"/>
                  <a:gd name="connsiteY611" fmla="*/ 948432 h 1142654"/>
                  <a:gd name="connsiteX612" fmla="*/ 934472 w 1679436"/>
                  <a:gd name="connsiteY612" fmla="*/ 952042 h 1142654"/>
                  <a:gd name="connsiteX613" fmla="*/ 931009 w 1679436"/>
                  <a:gd name="connsiteY613" fmla="*/ 952042 h 1142654"/>
                  <a:gd name="connsiteX614" fmla="*/ 931009 w 1679436"/>
                  <a:gd name="connsiteY614" fmla="*/ 948432 h 1142654"/>
                  <a:gd name="connsiteX615" fmla="*/ 927545 w 1679436"/>
                  <a:gd name="connsiteY615" fmla="*/ 948432 h 1142654"/>
                  <a:gd name="connsiteX616" fmla="*/ 927545 w 1679436"/>
                  <a:gd name="connsiteY616" fmla="*/ 952042 h 1142654"/>
                  <a:gd name="connsiteX617" fmla="*/ 920622 w 1679436"/>
                  <a:gd name="connsiteY617" fmla="*/ 952042 h 1142654"/>
                  <a:gd name="connsiteX618" fmla="*/ 920622 w 1679436"/>
                  <a:gd name="connsiteY618" fmla="*/ 948432 h 1142654"/>
                  <a:gd name="connsiteX619" fmla="*/ 910236 w 1679436"/>
                  <a:gd name="connsiteY619" fmla="*/ 948432 h 1142654"/>
                  <a:gd name="connsiteX620" fmla="*/ 903313 w 1679436"/>
                  <a:gd name="connsiteY620" fmla="*/ 944968 h 1142654"/>
                  <a:gd name="connsiteX621" fmla="*/ 899849 w 1679436"/>
                  <a:gd name="connsiteY621" fmla="*/ 944968 h 1142654"/>
                  <a:gd name="connsiteX622" fmla="*/ 892927 w 1679436"/>
                  <a:gd name="connsiteY622" fmla="*/ 941656 h 1142654"/>
                  <a:gd name="connsiteX623" fmla="*/ 889463 w 1679436"/>
                  <a:gd name="connsiteY623" fmla="*/ 941656 h 1142654"/>
                  <a:gd name="connsiteX624" fmla="*/ 882540 w 1679436"/>
                  <a:gd name="connsiteY624" fmla="*/ 944968 h 1142654"/>
                  <a:gd name="connsiteX625" fmla="*/ 868690 w 1679436"/>
                  <a:gd name="connsiteY625" fmla="*/ 944968 h 1142654"/>
                  <a:gd name="connsiteX626" fmla="*/ 861767 w 1679436"/>
                  <a:gd name="connsiteY626" fmla="*/ 948432 h 1142654"/>
                  <a:gd name="connsiteX627" fmla="*/ 858304 w 1679436"/>
                  <a:gd name="connsiteY627" fmla="*/ 948432 h 1142654"/>
                  <a:gd name="connsiteX628" fmla="*/ 851381 w 1679436"/>
                  <a:gd name="connsiteY628" fmla="*/ 952042 h 1142654"/>
                  <a:gd name="connsiteX629" fmla="*/ 851381 w 1679436"/>
                  <a:gd name="connsiteY629" fmla="*/ 955354 h 1142654"/>
                  <a:gd name="connsiteX630" fmla="*/ 844453 w 1679436"/>
                  <a:gd name="connsiteY630" fmla="*/ 958967 h 1142654"/>
                  <a:gd name="connsiteX631" fmla="*/ 816758 w 1679436"/>
                  <a:gd name="connsiteY631" fmla="*/ 948432 h 1142654"/>
                  <a:gd name="connsiteX632" fmla="*/ 816758 w 1679436"/>
                  <a:gd name="connsiteY632" fmla="*/ 941656 h 1142654"/>
                  <a:gd name="connsiteX633" fmla="*/ 820222 w 1679436"/>
                  <a:gd name="connsiteY633" fmla="*/ 934581 h 1142654"/>
                  <a:gd name="connsiteX634" fmla="*/ 820222 w 1679436"/>
                  <a:gd name="connsiteY634" fmla="*/ 927659 h 1142654"/>
                  <a:gd name="connsiteX635" fmla="*/ 816758 w 1679436"/>
                  <a:gd name="connsiteY635" fmla="*/ 924195 h 1142654"/>
                  <a:gd name="connsiteX636" fmla="*/ 816758 w 1679436"/>
                  <a:gd name="connsiteY636" fmla="*/ 920885 h 1142654"/>
                  <a:gd name="connsiteX637" fmla="*/ 806371 w 1679436"/>
                  <a:gd name="connsiteY637" fmla="*/ 920885 h 1142654"/>
                  <a:gd name="connsiteX638" fmla="*/ 806371 w 1679436"/>
                  <a:gd name="connsiteY638" fmla="*/ 917272 h 1142654"/>
                  <a:gd name="connsiteX639" fmla="*/ 802908 w 1679436"/>
                  <a:gd name="connsiteY639" fmla="*/ 917272 h 1142654"/>
                  <a:gd name="connsiteX640" fmla="*/ 802908 w 1679436"/>
                  <a:gd name="connsiteY640" fmla="*/ 913809 h 1142654"/>
                  <a:gd name="connsiteX641" fmla="*/ 799449 w 1679436"/>
                  <a:gd name="connsiteY641" fmla="*/ 917272 h 1142654"/>
                  <a:gd name="connsiteX642" fmla="*/ 795985 w 1679436"/>
                  <a:gd name="connsiteY642" fmla="*/ 917272 h 1142654"/>
                  <a:gd name="connsiteX643" fmla="*/ 795985 w 1679436"/>
                  <a:gd name="connsiteY643" fmla="*/ 913809 h 1142654"/>
                  <a:gd name="connsiteX644" fmla="*/ 792521 w 1679436"/>
                  <a:gd name="connsiteY644" fmla="*/ 910499 h 1142654"/>
                  <a:gd name="connsiteX645" fmla="*/ 775212 w 1679436"/>
                  <a:gd name="connsiteY645" fmla="*/ 910499 h 1142654"/>
                  <a:gd name="connsiteX646" fmla="*/ 771748 w 1679436"/>
                  <a:gd name="connsiteY646" fmla="*/ 906886 h 1142654"/>
                  <a:gd name="connsiteX647" fmla="*/ 771748 w 1679436"/>
                  <a:gd name="connsiteY647" fmla="*/ 900112 h 1142654"/>
                  <a:gd name="connsiteX648" fmla="*/ 775212 w 1679436"/>
                  <a:gd name="connsiteY648" fmla="*/ 896499 h 1142654"/>
                  <a:gd name="connsiteX649" fmla="*/ 775212 w 1679436"/>
                  <a:gd name="connsiteY649" fmla="*/ 893036 h 1142654"/>
                  <a:gd name="connsiteX650" fmla="*/ 761362 w 1679436"/>
                  <a:gd name="connsiteY650" fmla="*/ 893036 h 1142654"/>
                  <a:gd name="connsiteX651" fmla="*/ 737130 w 1679436"/>
                  <a:gd name="connsiteY651" fmla="*/ 900112 h 1142654"/>
                  <a:gd name="connsiteX652" fmla="*/ 723280 w 1679436"/>
                  <a:gd name="connsiteY652" fmla="*/ 900112 h 1142654"/>
                  <a:gd name="connsiteX653" fmla="*/ 716357 w 1679436"/>
                  <a:gd name="connsiteY653" fmla="*/ 896499 h 1142654"/>
                  <a:gd name="connsiteX654" fmla="*/ 712894 w 1679436"/>
                  <a:gd name="connsiteY654" fmla="*/ 896499 h 1142654"/>
                  <a:gd name="connsiteX655" fmla="*/ 574406 w 1679436"/>
                  <a:gd name="connsiteY655" fmla="*/ 861876 h 1142654"/>
                  <a:gd name="connsiteX656" fmla="*/ 453233 w 1679436"/>
                  <a:gd name="connsiteY656" fmla="*/ 834330 h 1142654"/>
                  <a:gd name="connsiteX657" fmla="*/ 318062 w 1679436"/>
                  <a:gd name="connsiteY657" fmla="*/ 799558 h 1142654"/>
                  <a:gd name="connsiteX658" fmla="*/ 314599 w 1679436"/>
                  <a:gd name="connsiteY658" fmla="*/ 799558 h 1142654"/>
                  <a:gd name="connsiteX659" fmla="*/ 314599 w 1679436"/>
                  <a:gd name="connsiteY659" fmla="*/ 803171 h 1142654"/>
                  <a:gd name="connsiteX660" fmla="*/ 311135 w 1679436"/>
                  <a:gd name="connsiteY660" fmla="*/ 803171 h 1142654"/>
                  <a:gd name="connsiteX661" fmla="*/ 311135 w 1679436"/>
                  <a:gd name="connsiteY661" fmla="*/ 806634 h 1142654"/>
                  <a:gd name="connsiteX662" fmla="*/ 307676 w 1679436"/>
                  <a:gd name="connsiteY662" fmla="*/ 810096 h 1142654"/>
                  <a:gd name="connsiteX663" fmla="*/ 304212 w 1679436"/>
                  <a:gd name="connsiteY663" fmla="*/ 810096 h 1142654"/>
                  <a:gd name="connsiteX664" fmla="*/ 304212 w 1679436"/>
                  <a:gd name="connsiteY664" fmla="*/ 803171 h 1142654"/>
                  <a:gd name="connsiteX665" fmla="*/ 297289 w 1679436"/>
                  <a:gd name="connsiteY665" fmla="*/ 803171 h 1142654"/>
                  <a:gd name="connsiteX666" fmla="*/ 297289 w 1679436"/>
                  <a:gd name="connsiteY666" fmla="*/ 799558 h 1142654"/>
                  <a:gd name="connsiteX667" fmla="*/ 300748 w 1679436"/>
                  <a:gd name="connsiteY667" fmla="*/ 799558 h 1142654"/>
                  <a:gd name="connsiteX668" fmla="*/ 300748 w 1679436"/>
                  <a:gd name="connsiteY668" fmla="*/ 796248 h 1142654"/>
                  <a:gd name="connsiteX669" fmla="*/ 297289 w 1679436"/>
                  <a:gd name="connsiteY669" fmla="*/ 796248 h 1142654"/>
                  <a:gd name="connsiteX670" fmla="*/ 293826 w 1679436"/>
                  <a:gd name="connsiteY670" fmla="*/ 792784 h 1142654"/>
                  <a:gd name="connsiteX671" fmla="*/ 283439 w 1679436"/>
                  <a:gd name="connsiteY671" fmla="*/ 792784 h 1142654"/>
                  <a:gd name="connsiteX672" fmla="*/ 279976 w 1679436"/>
                  <a:gd name="connsiteY672" fmla="*/ 789174 h 1142654"/>
                  <a:gd name="connsiteX673" fmla="*/ 262666 w 1679436"/>
                  <a:gd name="connsiteY673" fmla="*/ 789174 h 1142654"/>
                  <a:gd name="connsiteX674" fmla="*/ 259203 w 1679436"/>
                  <a:gd name="connsiteY674" fmla="*/ 785862 h 1142654"/>
                  <a:gd name="connsiteX675" fmla="*/ 255744 w 1679436"/>
                  <a:gd name="connsiteY675" fmla="*/ 782398 h 1142654"/>
                  <a:gd name="connsiteX676" fmla="*/ 255744 w 1679436"/>
                  <a:gd name="connsiteY676" fmla="*/ 785862 h 1142654"/>
                  <a:gd name="connsiteX677" fmla="*/ 248816 w 1679436"/>
                  <a:gd name="connsiteY677" fmla="*/ 785862 h 1142654"/>
                  <a:gd name="connsiteX678" fmla="*/ 245357 w 1679436"/>
                  <a:gd name="connsiteY678" fmla="*/ 782398 h 1142654"/>
                  <a:gd name="connsiteX679" fmla="*/ 241894 w 1679436"/>
                  <a:gd name="connsiteY679" fmla="*/ 782398 h 1142654"/>
                  <a:gd name="connsiteX680" fmla="*/ 234971 w 1679436"/>
                  <a:gd name="connsiteY680" fmla="*/ 778787 h 1142654"/>
                  <a:gd name="connsiteX681" fmla="*/ 228043 w 1679436"/>
                  <a:gd name="connsiteY681" fmla="*/ 778787 h 1142654"/>
                  <a:gd name="connsiteX682" fmla="*/ 224584 w 1679436"/>
                  <a:gd name="connsiteY682" fmla="*/ 775475 h 1142654"/>
                  <a:gd name="connsiteX683" fmla="*/ 221121 w 1679436"/>
                  <a:gd name="connsiteY683" fmla="*/ 775475 h 1142654"/>
                  <a:gd name="connsiteX684" fmla="*/ 217657 w 1679436"/>
                  <a:gd name="connsiteY684" fmla="*/ 778787 h 1142654"/>
                  <a:gd name="connsiteX685" fmla="*/ 214198 w 1679436"/>
                  <a:gd name="connsiteY685" fmla="*/ 778787 h 1142654"/>
                  <a:gd name="connsiteX686" fmla="*/ 210734 w 1679436"/>
                  <a:gd name="connsiteY686" fmla="*/ 775475 h 1142654"/>
                  <a:gd name="connsiteX687" fmla="*/ 207271 w 1679436"/>
                  <a:gd name="connsiteY687" fmla="*/ 775475 h 1142654"/>
                  <a:gd name="connsiteX688" fmla="*/ 207271 w 1679436"/>
                  <a:gd name="connsiteY688" fmla="*/ 772012 h 1142654"/>
                  <a:gd name="connsiteX689" fmla="*/ 196884 w 1679436"/>
                  <a:gd name="connsiteY689" fmla="*/ 772012 h 1142654"/>
                  <a:gd name="connsiteX690" fmla="*/ 196884 w 1679436"/>
                  <a:gd name="connsiteY690" fmla="*/ 761625 h 1142654"/>
                  <a:gd name="connsiteX691" fmla="*/ 189961 w 1679436"/>
                  <a:gd name="connsiteY691" fmla="*/ 761625 h 1142654"/>
                  <a:gd name="connsiteX692" fmla="*/ 189961 w 1679436"/>
                  <a:gd name="connsiteY692" fmla="*/ 765089 h 1142654"/>
                  <a:gd name="connsiteX693" fmla="*/ 186498 w 1679436"/>
                  <a:gd name="connsiteY693" fmla="*/ 765089 h 1142654"/>
                  <a:gd name="connsiteX694" fmla="*/ 186498 w 1679436"/>
                  <a:gd name="connsiteY694" fmla="*/ 758014 h 1142654"/>
                  <a:gd name="connsiteX695" fmla="*/ 183039 w 1679436"/>
                  <a:gd name="connsiteY695" fmla="*/ 758014 h 1142654"/>
                  <a:gd name="connsiteX696" fmla="*/ 179575 w 1679436"/>
                  <a:gd name="connsiteY696" fmla="*/ 754702 h 1142654"/>
                  <a:gd name="connsiteX697" fmla="*/ 172652 w 1679436"/>
                  <a:gd name="connsiteY697" fmla="*/ 754702 h 1142654"/>
                  <a:gd name="connsiteX698" fmla="*/ 172652 w 1679436"/>
                  <a:gd name="connsiteY698" fmla="*/ 751239 h 1142654"/>
                  <a:gd name="connsiteX699" fmla="*/ 169189 w 1679436"/>
                  <a:gd name="connsiteY699" fmla="*/ 747628 h 1142654"/>
                  <a:gd name="connsiteX700" fmla="*/ 162266 w 1679436"/>
                  <a:gd name="connsiteY700" fmla="*/ 747628 h 1142654"/>
                  <a:gd name="connsiteX701" fmla="*/ 158802 w 1679436"/>
                  <a:gd name="connsiteY701" fmla="*/ 751239 h 1142654"/>
                  <a:gd name="connsiteX702" fmla="*/ 158802 w 1679436"/>
                  <a:gd name="connsiteY702" fmla="*/ 754702 h 1142654"/>
                  <a:gd name="connsiteX703" fmla="*/ 155338 w 1679436"/>
                  <a:gd name="connsiteY703" fmla="*/ 754702 h 1142654"/>
                  <a:gd name="connsiteX704" fmla="*/ 151879 w 1679436"/>
                  <a:gd name="connsiteY704" fmla="*/ 751239 h 1142654"/>
                  <a:gd name="connsiteX705" fmla="*/ 148416 w 1679436"/>
                  <a:gd name="connsiteY705" fmla="*/ 747628 h 1142654"/>
                  <a:gd name="connsiteX706" fmla="*/ 151879 w 1679436"/>
                  <a:gd name="connsiteY706" fmla="*/ 744164 h 1142654"/>
                  <a:gd name="connsiteX707" fmla="*/ 151879 w 1679436"/>
                  <a:gd name="connsiteY707" fmla="*/ 740852 h 1142654"/>
                  <a:gd name="connsiteX708" fmla="*/ 155338 w 1679436"/>
                  <a:gd name="connsiteY708" fmla="*/ 737242 h 1142654"/>
                  <a:gd name="connsiteX709" fmla="*/ 155338 w 1679436"/>
                  <a:gd name="connsiteY709" fmla="*/ 733778 h 1142654"/>
                  <a:gd name="connsiteX710" fmla="*/ 151879 w 1679436"/>
                  <a:gd name="connsiteY710" fmla="*/ 730466 h 1142654"/>
                  <a:gd name="connsiteX711" fmla="*/ 148416 w 1679436"/>
                  <a:gd name="connsiteY711" fmla="*/ 730466 h 1142654"/>
                  <a:gd name="connsiteX712" fmla="*/ 144952 w 1679436"/>
                  <a:gd name="connsiteY712" fmla="*/ 733778 h 1142654"/>
                  <a:gd name="connsiteX713" fmla="*/ 144952 w 1679436"/>
                  <a:gd name="connsiteY713" fmla="*/ 740852 h 1142654"/>
                  <a:gd name="connsiteX714" fmla="*/ 141493 w 1679436"/>
                  <a:gd name="connsiteY714" fmla="*/ 740852 h 1142654"/>
                  <a:gd name="connsiteX715" fmla="*/ 141493 w 1679436"/>
                  <a:gd name="connsiteY715" fmla="*/ 737242 h 1142654"/>
                  <a:gd name="connsiteX716" fmla="*/ 134566 w 1679436"/>
                  <a:gd name="connsiteY716" fmla="*/ 737242 h 1142654"/>
                  <a:gd name="connsiteX717" fmla="*/ 134566 w 1679436"/>
                  <a:gd name="connsiteY717" fmla="*/ 740852 h 1142654"/>
                  <a:gd name="connsiteX718" fmla="*/ 131107 w 1679436"/>
                  <a:gd name="connsiteY718" fmla="*/ 737242 h 1142654"/>
                  <a:gd name="connsiteX719" fmla="*/ 127643 w 1679436"/>
                  <a:gd name="connsiteY719" fmla="*/ 737242 h 1142654"/>
                  <a:gd name="connsiteX720" fmla="*/ 127643 w 1679436"/>
                  <a:gd name="connsiteY720" fmla="*/ 730466 h 1142654"/>
                  <a:gd name="connsiteX721" fmla="*/ 134566 w 1679436"/>
                  <a:gd name="connsiteY721" fmla="*/ 730466 h 1142654"/>
                  <a:gd name="connsiteX722" fmla="*/ 134566 w 1679436"/>
                  <a:gd name="connsiteY722" fmla="*/ 723391 h 1142654"/>
                  <a:gd name="connsiteX723" fmla="*/ 131107 w 1679436"/>
                  <a:gd name="connsiteY723" fmla="*/ 723391 h 1142654"/>
                  <a:gd name="connsiteX724" fmla="*/ 131107 w 1679436"/>
                  <a:gd name="connsiteY724" fmla="*/ 719930 h 1142654"/>
                  <a:gd name="connsiteX725" fmla="*/ 127643 w 1679436"/>
                  <a:gd name="connsiteY725" fmla="*/ 716469 h 1142654"/>
                  <a:gd name="connsiteX726" fmla="*/ 124179 w 1679436"/>
                  <a:gd name="connsiteY726" fmla="*/ 713005 h 1142654"/>
                  <a:gd name="connsiteX727" fmla="*/ 124179 w 1679436"/>
                  <a:gd name="connsiteY727" fmla="*/ 709544 h 1142654"/>
                  <a:gd name="connsiteX728" fmla="*/ 127643 w 1679436"/>
                  <a:gd name="connsiteY728" fmla="*/ 706082 h 1142654"/>
                  <a:gd name="connsiteX729" fmla="*/ 127643 w 1679436"/>
                  <a:gd name="connsiteY729" fmla="*/ 702619 h 1142654"/>
                  <a:gd name="connsiteX730" fmla="*/ 131107 w 1679436"/>
                  <a:gd name="connsiteY730" fmla="*/ 699157 h 1142654"/>
                  <a:gd name="connsiteX731" fmla="*/ 131107 w 1679436"/>
                  <a:gd name="connsiteY731" fmla="*/ 695696 h 1142654"/>
                  <a:gd name="connsiteX732" fmla="*/ 127643 w 1679436"/>
                  <a:gd name="connsiteY732" fmla="*/ 692232 h 1142654"/>
                  <a:gd name="connsiteX733" fmla="*/ 127643 w 1679436"/>
                  <a:gd name="connsiteY733" fmla="*/ 688771 h 1142654"/>
                  <a:gd name="connsiteX734" fmla="*/ 131107 w 1679436"/>
                  <a:gd name="connsiteY734" fmla="*/ 685309 h 1142654"/>
                  <a:gd name="connsiteX735" fmla="*/ 131107 w 1679436"/>
                  <a:gd name="connsiteY735" fmla="*/ 678384 h 1142654"/>
                  <a:gd name="connsiteX736" fmla="*/ 134566 w 1679436"/>
                  <a:gd name="connsiteY736" fmla="*/ 678384 h 1142654"/>
                  <a:gd name="connsiteX737" fmla="*/ 134566 w 1679436"/>
                  <a:gd name="connsiteY737" fmla="*/ 674923 h 1142654"/>
                  <a:gd name="connsiteX738" fmla="*/ 138029 w 1679436"/>
                  <a:gd name="connsiteY738" fmla="*/ 674923 h 1142654"/>
                  <a:gd name="connsiteX739" fmla="*/ 138029 w 1679436"/>
                  <a:gd name="connsiteY739" fmla="*/ 671459 h 1142654"/>
                  <a:gd name="connsiteX740" fmla="*/ 134566 w 1679436"/>
                  <a:gd name="connsiteY740" fmla="*/ 671459 h 1142654"/>
                  <a:gd name="connsiteX741" fmla="*/ 134566 w 1679436"/>
                  <a:gd name="connsiteY741" fmla="*/ 667998 h 1142654"/>
                  <a:gd name="connsiteX742" fmla="*/ 138029 w 1679436"/>
                  <a:gd name="connsiteY742" fmla="*/ 667998 h 1142654"/>
                  <a:gd name="connsiteX743" fmla="*/ 138029 w 1679436"/>
                  <a:gd name="connsiteY743" fmla="*/ 664537 h 1142654"/>
                  <a:gd name="connsiteX744" fmla="*/ 141493 w 1679436"/>
                  <a:gd name="connsiteY744" fmla="*/ 664537 h 1142654"/>
                  <a:gd name="connsiteX745" fmla="*/ 144952 w 1679436"/>
                  <a:gd name="connsiteY745" fmla="*/ 661073 h 1142654"/>
                  <a:gd name="connsiteX746" fmla="*/ 148416 w 1679436"/>
                  <a:gd name="connsiteY746" fmla="*/ 657612 h 1142654"/>
                  <a:gd name="connsiteX747" fmla="*/ 148416 w 1679436"/>
                  <a:gd name="connsiteY747" fmla="*/ 654150 h 1142654"/>
                  <a:gd name="connsiteX748" fmla="*/ 151879 w 1679436"/>
                  <a:gd name="connsiteY748" fmla="*/ 654150 h 1142654"/>
                  <a:gd name="connsiteX749" fmla="*/ 151879 w 1679436"/>
                  <a:gd name="connsiteY749" fmla="*/ 657612 h 1142654"/>
                  <a:gd name="connsiteX750" fmla="*/ 155338 w 1679436"/>
                  <a:gd name="connsiteY750" fmla="*/ 661073 h 1142654"/>
                  <a:gd name="connsiteX751" fmla="*/ 158802 w 1679436"/>
                  <a:gd name="connsiteY751" fmla="*/ 657612 h 1142654"/>
                  <a:gd name="connsiteX752" fmla="*/ 158802 w 1679436"/>
                  <a:gd name="connsiteY752" fmla="*/ 647225 h 1142654"/>
                  <a:gd name="connsiteX753" fmla="*/ 162266 w 1679436"/>
                  <a:gd name="connsiteY753" fmla="*/ 643764 h 1142654"/>
                  <a:gd name="connsiteX754" fmla="*/ 162266 w 1679436"/>
                  <a:gd name="connsiteY754" fmla="*/ 640300 h 1142654"/>
                  <a:gd name="connsiteX755" fmla="*/ 169189 w 1679436"/>
                  <a:gd name="connsiteY755" fmla="*/ 640300 h 1142654"/>
                  <a:gd name="connsiteX756" fmla="*/ 172652 w 1679436"/>
                  <a:gd name="connsiteY756" fmla="*/ 643764 h 1142654"/>
                  <a:gd name="connsiteX757" fmla="*/ 176111 w 1679436"/>
                  <a:gd name="connsiteY757" fmla="*/ 640300 h 1142654"/>
                  <a:gd name="connsiteX758" fmla="*/ 179575 w 1679436"/>
                  <a:gd name="connsiteY758" fmla="*/ 636839 h 1142654"/>
                  <a:gd name="connsiteX759" fmla="*/ 179575 w 1679436"/>
                  <a:gd name="connsiteY759" fmla="*/ 633377 h 1142654"/>
                  <a:gd name="connsiteX760" fmla="*/ 176111 w 1679436"/>
                  <a:gd name="connsiteY760" fmla="*/ 629914 h 1142654"/>
                  <a:gd name="connsiteX761" fmla="*/ 172652 w 1679436"/>
                  <a:gd name="connsiteY761" fmla="*/ 629914 h 1142654"/>
                  <a:gd name="connsiteX762" fmla="*/ 172652 w 1679436"/>
                  <a:gd name="connsiteY762" fmla="*/ 633377 h 1142654"/>
                  <a:gd name="connsiteX763" fmla="*/ 169189 w 1679436"/>
                  <a:gd name="connsiteY763" fmla="*/ 629914 h 1142654"/>
                  <a:gd name="connsiteX764" fmla="*/ 169189 w 1679436"/>
                  <a:gd name="connsiteY764" fmla="*/ 626452 h 1142654"/>
                  <a:gd name="connsiteX765" fmla="*/ 172652 w 1679436"/>
                  <a:gd name="connsiteY765" fmla="*/ 622991 h 1142654"/>
                  <a:gd name="connsiteX766" fmla="*/ 179575 w 1679436"/>
                  <a:gd name="connsiteY766" fmla="*/ 622991 h 1142654"/>
                  <a:gd name="connsiteX767" fmla="*/ 179575 w 1679436"/>
                  <a:gd name="connsiteY767" fmla="*/ 619527 h 1142654"/>
                  <a:gd name="connsiteX768" fmla="*/ 183039 w 1679436"/>
                  <a:gd name="connsiteY768" fmla="*/ 619527 h 1142654"/>
                  <a:gd name="connsiteX769" fmla="*/ 183039 w 1679436"/>
                  <a:gd name="connsiteY769" fmla="*/ 616066 h 1142654"/>
                  <a:gd name="connsiteX770" fmla="*/ 179575 w 1679436"/>
                  <a:gd name="connsiteY770" fmla="*/ 612604 h 1142654"/>
                  <a:gd name="connsiteX771" fmla="*/ 176111 w 1679436"/>
                  <a:gd name="connsiteY771" fmla="*/ 612604 h 1142654"/>
                  <a:gd name="connsiteX772" fmla="*/ 176111 w 1679436"/>
                  <a:gd name="connsiteY772" fmla="*/ 609141 h 1142654"/>
                  <a:gd name="connsiteX773" fmla="*/ 172652 w 1679436"/>
                  <a:gd name="connsiteY773" fmla="*/ 605679 h 1142654"/>
                  <a:gd name="connsiteX774" fmla="*/ 172652 w 1679436"/>
                  <a:gd name="connsiteY774" fmla="*/ 595293 h 1142654"/>
                  <a:gd name="connsiteX775" fmla="*/ 179575 w 1679436"/>
                  <a:gd name="connsiteY775" fmla="*/ 595293 h 1142654"/>
                  <a:gd name="connsiteX776" fmla="*/ 179575 w 1679436"/>
                  <a:gd name="connsiteY776" fmla="*/ 598754 h 1142654"/>
                  <a:gd name="connsiteX777" fmla="*/ 183039 w 1679436"/>
                  <a:gd name="connsiteY777" fmla="*/ 598754 h 1142654"/>
                  <a:gd name="connsiteX778" fmla="*/ 186498 w 1679436"/>
                  <a:gd name="connsiteY778" fmla="*/ 602218 h 1142654"/>
                  <a:gd name="connsiteX779" fmla="*/ 189961 w 1679436"/>
                  <a:gd name="connsiteY779" fmla="*/ 605679 h 1142654"/>
                  <a:gd name="connsiteX780" fmla="*/ 196884 w 1679436"/>
                  <a:gd name="connsiteY780" fmla="*/ 605679 h 1142654"/>
                  <a:gd name="connsiteX781" fmla="*/ 196884 w 1679436"/>
                  <a:gd name="connsiteY781" fmla="*/ 598754 h 1142654"/>
                  <a:gd name="connsiteX782" fmla="*/ 193425 w 1679436"/>
                  <a:gd name="connsiteY782" fmla="*/ 595293 h 1142654"/>
                  <a:gd name="connsiteX783" fmla="*/ 193425 w 1679436"/>
                  <a:gd name="connsiteY783" fmla="*/ 588368 h 1142654"/>
                  <a:gd name="connsiteX784" fmla="*/ 196884 w 1679436"/>
                  <a:gd name="connsiteY784" fmla="*/ 588368 h 1142654"/>
                  <a:gd name="connsiteX785" fmla="*/ 200348 w 1679436"/>
                  <a:gd name="connsiteY785" fmla="*/ 584907 h 1142654"/>
                  <a:gd name="connsiteX786" fmla="*/ 203812 w 1679436"/>
                  <a:gd name="connsiteY786" fmla="*/ 581445 h 1142654"/>
                  <a:gd name="connsiteX787" fmla="*/ 203812 w 1679436"/>
                  <a:gd name="connsiteY787" fmla="*/ 577984 h 1142654"/>
                  <a:gd name="connsiteX788" fmla="*/ 207271 w 1679436"/>
                  <a:gd name="connsiteY788" fmla="*/ 574520 h 1142654"/>
                  <a:gd name="connsiteX789" fmla="*/ 203812 w 1679436"/>
                  <a:gd name="connsiteY789" fmla="*/ 571059 h 1142654"/>
                  <a:gd name="connsiteX790" fmla="*/ 203812 w 1679436"/>
                  <a:gd name="connsiteY790" fmla="*/ 564134 h 1142654"/>
                  <a:gd name="connsiteX791" fmla="*/ 196884 w 1679436"/>
                  <a:gd name="connsiteY791" fmla="*/ 564134 h 1142654"/>
                  <a:gd name="connsiteX792" fmla="*/ 193425 w 1679436"/>
                  <a:gd name="connsiteY792" fmla="*/ 560672 h 1142654"/>
                  <a:gd name="connsiteX793" fmla="*/ 193425 w 1679436"/>
                  <a:gd name="connsiteY793" fmla="*/ 550286 h 1142654"/>
                  <a:gd name="connsiteX794" fmla="*/ 189961 w 1679436"/>
                  <a:gd name="connsiteY794" fmla="*/ 543361 h 1142654"/>
                  <a:gd name="connsiteX795" fmla="*/ 183039 w 1679436"/>
                  <a:gd name="connsiteY795" fmla="*/ 539899 h 1142654"/>
                  <a:gd name="connsiteX796" fmla="*/ 179575 w 1679436"/>
                  <a:gd name="connsiteY796" fmla="*/ 536438 h 1142654"/>
                  <a:gd name="connsiteX797" fmla="*/ 176111 w 1679436"/>
                  <a:gd name="connsiteY797" fmla="*/ 532974 h 1142654"/>
                  <a:gd name="connsiteX798" fmla="*/ 172652 w 1679436"/>
                  <a:gd name="connsiteY798" fmla="*/ 529513 h 1142654"/>
                  <a:gd name="connsiteX799" fmla="*/ 169189 w 1679436"/>
                  <a:gd name="connsiteY799" fmla="*/ 522588 h 1142654"/>
                  <a:gd name="connsiteX800" fmla="*/ 169189 w 1679436"/>
                  <a:gd name="connsiteY800" fmla="*/ 515665 h 1142654"/>
                  <a:gd name="connsiteX801" fmla="*/ 165725 w 1679436"/>
                  <a:gd name="connsiteY801" fmla="*/ 512201 h 1142654"/>
                  <a:gd name="connsiteX802" fmla="*/ 162266 w 1679436"/>
                  <a:gd name="connsiteY802" fmla="*/ 508740 h 1142654"/>
                  <a:gd name="connsiteX803" fmla="*/ 158802 w 1679436"/>
                  <a:gd name="connsiteY803" fmla="*/ 505279 h 1142654"/>
                  <a:gd name="connsiteX804" fmla="*/ 158802 w 1679436"/>
                  <a:gd name="connsiteY804" fmla="*/ 508740 h 1142654"/>
                  <a:gd name="connsiteX805" fmla="*/ 155338 w 1679436"/>
                  <a:gd name="connsiteY805" fmla="*/ 508740 h 1142654"/>
                  <a:gd name="connsiteX806" fmla="*/ 155338 w 1679436"/>
                  <a:gd name="connsiteY806" fmla="*/ 512201 h 1142654"/>
                  <a:gd name="connsiteX807" fmla="*/ 158802 w 1679436"/>
                  <a:gd name="connsiteY807" fmla="*/ 515665 h 1142654"/>
                  <a:gd name="connsiteX808" fmla="*/ 158802 w 1679436"/>
                  <a:gd name="connsiteY808" fmla="*/ 519127 h 1142654"/>
                  <a:gd name="connsiteX809" fmla="*/ 162266 w 1679436"/>
                  <a:gd name="connsiteY809" fmla="*/ 519127 h 1142654"/>
                  <a:gd name="connsiteX810" fmla="*/ 162266 w 1679436"/>
                  <a:gd name="connsiteY810" fmla="*/ 526052 h 1142654"/>
                  <a:gd name="connsiteX811" fmla="*/ 158802 w 1679436"/>
                  <a:gd name="connsiteY811" fmla="*/ 526052 h 1142654"/>
                  <a:gd name="connsiteX812" fmla="*/ 158802 w 1679436"/>
                  <a:gd name="connsiteY812" fmla="*/ 529513 h 1142654"/>
                  <a:gd name="connsiteX813" fmla="*/ 144952 w 1679436"/>
                  <a:gd name="connsiteY813" fmla="*/ 529513 h 1142654"/>
                  <a:gd name="connsiteX814" fmla="*/ 144952 w 1679436"/>
                  <a:gd name="connsiteY814" fmla="*/ 515665 h 1142654"/>
                  <a:gd name="connsiteX815" fmla="*/ 141493 w 1679436"/>
                  <a:gd name="connsiteY815" fmla="*/ 512201 h 1142654"/>
                  <a:gd name="connsiteX816" fmla="*/ 138029 w 1679436"/>
                  <a:gd name="connsiteY816" fmla="*/ 512201 h 1142654"/>
                  <a:gd name="connsiteX817" fmla="*/ 134566 w 1679436"/>
                  <a:gd name="connsiteY817" fmla="*/ 508740 h 1142654"/>
                  <a:gd name="connsiteX818" fmla="*/ 127643 w 1679436"/>
                  <a:gd name="connsiteY818" fmla="*/ 508740 h 1142654"/>
                  <a:gd name="connsiteX819" fmla="*/ 127643 w 1679436"/>
                  <a:gd name="connsiteY819" fmla="*/ 505279 h 1142654"/>
                  <a:gd name="connsiteX820" fmla="*/ 124179 w 1679436"/>
                  <a:gd name="connsiteY820" fmla="*/ 501815 h 1142654"/>
                  <a:gd name="connsiteX821" fmla="*/ 117256 w 1679436"/>
                  <a:gd name="connsiteY821" fmla="*/ 498354 h 1142654"/>
                  <a:gd name="connsiteX822" fmla="*/ 113793 w 1679436"/>
                  <a:gd name="connsiteY822" fmla="*/ 494892 h 1142654"/>
                  <a:gd name="connsiteX823" fmla="*/ 113793 w 1679436"/>
                  <a:gd name="connsiteY823" fmla="*/ 491429 h 1142654"/>
                  <a:gd name="connsiteX824" fmla="*/ 106870 w 1679436"/>
                  <a:gd name="connsiteY824" fmla="*/ 487967 h 1142654"/>
                  <a:gd name="connsiteX825" fmla="*/ 103406 w 1679436"/>
                  <a:gd name="connsiteY825" fmla="*/ 487967 h 1142654"/>
                  <a:gd name="connsiteX826" fmla="*/ 99947 w 1679436"/>
                  <a:gd name="connsiteY826" fmla="*/ 484506 h 1142654"/>
                  <a:gd name="connsiteX827" fmla="*/ 99947 w 1679436"/>
                  <a:gd name="connsiteY827" fmla="*/ 481042 h 1142654"/>
                  <a:gd name="connsiteX828" fmla="*/ 93020 w 1679436"/>
                  <a:gd name="connsiteY828" fmla="*/ 477581 h 1142654"/>
                  <a:gd name="connsiteX829" fmla="*/ 89561 w 1679436"/>
                  <a:gd name="connsiteY829" fmla="*/ 474119 h 1142654"/>
                  <a:gd name="connsiteX830" fmla="*/ 86097 w 1679436"/>
                  <a:gd name="connsiteY830" fmla="*/ 474119 h 1142654"/>
                  <a:gd name="connsiteX831" fmla="*/ 86097 w 1679436"/>
                  <a:gd name="connsiteY831" fmla="*/ 470656 h 1142654"/>
                  <a:gd name="connsiteX832" fmla="*/ 82633 w 1679436"/>
                  <a:gd name="connsiteY832" fmla="*/ 470656 h 1142654"/>
                  <a:gd name="connsiteX833" fmla="*/ 82633 w 1679436"/>
                  <a:gd name="connsiteY833" fmla="*/ 474119 h 1142654"/>
                  <a:gd name="connsiteX834" fmla="*/ 75711 w 1679436"/>
                  <a:gd name="connsiteY834" fmla="*/ 477581 h 1142654"/>
                  <a:gd name="connsiteX835" fmla="*/ 68788 w 1679436"/>
                  <a:gd name="connsiteY835" fmla="*/ 477581 h 1142654"/>
                  <a:gd name="connsiteX836" fmla="*/ 68788 w 1679436"/>
                  <a:gd name="connsiteY836" fmla="*/ 456808 h 1142654"/>
                  <a:gd name="connsiteX837" fmla="*/ 65324 w 1679436"/>
                  <a:gd name="connsiteY837" fmla="*/ 456808 h 1142654"/>
                  <a:gd name="connsiteX838" fmla="*/ 61861 w 1679436"/>
                  <a:gd name="connsiteY838" fmla="*/ 453347 h 1142654"/>
                  <a:gd name="connsiteX839" fmla="*/ 54938 w 1679436"/>
                  <a:gd name="connsiteY839" fmla="*/ 453347 h 1142654"/>
                  <a:gd name="connsiteX840" fmla="*/ 51474 w 1679436"/>
                  <a:gd name="connsiteY840" fmla="*/ 456808 h 1142654"/>
                  <a:gd name="connsiteX841" fmla="*/ 44551 w 1679436"/>
                  <a:gd name="connsiteY841" fmla="*/ 456808 h 1142654"/>
                  <a:gd name="connsiteX842" fmla="*/ 41088 w 1679436"/>
                  <a:gd name="connsiteY842" fmla="*/ 460269 h 1142654"/>
                  <a:gd name="connsiteX843" fmla="*/ 30701 w 1679436"/>
                  <a:gd name="connsiteY843" fmla="*/ 460269 h 1142654"/>
                  <a:gd name="connsiteX844" fmla="*/ 30701 w 1679436"/>
                  <a:gd name="connsiteY844" fmla="*/ 456808 h 1142654"/>
                  <a:gd name="connsiteX845" fmla="*/ 34165 w 1679436"/>
                  <a:gd name="connsiteY845" fmla="*/ 453347 h 1142654"/>
                  <a:gd name="connsiteX846" fmla="*/ 37629 w 1679436"/>
                  <a:gd name="connsiteY846" fmla="*/ 449883 h 1142654"/>
                  <a:gd name="connsiteX847" fmla="*/ 41088 w 1679436"/>
                  <a:gd name="connsiteY847" fmla="*/ 446422 h 1142654"/>
                  <a:gd name="connsiteX848" fmla="*/ 37629 w 1679436"/>
                  <a:gd name="connsiteY848" fmla="*/ 442960 h 1142654"/>
                  <a:gd name="connsiteX849" fmla="*/ 34165 w 1679436"/>
                  <a:gd name="connsiteY849" fmla="*/ 439496 h 1142654"/>
                  <a:gd name="connsiteX850" fmla="*/ 30701 w 1679436"/>
                  <a:gd name="connsiteY850" fmla="*/ 442960 h 1142654"/>
                  <a:gd name="connsiteX851" fmla="*/ 27242 w 1679436"/>
                  <a:gd name="connsiteY851" fmla="*/ 446422 h 1142654"/>
                  <a:gd name="connsiteX852" fmla="*/ 23779 w 1679436"/>
                  <a:gd name="connsiteY852" fmla="*/ 442960 h 1142654"/>
                  <a:gd name="connsiteX853" fmla="*/ 23779 w 1679436"/>
                  <a:gd name="connsiteY853" fmla="*/ 436035 h 1142654"/>
                  <a:gd name="connsiteX854" fmla="*/ 20315 w 1679436"/>
                  <a:gd name="connsiteY854" fmla="*/ 432574 h 1142654"/>
                  <a:gd name="connsiteX855" fmla="*/ 6469 w 1679436"/>
                  <a:gd name="connsiteY855" fmla="*/ 432574 h 1142654"/>
                  <a:gd name="connsiteX856" fmla="*/ 3006 w 1679436"/>
                  <a:gd name="connsiteY856" fmla="*/ 429110 h 1142654"/>
                  <a:gd name="connsiteX857" fmla="*/ 3006 w 1679436"/>
                  <a:gd name="connsiteY857" fmla="*/ 425649 h 1142654"/>
                  <a:gd name="connsiteX858" fmla="*/ 6469 w 1679436"/>
                  <a:gd name="connsiteY858" fmla="*/ 425649 h 1142654"/>
                  <a:gd name="connsiteX859" fmla="*/ 6469 w 1679436"/>
                  <a:gd name="connsiteY859" fmla="*/ 422187 h 1142654"/>
                  <a:gd name="connsiteX860" fmla="*/ 9928 w 1679436"/>
                  <a:gd name="connsiteY860" fmla="*/ 422187 h 1142654"/>
                  <a:gd name="connsiteX861" fmla="*/ 9928 w 1679436"/>
                  <a:gd name="connsiteY861" fmla="*/ 418724 h 1142654"/>
                  <a:gd name="connsiteX862" fmla="*/ 13392 w 1679436"/>
                  <a:gd name="connsiteY862" fmla="*/ 415262 h 1142654"/>
                  <a:gd name="connsiteX863" fmla="*/ 13392 w 1679436"/>
                  <a:gd name="connsiteY863" fmla="*/ 408337 h 1142654"/>
                  <a:gd name="connsiteX864" fmla="*/ 6469 w 1679436"/>
                  <a:gd name="connsiteY864" fmla="*/ 408337 h 1142654"/>
                  <a:gd name="connsiteX865" fmla="*/ 6469 w 1679436"/>
                  <a:gd name="connsiteY865" fmla="*/ 404876 h 1142654"/>
                  <a:gd name="connsiteX866" fmla="*/ 9928 w 1679436"/>
                  <a:gd name="connsiteY866" fmla="*/ 404876 h 1142654"/>
                  <a:gd name="connsiteX867" fmla="*/ 9928 w 1679436"/>
                  <a:gd name="connsiteY867" fmla="*/ 401414 h 1142654"/>
                  <a:gd name="connsiteX868" fmla="*/ 6469 w 1679436"/>
                  <a:gd name="connsiteY868" fmla="*/ 397951 h 1142654"/>
                  <a:gd name="connsiteX869" fmla="*/ 3006 w 1679436"/>
                  <a:gd name="connsiteY869" fmla="*/ 391028 h 1142654"/>
                  <a:gd name="connsiteX870" fmla="*/ -458 w 1679436"/>
                  <a:gd name="connsiteY870" fmla="*/ 387564 h 1142654"/>
                  <a:gd name="connsiteX871" fmla="*/ -458 w 1679436"/>
                  <a:gd name="connsiteY871" fmla="*/ 384103 h 1142654"/>
                  <a:gd name="connsiteX872" fmla="*/ 3006 w 1679436"/>
                  <a:gd name="connsiteY872" fmla="*/ 380642 h 1142654"/>
                  <a:gd name="connsiteX873" fmla="*/ 3006 w 1679436"/>
                  <a:gd name="connsiteY873" fmla="*/ 377178 h 1142654"/>
                  <a:gd name="connsiteX874" fmla="*/ 16856 w 1679436"/>
                  <a:gd name="connsiteY874" fmla="*/ 377178 h 1142654"/>
                  <a:gd name="connsiteX875" fmla="*/ 16856 w 1679436"/>
                  <a:gd name="connsiteY875" fmla="*/ 373717 h 1142654"/>
                  <a:gd name="connsiteX876" fmla="*/ 20315 w 1679436"/>
                  <a:gd name="connsiteY876" fmla="*/ 370255 h 1142654"/>
                  <a:gd name="connsiteX877" fmla="*/ 20315 w 1679436"/>
                  <a:gd name="connsiteY877" fmla="*/ 366791 h 1142654"/>
                  <a:gd name="connsiteX878" fmla="*/ 13392 w 1679436"/>
                  <a:gd name="connsiteY878" fmla="*/ 366791 h 1142654"/>
                  <a:gd name="connsiteX879" fmla="*/ 9928 w 1679436"/>
                  <a:gd name="connsiteY879" fmla="*/ 370255 h 1142654"/>
                  <a:gd name="connsiteX880" fmla="*/ 9928 w 1679436"/>
                  <a:gd name="connsiteY880" fmla="*/ 373717 h 1142654"/>
                  <a:gd name="connsiteX881" fmla="*/ 6469 w 1679436"/>
                  <a:gd name="connsiteY881" fmla="*/ 373717 h 1142654"/>
                  <a:gd name="connsiteX882" fmla="*/ 3006 w 1679436"/>
                  <a:gd name="connsiteY882" fmla="*/ 370255 h 1142654"/>
                  <a:gd name="connsiteX883" fmla="*/ 3006 w 1679436"/>
                  <a:gd name="connsiteY883" fmla="*/ 366791 h 1142654"/>
                  <a:gd name="connsiteX884" fmla="*/ 6469 w 1679436"/>
                  <a:gd name="connsiteY884" fmla="*/ 363330 h 1142654"/>
                  <a:gd name="connsiteX885" fmla="*/ 6469 w 1679436"/>
                  <a:gd name="connsiteY885" fmla="*/ 359869 h 1142654"/>
                  <a:gd name="connsiteX886" fmla="*/ 9928 w 1679436"/>
                  <a:gd name="connsiteY886" fmla="*/ 356407 h 1142654"/>
                  <a:gd name="connsiteX887" fmla="*/ 9928 w 1679436"/>
                  <a:gd name="connsiteY887" fmla="*/ 349482 h 1142654"/>
                  <a:gd name="connsiteX888" fmla="*/ 13392 w 1679436"/>
                  <a:gd name="connsiteY888" fmla="*/ 346021 h 1142654"/>
                  <a:gd name="connsiteX889" fmla="*/ 13392 w 1679436"/>
                  <a:gd name="connsiteY889" fmla="*/ 342557 h 1142654"/>
                  <a:gd name="connsiteX890" fmla="*/ 16856 w 1679436"/>
                  <a:gd name="connsiteY890" fmla="*/ 342557 h 1142654"/>
                  <a:gd name="connsiteX891" fmla="*/ 20315 w 1679436"/>
                  <a:gd name="connsiteY891" fmla="*/ 339096 h 1142654"/>
                  <a:gd name="connsiteX892" fmla="*/ 20315 w 1679436"/>
                  <a:gd name="connsiteY892" fmla="*/ 335635 h 1142654"/>
                  <a:gd name="connsiteX893" fmla="*/ 23779 w 1679436"/>
                  <a:gd name="connsiteY893" fmla="*/ 332171 h 1142654"/>
                  <a:gd name="connsiteX894" fmla="*/ 23779 w 1679436"/>
                  <a:gd name="connsiteY894" fmla="*/ 314862 h 1142654"/>
                  <a:gd name="connsiteX895" fmla="*/ 27242 w 1679436"/>
                  <a:gd name="connsiteY895" fmla="*/ 311398 h 1142654"/>
                  <a:gd name="connsiteX896" fmla="*/ 27242 w 1679436"/>
                  <a:gd name="connsiteY896" fmla="*/ 314862 h 1142654"/>
                  <a:gd name="connsiteX897" fmla="*/ 30701 w 1679436"/>
                  <a:gd name="connsiteY897" fmla="*/ 314862 h 1142654"/>
                  <a:gd name="connsiteX898" fmla="*/ 34165 w 1679436"/>
                  <a:gd name="connsiteY898" fmla="*/ 311398 h 1142654"/>
                  <a:gd name="connsiteX899" fmla="*/ 37629 w 1679436"/>
                  <a:gd name="connsiteY899" fmla="*/ 311398 h 1142654"/>
                  <a:gd name="connsiteX900" fmla="*/ 37629 w 1679436"/>
                  <a:gd name="connsiteY900" fmla="*/ 307937 h 1142654"/>
                  <a:gd name="connsiteX901" fmla="*/ 34165 w 1679436"/>
                  <a:gd name="connsiteY901" fmla="*/ 307937 h 1142654"/>
                  <a:gd name="connsiteX902" fmla="*/ 30701 w 1679436"/>
                  <a:gd name="connsiteY902" fmla="*/ 304475 h 1142654"/>
                  <a:gd name="connsiteX903" fmla="*/ 27242 w 1679436"/>
                  <a:gd name="connsiteY903" fmla="*/ 304475 h 1142654"/>
                  <a:gd name="connsiteX904" fmla="*/ 30701 w 1679436"/>
                  <a:gd name="connsiteY904" fmla="*/ 301012 h 1142654"/>
                  <a:gd name="connsiteX905" fmla="*/ 30701 w 1679436"/>
                  <a:gd name="connsiteY905" fmla="*/ 294089 h 1142654"/>
                  <a:gd name="connsiteX906" fmla="*/ 23779 w 1679436"/>
                  <a:gd name="connsiteY906" fmla="*/ 294089 h 1142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</a:cxnLst>
                <a:rect l="l" t="t" r="r" b="b"/>
                <a:pathLst>
                  <a:path w="1679436" h="1142654">
                    <a:moveTo>
                      <a:pt x="23779" y="294089"/>
                    </a:moveTo>
                    <a:lnTo>
                      <a:pt x="27242" y="294089"/>
                    </a:lnTo>
                    <a:lnTo>
                      <a:pt x="30701" y="290625"/>
                    </a:lnTo>
                    <a:lnTo>
                      <a:pt x="34165" y="287164"/>
                    </a:lnTo>
                    <a:lnTo>
                      <a:pt x="37629" y="287164"/>
                    </a:lnTo>
                    <a:lnTo>
                      <a:pt x="41088" y="283702"/>
                    </a:lnTo>
                    <a:lnTo>
                      <a:pt x="44551" y="280239"/>
                    </a:lnTo>
                    <a:lnTo>
                      <a:pt x="51474" y="276777"/>
                    </a:lnTo>
                    <a:lnTo>
                      <a:pt x="58401" y="269852"/>
                    </a:lnTo>
                    <a:lnTo>
                      <a:pt x="61861" y="266391"/>
                    </a:lnTo>
                    <a:lnTo>
                      <a:pt x="65324" y="262930"/>
                    </a:lnTo>
                    <a:lnTo>
                      <a:pt x="68788" y="259466"/>
                    </a:lnTo>
                    <a:lnTo>
                      <a:pt x="68788" y="245618"/>
                    </a:lnTo>
                    <a:lnTo>
                      <a:pt x="65324" y="235232"/>
                    </a:lnTo>
                    <a:lnTo>
                      <a:pt x="65324" y="224845"/>
                    </a:lnTo>
                    <a:lnTo>
                      <a:pt x="61861" y="217920"/>
                    </a:lnTo>
                    <a:lnTo>
                      <a:pt x="61861" y="207534"/>
                    </a:lnTo>
                    <a:lnTo>
                      <a:pt x="58401" y="197147"/>
                    </a:lnTo>
                    <a:lnTo>
                      <a:pt x="58401" y="183299"/>
                    </a:lnTo>
                    <a:lnTo>
                      <a:pt x="61861" y="183299"/>
                    </a:lnTo>
                    <a:lnTo>
                      <a:pt x="124179" y="127906"/>
                    </a:lnTo>
                    <a:lnTo>
                      <a:pt x="131107" y="124445"/>
                    </a:lnTo>
                    <a:lnTo>
                      <a:pt x="134566" y="117520"/>
                    </a:lnTo>
                    <a:lnTo>
                      <a:pt x="138029" y="114058"/>
                    </a:lnTo>
                    <a:lnTo>
                      <a:pt x="144952" y="114058"/>
                    </a:lnTo>
                    <a:lnTo>
                      <a:pt x="144952" y="117520"/>
                    </a:lnTo>
                    <a:lnTo>
                      <a:pt x="148416" y="120981"/>
                    </a:lnTo>
                    <a:lnTo>
                      <a:pt x="155338" y="124445"/>
                    </a:lnTo>
                    <a:lnTo>
                      <a:pt x="158802" y="127906"/>
                    </a:lnTo>
                    <a:lnTo>
                      <a:pt x="165725" y="134831"/>
                    </a:lnTo>
                    <a:lnTo>
                      <a:pt x="172652" y="138292"/>
                    </a:lnTo>
                    <a:lnTo>
                      <a:pt x="183039" y="145217"/>
                    </a:lnTo>
                    <a:lnTo>
                      <a:pt x="186498" y="148679"/>
                    </a:lnTo>
                    <a:lnTo>
                      <a:pt x="193425" y="155602"/>
                    </a:lnTo>
                    <a:lnTo>
                      <a:pt x="200348" y="162527"/>
                    </a:lnTo>
                    <a:lnTo>
                      <a:pt x="207271" y="165988"/>
                    </a:lnTo>
                    <a:lnTo>
                      <a:pt x="214198" y="172913"/>
                    </a:lnTo>
                    <a:lnTo>
                      <a:pt x="221121" y="179838"/>
                    </a:lnTo>
                    <a:lnTo>
                      <a:pt x="228043" y="183299"/>
                    </a:lnTo>
                    <a:lnTo>
                      <a:pt x="234971" y="190225"/>
                    </a:lnTo>
                    <a:lnTo>
                      <a:pt x="245357" y="200611"/>
                    </a:lnTo>
                    <a:lnTo>
                      <a:pt x="255744" y="210997"/>
                    </a:lnTo>
                    <a:lnTo>
                      <a:pt x="259203" y="217920"/>
                    </a:lnTo>
                    <a:lnTo>
                      <a:pt x="269589" y="221384"/>
                    </a:lnTo>
                    <a:lnTo>
                      <a:pt x="283439" y="224845"/>
                    </a:lnTo>
                    <a:lnTo>
                      <a:pt x="293826" y="224845"/>
                    </a:lnTo>
                    <a:lnTo>
                      <a:pt x="300748" y="228307"/>
                    </a:lnTo>
                    <a:lnTo>
                      <a:pt x="314599" y="231770"/>
                    </a:lnTo>
                    <a:lnTo>
                      <a:pt x="324985" y="235232"/>
                    </a:lnTo>
                    <a:lnTo>
                      <a:pt x="335371" y="238693"/>
                    </a:lnTo>
                    <a:lnTo>
                      <a:pt x="349222" y="242157"/>
                    </a:lnTo>
                    <a:lnTo>
                      <a:pt x="359608" y="242157"/>
                    </a:lnTo>
                    <a:lnTo>
                      <a:pt x="369994" y="249079"/>
                    </a:lnTo>
                    <a:lnTo>
                      <a:pt x="383840" y="252543"/>
                    </a:lnTo>
                    <a:lnTo>
                      <a:pt x="397690" y="256004"/>
                    </a:lnTo>
                    <a:lnTo>
                      <a:pt x="408076" y="259466"/>
                    </a:lnTo>
                    <a:lnTo>
                      <a:pt x="414999" y="262930"/>
                    </a:lnTo>
                    <a:lnTo>
                      <a:pt x="428849" y="266391"/>
                    </a:lnTo>
                    <a:lnTo>
                      <a:pt x="439236" y="266391"/>
                    </a:lnTo>
                    <a:lnTo>
                      <a:pt x="449622" y="262930"/>
                    </a:lnTo>
                    <a:lnTo>
                      <a:pt x="456545" y="259466"/>
                    </a:lnTo>
                    <a:lnTo>
                      <a:pt x="463468" y="256004"/>
                    </a:lnTo>
                    <a:lnTo>
                      <a:pt x="470395" y="256004"/>
                    </a:lnTo>
                    <a:lnTo>
                      <a:pt x="480781" y="249079"/>
                    </a:lnTo>
                    <a:lnTo>
                      <a:pt x="487704" y="245618"/>
                    </a:lnTo>
                    <a:lnTo>
                      <a:pt x="505165" y="245618"/>
                    </a:lnTo>
                    <a:lnTo>
                      <a:pt x="511941" y="242157"/>
                    </a:lnTo>
                    <a:lnTo>
                      <a:pt x="515551" y="238693"/>
                    </a:lnTo>
                    <a:lnTo>
                      <a:pt x="518863" y="235232"/>
                    </a:lnTo>
                    <a:lnTo>
                      <a:pt x="522327" y="231770"/>
                    </a:lnTo>
                    <a:lnTo>
                      <a:pt x="525938" y="224845"/>
                    </a:lnTo>
                    <a:lnTo>
                      <a:pt x="532714" y="217920"/>
                    </a:lnTo>
                    <a:lnTo>
                      <a:pt x="536324" y="214459"/>
                    </a:lnTo>
                    <a:lnTo>
                      <a:pt x="539636" y="204072"/>
                    </a:lnTo>
                    <a:lnTo>
                      <a:pt x="546711" y="200611"/>
                    </a:lnTo>
                    <a:lnTo>
                      <a:pt x="550023" y="197147"/>
                    </a:lnTo>
                    <a:lnTo>
                      <a:pt x="557097" y="186761"/>
                    </a:lnTo>
                    <a:lnTo>
                      <a:pt x="563873" y="183299"/>
                    </a:lnTo>
                    <a:lnTo>
                      <a:pt x="570947" y="179838"/>
                    </a:lnTo>
                    <a:lnTo>
                      <a:pt x="577870" y="172913"/>
                    </a:lnTo>
                    <a:lnTo>
                      <a:pt x="588256" y="172913"/>
                    </a:lnTo>
                    <a:lnTo>
                      <a:pt x="595179" y="169452"/>
                    </a:lnTo>
                    <a:lnTo>
                      <a:pt x="602107" y="169452"/>
                    </a:lnTo>
                    <a:lnTo>
                      <a:pt x="609029" y="165988"/>
                    </a:lnTo>
                    <a:lnTo>
                      <a:pt x="615952" y="169452"/>
                    </a:lnTo>
                    <a:lnTo>
                      <a:pt x="622879" y="169452"/>
                    </a:lnTo>
                    <a:lnTo>
                      <a:pt x="629802" y="172913"/>
                    </a:lnTo>
                    <a:lnTo>
                      <a:pt x="636725" y="176374"/>
                    </a:lnTo>
                    <a:lnTo>
                      <a:pt x="647111" y="176374"/>
                    </a:lnTo>
                    <a:lnTo>
                      <a:pt x="654039" y="183299"/>
                    </a:lnTo>
                    <a:lnTo>
                      <a:pt x="660961" y="183299"/>
                    </a:lnTo>
                    <a:lnTo>
                      <a:pt x="667884" y="186761"/>
                    </a:lnTo>
                    <a:lnTo>
                      <a:pt x="674812" y="186761"/>
                    </a:lnTo>
                    <a:lnTo>
                      <a:pt x="678271" y="183299"/>
                    </a:lnTo>
                    <a:lnTo>
                      <a:pt x="678271" y="179838"/>
                    </a:lnTo>
                    <a:lnTo>
                      <a:pt x="681734" y="172913"/>
                    </a:lnTo>
                    <a:lnTo>
                      <a:pt x="723280" y="96747"/>
                    </a:lnTo>
                    <a:lnTo>
                      <a:pt x="726744" y="89822"/>
                    </a:lnTo>
                    <a:lnTo>
                      <a:pt x="726744" y="82899"/>
                    </a:lnTo>
                    <a:lnTo>
                      <a:pt x="730203" y="79435"/>
                    </a:lnTo>
                    <a:lnTo>
                      <a:pt x="730203" y="69049"/>
                    </a:lnTo>
                    <a:lnTo>
                      <a:pt x="747517" y="20580"/>
                    </a:lnTo>
                    <a:lnTo>
                      <a:pt x="747517" y="17117"/>
                    </a:lnTo>
                    <a:lnTo>
                      <a:pt x="750976" y="10194"/>
                    </a:lnTo>
                    <a:lnTo>
                      <a:pt x="754439" y="3119"/>
                    </a:lnTo>
                    <a:lnTo>
                      <a:pt x="757903" y="-193"/>
                    </a:lnTo>
                    <a:lnTo>
                      <a:pt x="761362" y="3119"/>
                    </a:lnTo>
                    <a:lnTo>
                      <a:pt x="764826" y="6730"/>
                    </a:lnTo>
                    <a:lnTo>
                      <a:pt x="768289" y="10194"/>
                    </a:lnTo>
                    <a:lnTo>
                      <a:pt x="785599" y="10194"/>
                    </a:lnTo>
                    <a:lnTo>
                      <a:pt x="795985" y="3119"/>
                    </a:lnTo>
                    <a:lnTo>
                      <a:pt x="813294" y="3119"/>
                    </a:lnTo>
                    <a:lnTo>
                      <a:pt x="816758" y="6730"/>
                    </a:lnTo>
                    <a:lnTo>
                      <a:pt x="816758" y="10194"/>
                    </a:lnTo>
                    <a:lnTo>
                      <a:pt x="827144" y="10194"/>
                    </a:lnTo>
                    <a:lnTo>
                      <a:pt x="830608" y="6730"/>
                    </a:lnTo>
                    <a:lnTo>
                      <a:pt x="837531" y="3119"/>
                    </a:lnTo>
                    <a:lnTo>
                      <a:pt x="837531" y="-193"/>
                    </a:lnTo>
                    <a:lnTo>
                      <a:pt x="844453" y="-193"/>
                    </a:lnTo>
                    <a:lnTo>
                      <a:pt x="847917" y="3119"/>
                    </a:lnTo>
                    <a:lnTo>
                      <a:pt x="851381" y="3119"/>
                    </a:lnTo>
                    <a:lnTo>
                      <a:pt x="854840" y="6730"/>
                    </a:lnTo>
                    <a:lnTo>
                      <a:pt x="858304" y="3119"/>
                    </a:lnTo>
                    <a:lnTo>
                      <a:pt x="861767" y="-193"/>
                    </a:lnTo>
                    <a:lnTo>
                      <a:pt x="868690" y="3119"/>
                    </a:lnTo>
                    <a:lnTo>
                      <a:pt x="882540" y="3119"/>
                    </a:lnTo>
                    <a:lnTo>
                      <a:pt x="882540" y="6730"/>
                    </a:lnTo>
                    <a:lnTo>
                      <a:pt x="885999" y="10194"/>
                    </a:lnTo>
                    <a:lnTo>
                      <a:pt x="892927" y="13506"/>
                    </a:lnTo>
                    <a:lnTo>
                      <a:pt x="896386" y="13506"/>
                    </a:lnTo>
                    <a:lnTo>
                      <a:pt x="896386" y="17117"/>
                    </a:lnTo>
                    <a:lnTo>
                      <a:pt x="899849" y="17117"/>
                    </a:lnTo>
                    <a:lnTo>
                      <a:pt x="903313" y="20580"/>
                    </a:lnTo>
                    <a:lnTo>
                      <a:pt x="906772" y="27503"/>
                    </a:lnTo>
                    <a:lnTo>
                      <a:pt x="917158" y="27503"/>
                    </a:lnTo>
                    <a:lnTo>
                      <a:pt x="924086" y="30967"/>
                    </a:lnTo>
                    <a:lnTo>
                      <a:pt x="927545" y="30967"/>
                    </a:lnTo>
                    <a:lnTo>
                      <a:pt x="931009" y="34276"/>
                    </a:lnTo>
                    <a:lnTo>
                      <a:pt x="931009" y="37889"/>
                    </a:lnTo>
                    <a:lnTo>
                      <a:pt x="941395" y="37889"/>
                    </a:lnTo>
                    <a:lnTo>
                      <a:pt x="941395" y="41353"/>
                    </a:lnTo>
                    <a:lnTo>
                      <a:pt x="944859" y="44815"/>
                    </a:lnTo>
                    <a:lnTo>
                      <a:pt x="948318" y="48276"/>
                    </a:lnTo>
                    <a:lnTo>
                      <a:pt x="955245" y="48276"/>
                    </a:lnTo>
                    <a:lnTo>
                      <a:pt x="965632" y="44815"/>
                    </a:lnTo>
                    <a:lnTo>
                      <a:pt x="979477" y="44815"/>
                    </a:lnTo>
                    <a:lnTo>
                      <a:pt x="986400" y="41353"/>
                    </a:lnTo>
                    <a:lnTo>
                      <a:pt x="989863" y="41353"/>
                    </a:lnTo>
                    <a:lnTo>
                      <a:pt x="989863" y="37889"/>
                    </a:lnTo>
                    <a:lnTo>
                      <a:pt x="993327" y="34276"/>
                    </a:lnTo>
                    <a:lnTo>
                      <a:pt x="989863" y="30967"/>
                    </a:lnTo>
                    <a:lnTo>
                      <a:pt x="989863" y="20580"/>
                    </a:lnTo>
                    <a:lnTo>
                      <a:pt x="993327" y="17117"/>
                    </a:lnTo>
                    <a:lnTo>
                      <a:pt x="996786" y="13506"/>
                    </a:lnTo>
                    <a:lnTo>
                      <a:pt x="1021023" y="13506"/>
                    </a:lnTo>
                    <a:lnTo>
                      <a:pt x="1072955" y="10194"/>
                    </a:lnTo>
                    <a:lnTo>
                      <a:pt x="1079878" y="13506"/>
                    </a:lnTo>
                    <a:lnTo>
                      <a:pt x="1145660" y="13506"/>
                    </a:lnTo>
                    <a:lnTo>
                      <a:pt x="1145660" y="17117"/>
                    </a:lnTo>
                    <a:lnTo>
                      <a:pt x="1142196" y="17117"/>
                    </a:lnTo>
                    <a:lnTo>
                      <a:pt x="1124887" y="23890"/>
                    </a:lnTo>
                    <a:lnTo>
                      <a:pt x="1124887" y="37889"/>
                    </a:lnTo>
                    <a:lnTo>
                      <a:pt x="1107578" y="141604"/>
                    </a:lnTo>
                    <a:lnTo>
                      <a:pt x="1107578" y="148527"/>
                    </a:lnTo>
                    <a:lnTo>
                      <a:pt x="1104114" y="155602"/>
                    </a:lnTo>
                    <a:lnTo>
                      <a:pt x="1100651" y="158914"/>
                    </a:lnTo>
                    <a:lnTo>
                      <a:pt x="1100651" y="162377"/>
                    </a:lnTo>
                    <a:lnTo>
                      <a:pt x="1097191" y="165988"/>
                    </a:lnTo>
                    <a:lnTo>
                      <a:pt x="1090264" y="169300"/>
                    </a:lnTo>
                    <a:lnTo>
                      <a:pt x="1086805" y="172764"/>
                    </a:lnTo>
                    <a:lnTo>
                      <a:pt x="1079878" y="176374"/>
                    </a:lnTo>
                    <a:lnTo>
                      <a:pt x="1072955" y="179686"/>
                    </a:lnTo>
                    <a:lnTo>
                      <a:pt x="1069491" y="183150"/>
                    </a:lnTo>
                    <a:lnTo>
                      <a:pt x="1055646" y="183150"/>
                    </a:lnTo>
                    <a:lnTo>
                      <a:pt x="1048718" y="186761"/>
                    </a:lnTo>
                    <a:lnTo>
                      <a:pt x="1034873" y="186761"/>
                    </a:lnTo>
                    <a:lnTo>
                      <a:pt x="1034873" y="200611"/>
                    </a:lnTo>
                    <a:lnTo>
                      <a:pt x="1031409" y="204072"/>
                    </a:lnTo>
                    <a:lnTo>
                      <a:pt x="1034873" y="207534"/>
                    </a:lnTo>
                    <a:lnTo>
                      <a:pt x="1034873" y="210997"/>
                    </a:lnTo>
                    <a:lnTo>
                      <a:pt x="1031409" y="217920"/>
                    </a:lnTo>
                    <a:lnTo>
                      <a:pt x="1027946" y="224845"/>
                    </a:lnTo>
                    <a:lnTo>
                      <a:pt x="1027946" y="235232"/>
                    </a:lnTo>
                    <a:lnTo>
                      <a:pt x="1031409" y="242157"/>
                    </a:lnTo>
                    <a:lnTo>
                      <a:pt x="1034873" y="245618"/>
                    </a:lnTo>
                    <a:lnTo>
                      <a:pt x="1038332" y="252543"/>
                    </a:lnTo>
                    <a:lnTo>
                      <a:pt x="1041796" y="256004"/>
                    </a:lnTo>
                    <a:lnTo>
                      <a:pt x="1045259" y="256004"/>
                    </a:lnTo>
                    <a:lnTo>
                      <a:pt x="1048718" y="259466"/>
                    </a:lnTo>
                    <a:lnTo>
                      <a:pt x="1048718" y="262930"/>
                    </a:lnTo>
                    <a:lnTo>
                      <a:pt x="1052182" y="266391"/>
                    </a:lnTo>
                    <a:lnTo>
                      <a:pt x="1062569" y="266391"/>
                    </a:lnTo>
                    <a:lnTo>
                      <a:pt x="1062569" y="273316"/>
                    </a:lnTo>
                    <a:lnTo>
                      <a:pt x="1076419" y="273316"/>
                    </a:lnTo>
                    <a:lnTo>
                      <a:pt x="1079878" y="269852"/>
                    </a:lnTo>
                    <a:lnTo>
                      <a:pt x="1083341" y="266391"/>
                    </a:lnTo>
                    <a:lnTo>
                      <a:pt x="1086805" y="259466"/>
                    </a:lnTo>
                    <a:lnTo>
                      <a:pt x="1090264" y="256004"/>
                    </a:lnTo>
                    <a:lnTo>
                      <a:pt x="1097191" y="256004"/>
                    </a:lnTo>
                    <a:lnTo>
                      <a:pt x="1097191" y="262930"/>
                    </a:lnTo>
                    <a:lnTo>
                      <a:pt x="1104114" y="262930"/>
                    </a:lnTo>
                    <a:lnTo>
                      <a:pt x="1107578" y="266391"/>
                    </a:lnTo>
                    <a:lnTo>
                      <a:pt x="1111037" y="269852"/>
                    </a:lnTo>
                    <a:lnTo>
                      <a:pt x="1111037" y="273316"/>
                    </a:lnTo>
                    <a:lnTo>
                      <a:pt x="1114501" y="273316"/>
                    </a:lnTo>
                    <a:lnTo>
                      <a:pt x="1117964" y="269852"/>
                    </a:lnTo>
                    <a:lnTo>
                      <a:pt x="1117964" y="273316"/>
                    </a:lnTo>
                    <a:lnTo>
                      <a:pt x="1121423" y="276777"/>
                    </a:lnTo>
                    <a:lnTo>
                      <a:pt x="1124887" y="280239"/>
                    </a:lnTo>
                    <a:lnTo>
                      <a:pt x="1124887" y="287164"/>
                    </a:lnTo>
                    <a:lnTo>
                      <a:pt x="1128351" y="290625"/>
                    </a:lnTo>
                    <a:lnTo>
                      <a:pt x="1128351" y="294089"/>
                    </a:lnTo>
                    <a:lnTo>
                      <a:pt x="1131810" y="297550"/>
                    </a:lnTo>
                    <a:lnTo>
                      <a:pt x="1131810" y="301012"/>
                    </a:lnTo>
                    <a:lnTo>
                      <a:pt x="1128351" y="301012"/>
                    </a:lnTo>
                    <a:lnTo>
                      <a:pt x="1128351" y="311398"/>
                    </a:lnTo>
                    <a:lnTo>
                      <a:pt x="1124887" y="314862"/>
                    </a:lnTo>
                    <a:lnTo>
                      <a:pt x="1121423" y="321784"/>
                    </a:lnTo>
                    <a:lnTo>
                      <a:pt x="1121423" y="346021"/>
                    </a:lnTo>
                    <a:lnTo>
                      <a:pt x="1124887" y="346021"/>
                    </a:lnTo>
                    <a:lnTo>
                      <a:pt x="1124887" y="349482"/>
                    </a:lnTo>
                    <a:lnTo>
                      <a:pt x="1128351" y="349482"/>
                    </a:lnTo>
                    <a:lnTo>
                      <a:pt x="1128351" y="352944"/>
                    </a:lnTo>
                    <a:lnTo>
                      <a:pt x="1131810" y="352944"/>
                    </a:lnTo>
                    <a:lnTo>
                      <a:pt x="1135274" y="356407"/>
                    </a:lnTo>
                    <a:lnTo>
                      <a:pt x="1138737" y="359869"/>
                    </a:lnTo>
                    <a:lnTo>
                      <a:pt x="1142196" y="359869"/>
                    </a:lnTo>
                    <a:lnTo>
                      <a:pt x="1145660" y="356407"/>
                    </a:lnTo>
                    <a:lnTo>
                      <a:pt x="1152583" y="356407"/>
                    </a:lnTo>
                    <a:lnTo>
                      <a:pt x="1152583" y="359869"/>
                    </a:lnTo>
                    <a:lnTo>
                      <a:pt x="1159510" y="359869"/>
                    </a:lnTo>
                    <a:lnTo>
                      <a:pt x="1159510" y="363330"/>
                    </a:lnTo>
                    <a:lnTo>
                      <a:pt x="1162969" y="363330"/>
                    </a:lnTo>
                    <a:lnTo>
                      <a:pt x="1162969" y="366791"/>
                    </a:lnTo>
                    <a:lnTo>
                      <a:pt x="1159510" y="366791"/>
                    </a:lnTo>
                    <a:lnTo>
                      <a:pt x="1159510" y="370255"/>
                    </a:lnTo>
                    <a:lnTo>
                      <a:pt x="1156046" y="373717"/>
                    </a:lnTo>
                    <a:lnTo>
                      <a:pt x="1156046" y="377178"/>
                    </a:lnTo>
                    <a:lnTo>
                      <a:pt x="1159510" y="377178"/>
                    </a:lnTo>
                    <a:lnTo>
                      <a:pt x="1156046" y="380642"/>
                    </a:lnTo>
                    <a:lnTo>
                      <a:pt x="1152583" y="380642"/>
                    </a:lnTo>
                    <a:lnTo>
                      <a:pt x="1152583" y="384103"/>
                    </a:lnTo>
                    <a:lnTo>
                      <a:pt x="1156046" y="384103"/>
                    </a:lnTo>
                    <a:lnTo>
                      <a:pt x="1156046" y="387564"/>
                    </a:lnTo>
                    <a:lnTo>
                      <a:pt x="1152583" y="387564"/>
                    </a:lnTo>
                    <a:lnTo>
                      <a:pt x="1152583" y="397951"/>
                    </a:lnTo>
                    <a:lnTo>
                      <a:pt x="1156046" y="401414"/>
                    </a:lnTo>
                    <a:lnTo>
                      <a:pt x="1156046" y="404876"/>
                    </a:lnTo>
                    <a:lnTo>
                      <a:pt x="1159510" y="408337"/>
                    </a:lnTo>
                    <a:lnTo>
                      <a:pt x="1159510" y="415262"/>
                    </a:lnTo>
                    <a:lnTo>
                      <a:pt x="1162969" y="415262"/>
                    </a:lnTo>
                    <a:lnTo>
                      <a:pt x="1162969" y="418724"/>
                    </a:lnTo>
                    <a:lnTo>
                      <a:pt x="1166433" y="415262"/>
                    </a:lnTo>
                    <a:lnTo>
                      <a:pt x="1169896" y="415262"/>
                    </a:lnTo>
                    <a:lnTo>
                      <a:pt x="1173356" y="418724"/>
                    </a:lnTo>
                    <a:lnTo>
                      <a:pt x="1187206" y="418724"/>
                    </a:lnTo>
                    <a:lnTo>
                      <a:pt x="1190669" y="422187"/>
                    </a:lnTo>
                    <a:lnTo>
                      <a:pt x="1190669" y="429110"/>
                    </a:lnTo>
                    <a:lnTo>
                      <a:pt x="1194128" y="429110"/>
                    </a:lnTo>
                    <a:lnTo>
                      <a:pt x="1194128" y="432574"/>
                    </a:lnTo>
                    <a:lnTo>
                      <a:pt x="1201056" y="432574"/>
                    </a:lnTo>
                    <a:lnTo>
                      <a:pt x="1204515" y="436035"/>
                    </a:lnTo>
                    <a:lnTo>
                      <a:pt x="1204515" y="442960"/>
                    </a:lnTo>
                    <a:lnTo>
                      <a:pt x="1207979" y="442960"/>
                    </a:lnTo>
                    <a:lnTo>
                      <a:pt x="1207979" y="446422"/>
                    </a:lnTo>
                    <a:lnTo>
                      <a:pt x="1214901" y="449883"/>
                    </a:lnTo>
                    <a:lnTo>
                      <a:pt x="1218365" y="446422"/>
                    </a:lnTo>
                    <a:lnTo>
                      <a:pt x="1225288" y="446422"/>
                    </a:lnTo>
                    <a:lnTo>
                      <a:pt x="1225288" y="449883"/>
                    </a:lnTo>
                    <a:lnTo>
                      <a:pt x="1228751" y="449883"/>
                    </a:lnTo>
                    <a:lnTo>
                      <a:pt x="1232215" y="446422"/>
                    </a:lnTo>
                    <a:lnTo>
                      <a:pt x="1232215" y="442960"/>
                    </a:lnTo>
                    <a:lnTo>
                      <a:pt x="1235674" y="442960"/>
                    </a:lnTo>
                    <a:lnTo>
                      <a:pt x="1239138" y="446422"/>
                    </a:lnTo>
                    <a:lnTo>
                      <a:pt x="1239138" y="449883"/>
                    </a:lnTo>
                    <a:lnTo>
                      <a:pt x="1242602" y="446422"/>
                    </a:lnTo>
                    <a:lnTo>
                      <a:pt x="1242602" y="449883"/>
                    </a:lnTo>
                    <a:lnTo>
                      <a:pt x="1246212" y="449883"/>
                    </a:lnTo>
                    <a:lnTo>
                      <a:pt x="1249524" y="453347"/>
                    </a:lnTo>
                    <a:lnTo>
                      <a:pt x="1252988" y="453347"/>
                    </a:lnTo>
                    <a:lnTo>
                      <a:pt x="1252988" y="460269"/>
                    </a:lnTo>
                    <a:lnTo>
                      <a:pt x="1256447" y="460269"/>
                    </a:lnTo>
                    <a:lnTo>
                      <a:pt x="1256447" y="456808"/>
                    </a:lnTo>
                    <a:lnTo>
                      <a:pt x="1259911" y="460269"/>
                    </a:lnTo>
                    <a:lnTo>
                      <a:pt x="1259911" y="463733"/>
                    </a:lnTo>
                    <a:lnTo>
                      <a:pt x="1266985" y="463733"/>
                    </a:lnTo>
                    <a:lnTo>
                      <a:pt x="1266985" y="470656"/>
                    </a:lnTo>
                    <a:lnTo>
                      <a:pt x="1270297" y="470656"/>
                    </a:lnTo>
                    <a:lnTo>
                      <a:pt x="1270297" y="474119"/>
                    </a:lnTo>
                    <a:lnTo>
                      <a:pt x="1273908" y="470656"/>
                    </a:lnTo>
                    <a:lnTo>
                      <a:pt x="1277371" y="470656"/>
                    </a:lnTo>
                    <a:lnTo>
                      <a:pt x="1277371" y="474119"/>
                    </a:lnTo>
                    <a:lnTo>
                      <a:pt x="1280684" y="474119"/>
                    </a:lnTo>
                    <a:lnTo>
                      <a:pt x="1280684" y="477581"/>
                    </a:lnTo>
                    <a:lnTo>
                      <a:pt x="1284294" y="481042"/>
                    </a:lnTo>
                    <a:lnTo>
                      <a:pt x="1315454" y="481042"/>
                    </a:lnTo>
                    <a:lnTo>
                      <a:pt x="1318917" y="484506"/>
                    </a:lnTo>
                    <a:lnTo>
                      <a:pt x="1322229" y="484506"/>
                    </a:lnTo>
                    <a:lnTo>
                      <a:pt x="1322229" y="481042"/>
                    </a:lnTo>
                    <a:lnTo>
                      <a:pt x="1325840" y="484506"/>
                    </a:lnTo>
                    <a:lnTo>
                      <a:pt x="1329304" y="484506"/>
                    </a:lnTo>
                    <a:lnTo>
                      <a:pt x="1332767" y="487967"/>
                    </a:lnTo>
                    <a:lnTo>
                      <a:pt x="1336226" y="484506"/>
                    </a:lnTo>
                    <a:lnTo>
                      <a:pt x="1350076" y="484506"/>
                    </a:lnTo>
                    <a:lnTo>
                      <a:pt x="1353540" y="487967"/>
                    </a:lnTo>
                    <a:lnTo>
                      <a:pt x="1353540" y="491429"/>
                    </a:lnTo>
                    <a:lnTo>
                      <a:pt x="1356999" y="494892"/>
                    </a:lnTo>
                    <a:lnTo>
                      <a:pt x="1360463" y="494892"/>
                    </a:lnTo>
                    <a:lnTo>
                      <a:pt x="1363927" y="491429"/>
                    </a:lnTo>
                    <a:lnTo>
                      <a:pt x="1367386" y="491429"/>
                    </a:lnTo>
                    <a:lnTo>
                      <a:pt x="1370849" y="494892"/>
                    </a:lnTo>
                    <a:lnTo>
                      <a:pt x="1374313" y="498354"/>
                    </a:lnTo>
                    <a:lnTo>
                      <a:pt x="1374313" y="501815"/>
                    </a:lnTo>
                    <a:lnTo>
                      <a:pt x="1377772" y="501815"/>
                    </a:lnTo>
                    <a:lnTo>
                      <a:pt x="1377772" y="505279"/>
                    </a:lnTo>
                    <a:lnTo>
                      <a:pt x="1388159" y="505279"/>
                    </a:lnTo>
                    <a:lnTo>
                      <a:pt x="1391622" y="508740"/>
                    </a:lnTo>
                    <a:lnTo>
                      <a:pt x="1398545" y="508740"/>
                    </a:lnTo>
                    <a:lnTo>
                      <a:pt x="1398545" y="519127"/>
                    </a:lnTo>
                    <a:lnTo>
                      <a:pt x="1402009" y="522588"/>
                    </a:lnTo>
                    <a:lnTo>
                      <a:pt x="1402009" y="526052"/>
                    </a:lnTo>
                    <a:lnTo>
                      <a:pt x="1405472" y="526052"/>
                    </a:lnTo>
                    <a:lnTo>
                      <a:pt x="1408931" y="529513"/>
                    </a:lnTo>
                    <a:lnTo>
                      <a:pt x="1408931" y="536438"/>
                    </a:lnTo>
                    <a:lnTo>
                      <a:pt x="1412395" y="539899"/>
                    </a:lnTo>
                    <a:lnTo>
                      <a:pt x="1412395" y="546824"/>
                    </a:lnTo>
                    <a:lnTo>
                      <a:pt x="1415859" y="546824"/>
                    </a:lnTo>
                    <a:lnTo>
                      <a:pt x="1419318" y="550286"/>
                    </a:lnTo>
                    <a:lnTo>
                      <a:pt x="1419318" y="553747"/>
                    </a:lnTo>
                    <a:lnTo>
                      <a:pt x="1415859" y="557211"/>
                    </a:lnTo>
                    <a:lnTo>
                      <a:pt x="1415859" y="560672"/>
                    </a:lnTo>
                    <a:lnTo>
                      <a:pt x="1415859" y="560672"/>
                    </a:lnTo>
                    <a:lnTo>
                      <a:pt x="1415859" y="567597"/>
                    </a:lnTo>
                    <a:lnTo>
                      <a:pt x="1419318" y="567597"/>
                    </a:lnTo>
                    <a:lnTo>
                      <a:pt x="1422781" y="571059"/>
                    </a:lnTo>
                    <a:lnTo>
                      <a:pt x="1422781" y="577984"/>
                    </a:lnTo>
                    <a:lnTo>
                      <a:pt x="1433168" y="577984"/>
                    </a:lnTo>
                    <a:lnTo>
                      <a:pt x="1433168" y="574520"/>
                    </a:lnTo>
                    <a:lnTo>
                      <a:pt x="1436632" y="574520"/>
                    </a:lnTo>
                    <a:lnTo>
                      <a:pt x="1436632" y="571059"/>
                    </a:lnTo>
                    <a:lnTo>
                      <a:pt x="1447018" y="571059"/>
                    </a:lnTo>
                    <a:lnTo>
                      <a:pt x="1447018" y="564134"/>
                    </a:lnTo>
                    <a:lnTo>
                      <a:pt x="1457404" y="564134"/>
                    </a:lnTo>
                    <a:lnTo>
                      <a:pt x="1460864" y="567597"/>
                    </a:lnTo>
                    <a:lnTo>
                      <a:pt x="1467791" y="567597"/>
                    </a:lnTo>
                    <a:lnTo>
                      <a:pt x="1467791" y="560672"/>
                    </a:lnTo>
                    <a:lnTo>
                      <a:pt x="1471250" y="560672"/>
                    </a:lnTo>
                    <a:lnTo>
                      <a:pt x="1471250" y="553747"/>
                    </a:lnTo>
                    <a:lnTo>
                      <a:pt x="1478177" y="553747"/>
                    </a:lnTo>
                    <a:lnTo>
                      <a:pt x="1481636" y="557211"/>
                    </a:lnTo>
                    <a:lnTo>
                      <a:pt x="1485100" y="553747"/>
                    </a:lnTo>
                    <a:lnTo>
                      <a:pt x="1485100" y="546824"/>
                    </a:lnTo>
                    <a:lnTo>
                      <a:pt x="1481636" y="543361"/>
                    </a:lnTo>
                    <a:lnTo>
                      <a:pt x="1488564" y="543361"/>
                    </a:lnTo>
                    <a:lnTo>
                      <a:pt x="1488564" y="529513"/>
                    </a:lnTo>
                    <a:lnTo>
                      <a:pt x="1495486" y="529513"/>
                    </a:lnTo>
                    <a:lnTo>
                      <a:pt x="1495486" y="526052"/>
                    </a:lnTo>
                    <a:lnTo>
                      <a:pt x="1498950" y="529513"/>
                    </a:lnTo>
                    <a:lnTo>
                      <a:pt x="1502409" y="532974"/>
                    </a:lnTo>
                    <a:lnTo>
                      <a:pt x="1509337" y="532974"/>
                    </a:lnTo>
                    <a:lnTo>
                      <a:pt x="1509337" y="536438"/>
                    </a:lnTo>
                    <a:lnTo>
                      <a:pt x="1512796" y="536438"/>
                    </a:lnTo>
                    <a:lnTo>
                      <a:pt x="1516259" y="532974"/>
                    </a:lnTo>
                    <a:lnTo>
                      <a:pt x="1519723" y="529513"/>
                    </a:lnTo>
                    <a:lnTo>
                      <a:pt x="1519723" y="522588"/>
                    </a:lnTo>
                    <a:lnTo>
                      <a:pt x="1526646" y="522588"/>
                    </a:lnTo>
                    <a:lnTo>
                      <a:pt x="1526646" y="519127"/>
                    </a:lnTo>
                    <a:lnTo>
                      <a:pt x="1533569" y="519127"/>
                    </a:lnTo>
                    <a:lnTo>
                      <a:pt x="1533569" y="522588"/>
                    </a:lnTo>
                    <a:lnTo>
                      <a:pt x="1557805" y="522588"/>
                    </a:lnTo>
                    <a:lnTo>
                      <a:pt x="1557805" y="519127"/>
                    </a:lnTo>
                    <a:lnTo>
                      <a:pt x="1561264" y="515665"/>
                    </a:lnTo>
                    <a:lnTo>
                      <a:pt x="1564728" y="515665"/>
                    </a:lnTo>
                    <a:lnTo>
                      <a:pt x="1564728" y="519127"/>
                    </a:lnTo>
                    <a:lnTo>
                      <a:pt x="1568191" y="522588"/>
                    </a:lnTo>
                    <a:lnTo>
                      <a:pt x="1571651" y="522588"/>
                    </a:lnTo>
                    <a:lnTo>
                      <a:pt x="1575114" y="526052"/>
                    </a:lnTo>
                    <a:lnTo>
                      <a:pt x="1578578" y="526052"/>
                    </a:lnTo>
                    <a:lnTo>
                      <a:pt x="1582037" y="522588"/>
                    </a:lnTo>
                    <a:lnTo>
                      <a:pt x="1588964" y="522588"/>
                    </a:lnTo>
                    <a:lnTo>
                      <a:pt x="1592423" y="519127"/>
                    </a:lnTo>
                    <a:lnTo>
                      <a:pt x="1595887" y="519127"/>
                    </a:lnTo>
                    <a:lnTo>
                      <a:pt x="1595887" y="522588"/>
                    </a:lnTo>
                    <a:lnTo>
                      <a:pt x="1592423" y="526052"/>
                    </a:lnTo>
                    <a:lnTo>
                      <a:pt x="1606274" y="526052"/>
                    </a:lnTo>
                    <a:lnTo>
                      <a:pt x="1609737" y="522588"/>
                    </a:lnTo>
                    <a:lnTo>
                      <a:pt x="1613196" y="526052"/>
                    </a:lnTo>
                    <a:lnTo>
                      <a:pt x="1620124" y="526052"/>
                    </a:lnTo>
                    <a:lnTo>
                      <a:pt x="1627046" y="522588"/>
                    </a:lnTo>
                    <a:lnTo>
                      <a:pt x="1630510" y="519127"/>
                    </a:lnTo>
                    <a:lnTo>
                      <a:pt x="1633969" y="515665"/>
                    </a:lnTo>
                    <a:lnTo>
                      <a:pt x="1637433" y="512201"/>
                    </a:lnTo>
                    <a:lnTo>
                      <a:pt x="1637433" y="515665"/>
                    </a:lnTo>
                    <a:lnTo>
                      <a:pt x="1640896" y="515665"/>
                    </a:lnTo>
                    <a:lnTo>
                      <a:pt x="1640896" y="519127"/>
                    </a:lnTo>
                    <a:lnTo>
                      <a:pt x="1647819" y="519127"/>
                    </a:lnTo>
                    <a:lnTo>
                      <a:pt x="1647819" y="512201"/>
                    </a:lnTo>
                    <a:lnTo>
                      <a:pt x="1651283" y="508740"/>
                    </a:lnTo>
                    <a:lnTo>
                      <a:pt x="1661669" y="508740"/>
                    </a:lnTo>
                    <a:lnTo>
                      <a:pt x="1661669" y="526052"/>
                    </a:lnTo>
                    <a:lnTo>
                      <a:pt x="1665128" y="526052"/>
                    </a:lnTo>
                    <a:lnTo>
                      <a:pt x="1668592" y="529513"/>
                    </a:lnTo>
                    <a:lnTo>
                      <a:pt x="1675515" y="529513"/>
                    </a:lnTo>
                    <a:lnTo>
                      <a:pt x="1672056" y="536438"/>
                    </a:lnTo>
                    <a:lnTo>
                      <a:pt x="1672056" y="577984"/>
                    </a:lnTo>
                    <a:lnTo>
                      <a:pt x="1675515" y="584907"/>
                    </a:lnTo>
                    <a:lnTo>
                      <a:pt x="1675515" y="598754"/>
                    </a:lnTo>
                    <a:lnTo>
                      <a:pt x="1678979" y="605679"/>
                    </a:lnTo>
                    <a:lnTo>
                      <a:pt x="1678979" y="661073"/>
                    </a:lnTo>
                    <a:lnTo>
                      <a:pt x="1675515" y="667998"/>
                    </a:lnTo>
                    <a:lnTo>
                      <a:pt x="1675515" y="688771"/>
                    </a:lnTo>
                    <a:lnTo>
                      <a:pt x="1672056" y="695696"/>
                    </a:lnTo>
                    <a:lnTo>
                      <a:pt x="1672056" y="706082"/>
                    </a:lnTo>
                    <a:lnTo>
                      <a:pt x="1668592" y="713005"/>
                    </a:lnTo>
                    <a:lnTo>
                      <a:pt x="1668592" y="719930"/>
                    </a:lnTo>
                    <a:lnTo>
                      <a:pt x="1665128" y="726855"/>
                    </a:lnTo>
                    <a:lnTo>
                      <a:pt x="1665128" y="737242"/>
                    </a:lnTo>
                    <a:lnTo>
                      <a:pt x="1661669" y="744164"/>
                    </a:lnTo>
                    <a:lnTo>
                      <a:pt x="1658206" y="751089"/>
                    </a:lnTo>
                    <a:lnTo>
                      <a:pt x="1654742" y="758014"/>
                    </a:lnTo>
                    <a:lnTo>
                      <a:pt x="1651283" y="768401"/>
                    </a:lnTo>
                    <a:lnTo>
                      <a:pt x="1647819" y="771862"/>
                    </a:lnTo>
                    <a:lnTo>
                      <a:pt x="1647819" y="778787"/>
                    </a:lnTo>
                    <a:lnTo>
                      <a:pt x="1644356" y="785710"/>
                    </a:lnTo>
                    <a:lnTo>
                      <a:pt x="1640896" y="796096"/>
                    </a:lnTo>
                    <a:lnTo>
                      <a:pt x="1637433" y="806483"/>
                    </a:lnTo>
                    <a:lnTo>
                      <a:pt x="1637433" y="827256"/>
                    </a:lnTo>
                    <a:lnTo>
                      <a:pt x="1633969" y="834181"/>
                    </a:lnTo>
                    <a:lnTo>
                      <a:pt x="1633969" y="848029"/>
                    </a:lnTo>
                    <a:lnTo>
                      <a:pt x="1630510" y="858415"/>
                    </a:lnTo>
                    <a:lnTo>
                      <a:pt x="1627046" y="868801"/>
                    </a:lnTo>
                    <a:lnTo>
                      <a:pt x="1623583" y="875727"/>
                    </a:lnTo>
                    <a:lnTo>
                      <a:pt x="1620124" y="882649"/>
                    </a:lnTo>
                    <a:lnTo>
                      <a:pt x="1616660" y="889726"/>
                    </a:lnTo>
                    <a:lnTo>
                      <a:pt x="1609737" y="896499"/>
                    </a:lnTo>
                    <a:lnTo>
                      <a:pt x="1602810" y="896499"/>
                    </a:lnTo>
                    <a:lnTo>
                      <a:pt x="1599351" y="900112"/>
                    </a:lnTo>
                    <a:lnTo>
                      <a:pt x="1595887" y="903422"/>
                    </a:lnTo>
                    <a:lnTo>
                      <a:pt x="1592423" y="906886"/>
                    </a:lnTo>
                    <a:lnTo>
                      <a:pt x="1585501" y="910499"/>
                    </a:lnTo>
                    <a:lnTo>
                      <a:pt x="1578578" y="913809"/>
                    </a:lnTo>
                    <a:lnTo>
                      <a:pt x="1575114" y="917272"/>
                    </a:lnTo>
                    <a:lnTo>
                      <a:pt x="1575114" y="920885"/>
                    </a:lnTo>
                    <a:lnTo>
                      <a:pt x="1571651" y="924195"/>
                    </a:lnTo>
                    <a:lnTo>
                      <a:pt x="1571651" y="944968"/>
                    </a:lnTo>
                    <a:lnTo>
                      <a:pt x="1575114" y="948432"/>
                    </a:lnTo>
                    <a:lnTo>
                      <a:pt x="1575114" y="952042"/>
                    </a:lnTo>
                    <a:lnTo>
                      <a:pt x="1578578" y="955354"/>
                    </a:lnTo>
                    <a:lnTo>
                      <a:pt x="1582037" y="958967"/>
                    </a:lnTo>
                    <a:lnTo>
                      <a:pt x="1585501" y="965892"/>
                    </a:lnTo>
                    <a:lnTo>
                      <a:pt x="1588964" y="993588"/>
                    </a:lnTo>
                    <a:lnTo>
                      <a:pt x="1588964" y="1000513"/>
                    </a:lnTo>
                    <a:lnTo>
                      <a:pt x="1585501" y="1003974"/>
                    </a:lnTo>
                    <a:lnTo>
                      <a:pt x="1582037" y="1003974"/>
                    </a:lnTo>
                    <a:lnTo>
                      <a:pt x="1582037" y="1007438"/>
                    </a:lnTo>
                    <a:lnTo>
                      <a:pt x="1585501" y="1007438"/>
                    </a:lnTo>
                    <a:lnTo>
                      <a:pt x="1585501" y="1010899"/>
                    </a:lnTo>
                    <a:lnTo>
                      <a:pt x="1588964" y="1014361"/>
                    </a:lnTo>
                    <a:lnTo>
                      <a:pt x="1585501" y="1017824"/>
                    </a:lnTo>
                    <a:lnTo>
                      <a:pt x="1585501" y="1021286"/>
                    </a:lnTo>
                    <a:lnTo>
                      <a:pt x="1582037" y="1021286"/>
                    </a:lnTo>
                    <a:lnTo>
                      <a:pt x="1582037" y="1017824"/>
                    </a:lnTo>
                    <a:lnTo>
                      <a:pt x="1578578" y="1017824"/>
                    </a:lnTo>
                    <a:lnTo>
                      <a:pt x="1578578" y="1021286"/>
                    </a:lnTo>
                    <a:lnTo>
                      <a:pt x="1575114" y="1021286"/>
                    </a:lnTo>
                    <a:lnTo>
                      <a:pt x="1575114" y="1024747"/>
                    </a:lnTo>
                    <a:lnTo>
                      <a:pt x="1571651" y="1024747"/>
                    </a:lnTo>
                    <a:lnTo>
                      <a:pt x="1568191" y="1028211"/>
                    </a:lnTo>
                    <a:lnTo>
                      <a:pt x="1564728" y="1024747"/>
                    </a:lnTo>
                    <a:lnTo>
                      <a:pt x="1557805" y="1024747"/>
                    </a:lnTo>
                    <a:lnTo>
                      <a:pt x="1554341" y="1028211"/>
                    </a:lnTo>
                    <a:lnTo>
                      <a:pt x="1537032" y="1028211"/>
                    </a:lnTo>
                    <a:lnTo>
                      <a:pt x="1533569" y="1031672"/>
                    </a:lnTo>
                    <a:lnTo>
                      <a:pt x="1523182" y="1031672"/>
                    </a:lnTo>
                    <a:lnTo>
                      <a:pt x="1519723" y="1035134"/>
                    </a:lnTo>
                    <a:lnTo>
                      <a:pt x="1512796" y="1035134"/>
                    </a:lnTo>
                    <a:lnTo>
                      <a:pt x="1512796" y="1038597"/>
                    </a:lnTo>
                    <a:lnTo>
                      <a:pt x="1509337" y="1038597"/>
                    </a:lnTo>
                    <a:lnTo>
                      <a:pt x="1509337" y="1042059"/>
                    </a:lnTo>
                    <a:lnTo>
                      <a:pt x="1505873" y="1045520"/>
                    </a:lnTo>
                    <a:lnTo>
                      <a:pt x="1498950" y="1045520"/>
                    </a:lnTo>
                    <a:lnTo>
                      <a:pt x="1495486" y="1048984"/>
                    </a:lnTo>
                    <a:lnTo>
                      <a:pt x="1492023" y="1048984"/>
                    </a:lnTo>
                    <a:lnTo>
                      <a:pt x="1492023" y="1055906"/>
                    </a:lnTo>
                    <a:lnTo>
                      <a:pt x="1488564" y="1059370"/>
                    </a:lnTo>
                    <a:lnTo>
                      <a:pt x="1488564" y="1062832"/>
                    </a:lnTo>
                    <a:lnTo>
                      <a:pt x="1485100" y="1066293"/>
                    </a:lnTo>
                    <a:lnTo>
                      <a:pt x="1481636" y="1073218"/>
                    </a:lnTo>
                    <a:lnTo>
                      <a:pt x="1474714" y="1076679"/>
                    </a:lnTo>
                    <a:lnTo>
                      <a:pt x="1471250" y="1080143"/>
                    </a:lnTo>
                    <a:lnTo>
                      <a:pt x="1467791" y="1083604"/>
                    </a:lnTo>
                    <a:lnTo>
                      <a:pt x="1460864" y="1090529"/>
                    </a:lnTo>
                    <a:lnTo>
                      <a:pt x="1457404" y="1093991"/>
                    </a:lnTo>
                    <a:lnTo>
                      <a:pt x="1457404" y="1100916"/>
                    </a:lnTo>
                    <a:lnTo>
                      <a:pt x="1453941" y="1100916"/>
                    </a:lnTo>
                    <a:lnTo>
                      <a:pt x="1450477" y="1104377"/>
                    </a:lnTo>
                    <a:lnTo>
                      <a:pt x="1443554" y="1104377"/>
                    </a:lnTo>
                    <a:lnTo>
                      <a:pt x="1440091" y="1107839"/>
                    </a:lnTo>
                    <a:lnTo>
                      <a:pt x="1433168" y="1107839"/>
                    </a:lnTo>
                    <a:lnTo>
                      <a:pt x="1426245" y="1111302"/>
                    </a:lnTo>
                    <a:lnTo>
                      <a:pt x="1419318" y="1111302"/>
                    </a:lnTo>
                    <a:lnTo>
                      <a:pt x="1412395" y="1114764"/>
                    </a:lnTo>
                    <a:lnTo>
                      <a:pt x="1408931" y="1111302"/>
                    </a:lnTo>
                    <a:lnTo>
                      <a:pt x="1402009" y="1111302"/>
                    </a:lnTo>
                    <a:lnTo>
                      <a:pt x="1402009" y="1114764"/>
                    </a:lnTo>
                    <a:lnTo>
                      <a:pt x="1398545" y="1114764"/>
                    </a:lnTo>
                    <a:lnTo>
                      <a:pt x="1395086" y="1118225"/>
                    </a:lnTo>
                    <a:lnTo>
                      <a:pt x="1391622" y="1114764"/>
                    </a:lnTo>
                    <a:lnTo>
                      <a:pt x="1388159" y="1114764"/>
                    </a:lnTo>
                    <a:lnTo>
                      <a:pt x="1388159" y="1118225"/>
                    </a:lnTo>
                    <a:lnTo>
                      <a:pt x="1384699" y="1121689"/>
                    </a:lnTo>
                    <a:lnTo>
                      <a:pt x="1381236" y="1121689"/>
                    </a:lnTo>
                    <a:lnTo>
                      <a:pt x="1381236" y="1128611"/>
                    </a:lnTo>
                    <a:lnTo>
                      <a:pt x="1377772" y="1128611"/>
                    </a:lnTo>
                    <a:lnTo>
                      <a:pt x="1377772" y="1121689"/>
                    </a:lnTo>
                    <a:lnTo>
                      <a:pt x="1374313" y="1121689"/>
                    </a:lnTo>
                    <a:lnTo>
                      <a:pt x="1374313" y="1125150"/>
                    </a:lnTo>
                    <a:lnTo>
                      <a:pt x="1363927" y="1125150"/>
                    </a:lnTo>
                    <a:lnTo>
                      <a:pt x="1360463" y="1128611"/>
                    </a:lnTo>
                    <a:lnTo>
                      <a:pt x="1356999" y="1128611"/>
                    </a:lnTo>
                    <a:lnTo>
                      <a:pt x="1353540" y="1132075"/>
                    </a:lnTo>
                    <a:lnTo>
                      <a:pt x="1353540" y="1135537"/>
                    </a:lnTo>
                    <a:lnTo>
                      <a:pt x="1350076" y="1142462"/>
                    </a:lnTo>
                    <a:lnTo>
                      <a:pt x="1346613" y="1142462"/>
                    </a:lnTo>
                    <a:lnTo>
                      <a:pt x="1350076" y="1135537"/>
                    </a:lnTo>
                    <a:lnTo>
                      <a:pt x="1350076" y="1132075"/>
                    </a:lnTo>
                    <a:lnTo>
                      <a:pt x="1346613" y="1128611"/>
                    </a:lnTo>
                    <a:lnTo>
                      <a:pt x="1346613" y="1121689"/>
                    </a:lnTo>
                    <a:lnTo>
                      <a:pt x="1322229" y="1121689"/>
                    </a:lnTo>
                    <a:lnTo>
                      <a:pt x="1315454" y="1118225"/>
                    </a:lnTo>
                    <a:lnTo>
                      <a:pt x="1308531" y="1114764"/>
                    </a:lnTo>
                    <a:lnTo>
                      <a:pt x="1301456" y="1114764"/>
                    </a:lnTo>
                    <a:lnTo>
                      <a:pt x="1298144" y="1111302"/>
                    </a:lnTo>
                    <a:lnTo>
                      <a:pt x="1301456" y="1111302"/>
                    </a:lnTo>
                    <a:lnTo>
                      <a:pt x="1301456" y="1104377"/>
                    </a:lnTo>
                    <a:lnTo>
                      <a:pt x="1280684" y="1104377"/>
                    </a:lnTo>
                    <a:lnTo>
                      <a:pt x="1280684" y="1107839"/>
                    </a:lnTo>
                    <a:lnTo>
                      <a:pt x="1277371" y="1111302"/>
                    </a:lnTo>
                    <a:lnTo>
                      <a:pt x="1273908" y="1111302"/>
                    </a:lnTo>
                    <a:lnTo>
                      <a:pt x="1270297" y="1107839"/>
                    </a:lnTo>
                    <a:lnTo>
                      <a:pt x="1249524" y="1107839"/>
                    </a:lnTo>
                    <a:lnTo>
                      <a:pt x="1246212" y="1111302"/>
                    </a:lnTo>
                    <a:lnTo>
                      <a:pt x="1246212" y="1104377"/>
                    </a:lnTo>
                    <a:lnTo>
                      <a:pt x="1239138" y="1104377"/>
                    </a:lnTo>
                    <a:lnTo>
                      <a:pt x="1235674" y="1107839"/>
                    </a:lnTo>
                    <a:lnTo>
                      <a:pt x="1232215" y="1111302"/>
                    </a:lnTo>
                    <a:lnTo>
                      <a:pt x="1228751" y="1111302"/>
                    </a:lnTo>
                    <a:lnTo>
                      <a:pt x="1225288" y="1107839"/>
                    </a:lnTo>
                    <a:lnTo>
                      <a:pt x="1221829" y="1104377"/>
                    </a:lnTo>
                    <a:lnTo>
                      <a:pt x="1218365" y="1100916"/>
                    </a:lnTo>
                    <a:lnTo>
                      <a:pt x="1207979" y="1100916"/>
                    </a:lnTo>
                    <a:lnTo>
                      <a:pt x="1197592" y="1097452"/>
                    </a:lnTo>
                    <a:lnTo>
                      <a:pt x="1194128" y="1097452"/>
                    </a:lnTo>
                    <a:lnTo>
                      <a:pt x="1187206" y="1093991"/>
                    </a:lnTo>
                    <a:lnTo>
                      <a:pt x="1166433" y="1093991"/>
                    </a:lnTo>
                    <a:lnTo>
                      <a:pt x="1162969" y="1090529"/>
                    </a:lnTo>
                    <a:lnTo>
                      <a:pt x="1162969" y="1093991"/>
                    </a:lnTo>
                    <a:lnTo>
                      <a:pt x="1159510" y="1093991"/>
                    </a:lnTo>
                    <a:lnTo>
                      <a:pt x="1159510" y="1087066"/>
                    </a:lnTo>
                    <a:lnTo>
                      <a:pt x="1149124" y="1087066"/>
                    </a:lnTo>
                    <a:lnTo>
                      <a:pt x="1145660" y="1083604"/>
                    </a:lnTo>
                    <a:lnTo>
                      <a:pt x="1142196" y="1080143"/>
                    </a:lnTo>
                    <a:lnTo>
                      <a:pt x="1124887" y="1080143"/>
                    </a:lnTo>
                    <a:lnTo>
                      <a:pt x="1124887" y="1076679"/>
                    </a:lnTo>
                    <a:lnTo>
                      <a:pt x="1121423" y="1076679"/>
                    </a:lnTo>
                    <a:lnTo>
                      <a:pt x="1121423" y="1073218"/>
                    </a:lnTo>
                    <a:lnTo>
                      <a:pt x="1100651" y="1073218"/>
                    </a:lnTo>
                    <a:lnTo>
                      <a:pt x="1100651" y="1069757"/>
                    </a:lnTo>
                    <a:lnTo>
                      <a:pt x="1097191" y="1069757"/>
                    </a:lnTo>
                    <a:lnTo>
                      <a:pt x="1097191" y="1069757"/>
                    </a:lnTo>
                    <a:lnTo>
                      <a:pt x="1090264" y="1069757"/>
                    </a:lnTo>
                    <a:lnTo>
                      <a:pt x="1090264" y="1073218"/>
                    </a:lnTo>
                    <a:lnTo>
                      <a:pt x="1086805" y="1069757"/>
                    </a:lnTo>
                    <a:lnTo>
                      <a:pt x="1086805" y="1066293"/>
                    </a:lnTo>
                    <a:lnTo>
                      <a:pt x="1083341" y="1069757"/>
                    </a:lnTo>
                    <a:lnTo>
                      <a:pt x="1069491" y="1069757"/>
                    </a:lnTo>
                    <a:lnTo>
                      <a:pt x="1062569" y="1066293"/>
                    </a:lnTo>
                    <a:lnTo>
                      <a:pt x="1059105" y="1066293"/>
                    </a:lnTo>
                    <a:lnTo>
                      <a:pt x="1055646" y="1069757"/>
                    </a:lnTo>
                    <a:lnTo>
                      <a:pt x="1038332" y="1066293"/>
                    </a:lnTo>
                    <a:lnTo>
                      <a:pt x="1024486" y="1066293"/>
                    </a:lnTo>
                    <a:lnTo>
                      <a:pt x="1024486" y="1062832"/>
                    </a:lnTo>
                    <a:lnTo>
                      <a:pt x="1021023" y="1059370"/>
                    </a:lnTo>
                    <a:lnTo>
                      <a:pt x="1014100" y="1055906"/>
                    </a:lnTo>
                    <a:lnTo>
                      <a:pt x="1003714" y="1055906"/>
                    </a:lnTo>
                    <a:lnTo>
                      <a:pt x="1000250" y="1048984"/>
                    </a:lnTo>
                    <a:lnTo>
                      <a:pt x="1000250" y="1042059"/>
                    </a:lnTo>
                    <a:lnTo>
                      <a:pt x="996786" y="1042059"/>
                    </a:lnTo>
                    <a:lnTo>
                      <a:pt x="996786" y="1045520"/>
                    </a:lnTo>
                    <a:lnTo>
                      <a:pt x="993327" y="1045520"/>
                    </a:lnTo>
                    <a:lnTo>
                      <a:pt x="993327" y="1038597"/>
                    </a:lnTo>
                    <a:lnTo>
                      <a:pt x="989863" y="1035134"/>
                    </a:lnTo>
                    <a:lnTo>
                      <a:pt x="989863" y="1028211"/>
                    </a:lnTo>
                    <a:lnTo>
                      <a:pt x="993327" y="1024747"/>
                    </a:lnTo>
                    <a:lnTo>
                      <a:pt x="993327" y="1021286"/>
                    </a:lnTo>
                    <a:lnTo>
                      <a:pt x="996786" y="1017824"/>
                    </a:lnTo>
                    <a:lnTo>
                      <a:pt x="996786" y="1003974"/>
                    </a:lnTo>
                    <a:lnTo>
                      <a:pt x="993327" y="997052"/>
                    </a:lnTo>
                    <a:lnTo>
                      <a:pt x="993327" y="993588"/>
                    </a:lnTo>
                    <a:lnTo>
                      <a:pt x="989863" y="993588"/>
                    </a:lnTo>
                    <a:lnTo>
                      <a:pt x="986400" y="990127"/>
                    </a:lnTo>
                    <a:lnTo>
                      <a:pt x="976018" y="990127"/>
                    </a:lnTo>
                    <a:lnTo>
                      <a:pt x="969091" y="986665"/>
                    </a:lnTo>
                    <a:lnTo>
                      <a:pt x="965632" y="983201"/>
                    </a:lnTo>
                    <a:lnTo>
                      <a:pt x="962168" y="979740"/>
                    </a:lnTo>
                    <a:lnTo>
                      <a:pt x="955245" y="976279"/>
                    </a:lnTo>
                    <a:lnTo>
                      <a:pt x="951781" y="976279"/>
                    </a:lnTo>
                    <a:lnTo>
                      <a:pt x="944859" y="972815"/>
                    </a:lnTo>
                    <a:lnTo>
                      <a:pt x="944859" y="955354"/>
                    </a:lnTo>
                    <a:lnTo>
                      <a:pt x="937931" y="955354"/>
                    </a:lnTo>
                    <a:lnTo>
                      <a:pt x="937931" y="952042"/>
                    </a:lnTo>
                    <a:lnTo>
                      <a:pt x="934472" y="948432"/>
                    </a:lnTo>
                    <a:lnTo>
                      <a:pt x="934472" y="952042"/>
                    </a:lnTo>
                    <a:lnTo>
                      <a:pt x="931009" y="952042"/>
                    </a:lnTo>
                    <a:lnTo>
                      <a:pt x="931009" y="948432"/>
                    </a:lnTo>
                    <a:lnTo>
                      <a:pt x="927545" y="948432"/>
                    </a:lnTo>
                    <a:lnTo>
                      <a:pt x="927545" y="952042"/>
                    </a:lnTo>
                    <a:lnTo>
                      <a:pt x="920622" y="952042"/>
                    </a:lnTo>
                    <a:lnTo>
                      <a:pt x="920622" y="948432"/>
                    </a:lnTo>
                    <a:lnTo>
                      <a:pt x="910236" y="948432"/>
                    </a:lnTo>
                    <a:lnTo>
                      <a:pt x="903313" y="944968"/>
                    </a:lnTo>
                    <a:lnTo>
                      <a:pt x="899849" y="944968"/>
                    </a:lnTo>
                    <a:lnTo>
                      <a:pt x="892927" y="941656"/>
                    </a:lnTo>
                    <a:lnTo>
                      <a:pt x="889463" y="941656"/>
                    </a:lnTo>
                    <a:lnTo>
                      <a:pt x="882540" y="944968"/>
                    </a:lnTo>
                    <a:lnTo>
                      <a:pt x="868690" y="944968"/>
                    </a:lnTo>
                    <a:lnTo>
                      <a:pt x="861767" y="948432"/>
                    </a:lnTo>
                    <a:lnTo>
                      <a:pt x="858304" y="948432"/>
                    </a:lnTo>
                    <a:lnTo>
                      <a:pt x="851381" y="952042"/>
                    </a:lnTo>
                    <a:lnTo>
                      <a:pt x="851381" y="955354"/>
                    </a:lnTo>
                    <a:lnTo>
                      <a:pt x="844453" y="958967"/>
                    </a:lnTo>
                    <a:lnTo>
                      <a:pt x="816758" y="948432"/>
                    </a:lnTo>
                    <a:lnTo>
                      <a:pt x="816758" y="941656"/>
                    </a:lnTo>
                    <a:lnTo>
                      <a:pt x="820222" y="934581"/>
                    </a:lnTo>
                    <a:lnTo>
                      <a:pt x="820222" y="927659"/>
                    </a:lnTo>
                    <a:lnTo>
                      <a:pt x="816758" y="924195"/>
                    </a:lnTo>
                    <a:lnTo>
                      <a:pt x="816758" y="920885"/>
                    </a:lnTo>
                    <a:lnTo>
                      <a:pt x="806371" y="920885"/>
                    </a:lnTo>
                    <a:lnTo>
                      <a:pt x="806371" y="917272"/>
                    </a:lnTo>
                    <a:lnTo>
                      <a:pt x="802908" y="917272"/>
                    </a:lnTo>
                    <a:lnTo>
                      <a:pt x="802908" y="913809"/>
                    </a:lnTo>
                    <a:lnTo>
                      <a:pt x="799449" y="917272"/>
                    </a:lnTo>
                    <a:lnTo>
                      <a:pt x="795985" y="917272"/>
                    </a:lnTo>
                    <a:lnTo>
                      <a:pt x="795985" y="913809"/>
                    </a:lnTo>
                    <a:lnTo>
                      <a:pt x="792521" y="910499"/>
                    </a:lnTo>
                    <a:lnTo>
                      <a:pt x="775212" y="910499"/>
                    </a:lnTo>
                    <a:lnTo>
                      <a:pt x="771748" y="906886"/>
                    </a:lnTo>
                    <a:lnTo>
                      <a:pt x="771748" y="900112"/>
                    </a:lnTo>
                    <a:lnTo>
                      <a:pt x="775212" y="896499"/>
                    </a:lnTo>
                    <a:lnTo>
                      <a:pt x="775212" y="893036"/>
                    </a:lnTo>
                    <a:lnTo>
                      <a:pt x="761362" y="893036"/>
                    </a:lnTo>
                    <a:lnTo>
                      <a:pt x="737130" y="900112"/>
                    </a:lnTo>
                    <a:lnTo>
                      <a:pt x="723280" y="900112"/>
                    </a:lnTo>
                    <a:lnTo>
                      <a:pt x="716357" y="896499"/>
                    </a:lnTo>
                    <a:lnTo>
                      <a:pt x="712894" y="896499"/>
                    </a:lnTo>
                    <a:lnTo>
                      <a:pt x="574406" y="861876"/>
                    </a:lnTo>
                    <a:lnTo>
                      <a:pt x="453233" y="834330"/>
                    </a:lnTo>
                    <a:lnTo>
                      <a:pt x="318062" y="799558"/>
                    </a:lnTo>
                    <a:lnTo>
                      <a:pt x="314599" y="799558"/>
                    </a:lnTo>
                    <a:lnTo>
                      <a:pt x="314599" y="803171"/>
                    </a:lnTo>
                    <a:lnTo>
                      <a:pt x="311135" y="803171"/>
                    </a:lnTo>
                    <a:lnTo>
                      <a:pt x="311135" y="806634"/>
                    </a:lnTo>
                    <a:lnTo>
                      <a:pt x="307676" y="810096"/>
                    </a:lnTo>
                    <a:lnTo>
                      <a:pt x="304212" y="810096"/>
                    </a:lnTo>
                    <a:lnTo>
                      <a:pt x="304212" y="803171"/>
                    </a:lnTo>
                    <a:lnTo>
                      <a:pt x="297289" y="803171"/>
                    </a:lnTo>
                    <a:lnTo>
                      <a:pt x="297289" y="799558"/>
                    </a:lnTo>
                    <a:lnTo>
                      <a:pt x="300748" y="799558"/>
                    </a:lnTo>
                    <a:lnTo>
                      <a:pt x="300748" y="796248"/>
                    </a:lnTo>
                    <a:lnTo>
                      <a:pt x="297289" y="796248"/>
                    </a:lnTo>
                    <a:lnTo>
                      <a:pt x="293826" y="792784"/>
                    </a:lnTo>
                    <a:lnTo>
                      <a:pt x="283439" y="792784"/>
                    </a:lnTo>
                    <a:lnTo>
                      <a:pt x="279976" y="789174"/>
                    </a:lnTo>
                    <a:lnTo>
                      <a:pt x="262666" y="789174"/>
                    </a:lnTo>
                    <a:lnTo>
                      <a:pt x="259203" y="785862"/>
                    </a:lnTo>
                    <a:lnTo>
                      <a:pt x="255744" y="782398"/>
                    </a:lnTo>
                    <a:lnTo>
                      <a:pt x="255744" y="785862"/>
                    </a:lnTo>
                    <a:lnTo>
                      <a:pt x="248816" y="785862"/>
                    </a:lnTo>
                    <a:lnTo>
                      <a:pt x="245357" y="782398"/>
                    </a:lnTo>
                    <a:lnTo>
                      <a:pt x="241894" y="782398"/>
                    </a:lnTo>
                    <a:lnTo>
                      <a:pt x="234971" y="778787"/>
                    </a:lnTo>
                    <a:lnTo>
                      <a:pt x="228043" y="778787"/>
                    </a:lnTo>
                    <a:lnTo>
                      <a:pt x="224584" y="775475"/>
                    </a:lnTo>
                    <a:lnTo>
                      <a:pt x="221121" y="775475"/>
                    </a:lnTo>
                    <a:lnTo>
                      <a:pt x="217657" y="778787"/>
                    </a:lnTo>
                    <a:lnTo>
                      <a:pt x="214198" y="778787"/>
                    </a:lnTo>
                    <a:lnTo>
                      <a:pt x="210734" y="775475"/>
                    </a:lnTo>
                    <a:lnTo>
                      <a:pt x="207271" y="775475"/>
                    </a:lnTo>
                    <a:lnTo>
                      <a:pt x="207271" y="772012"/>
                    </a:lnTo>
                    <a:lnTo>
                      <a:pt x="196884" y="772012"/>
                    </a:lnTo>
                    <a:lnTo>
                      <a:pt x="196884" y="761625"/>
                    </a:lnTo>
                    <a:lnTo>
                      <a:pt x="189961" y="761625"/>
                    </a:lnTo>
                    <a:lnTo>
                      <a:pt x="189961" y="765089"/>
                    </a:lnTo>
                    <a:lnTo>
                      <a:pt x="186498" y="765089"/>
                    </a:lnTo>
                    <a:lnTo>
                      <a:pt x="186498" y="758014"/>
                    </a:lnTo>
                    <a:lnTo>
                      <a:pt x="183039" y="758014"/>
                    </a:lnTo>
                    <a:lnTo>
                      <a:pt x="179575" y="754702"/>
                    </a:lnTo>
                    <a:lnTo>
                      <a:pt x="172652" y="754702"/>
                    </a:lnTo>
                    <a:lnTo>
                      <a:pt x="172652" y="751239"/>
                    </a:lnTo>
                    <a:lnTo>
                      <a:pt x="169189" y="747628"/>
                    </a:lnTo>
                    <a:lnTo>
                      <a:pt x="162266" y="747628"/>
                    </a:lnTo>
                    <a:lnTo>
                      <a:pt x="158802" y="751239"/>
                    </a:lnTo>
                    <a:lnTo>
                      <a:pt x="158802" y="754702"/>
                    </a:lnTo>
                    <a:lnTo>
                      <a:pt x="155338" y="754702"/>
                    </a:lnTo>
                    <a:lnTo>
                      <a:pt x="151879" y="751239"/>
                    </a:lnTo>
                    <a:lnTo>
                      <a:pt x="148416" y="747628"/>
                    </a:lnTo>
                    <a:lnTo>
                      <a:pt x="151879" y="744164"/>
                    </a:lnTo>
                    <a:lnTo>
                      <a:pt x="151879" y="740852"/>
                    </a:lnTo>
                    <a:lnTo>
                      <a:pt x="155338" y="737242"/>
                    </a:lnTo>
                    <a:lnTo>
                      <a:pt x="155338" y="733778"/>
                    </a:lnTo>
                    <a:lnTo>
                      <a:pt x="151879" y="730466"/>
                    </a:lnTo>
                    <a:lnTo>
                      <a:pt x="148416" y="730466"/>
                    </a:lnTo>
                    <a:lnTo>
                      <a:pt x="144952" y="733778"/>
                    </a:lnTo>
                    <a:lnTo>
                      <a:pt x="144952" y="740852"/>
                    </a:lnTo>
                    <a:lnTo>
                      <a:pt x="141493" y="740852"/>
                    </a:lnTo>
                    <a:lnTo>
                      <a:pt x="141493" y="737242"/>
                    </a:lnTo>
                    <a:lnTo>
                      <a:pt x="134566" y="737242"/>
                    </a:lnTo>
                    <a:lnTo>
                      <a:pt x="134566" y="740852"/>
                    </a:lnTo>
                    <a:lnTo>
                      <a:pt x="131107" y="737242"/>
                    </a:lnTo>
                    <a:lnTo>
                      <a:pt x="127643" y="737242"/>
                    </a:lnTo>
                    <a:lnTo>
                      <a:pt x="127643" y="730466"/>
                    </a:lnTo>
                    <a:lnTo>
                      <a:pt x="134566" y="730466"/>
                    </a:lnTo>
                    <a:lnTo>
                      <a:pt x="134566" y="723391"/>
                    </a:lnTo>
                    <a:lnTo>
                      <a:pt x="131107" y="723391"/>
                    </a:lnTo>
                    <a:lnTo>
                      <a:pt x="131107" y="719930"/>
                    </a:lnTo>
                    <a:lnTo>
                      <a:pt x="127643" y="716469"/>
                    </a:lnTo>
                    <a:lnTo>
                      <a:pt x="124179" y="713005"/>
                    </a:lnTo>
                    <a:lnTo>
                      <a:pt x="124179" y="709544"/>
                    </a:lnTo>
                    <a:lnTo>
                      <a:pt x="127643" y="706082"/>
                    </a:lnTo>
                    <a:lnTo>
                      <a:pt x="127643" y="702619"/>
                    </a:lnTo>
                    <a:lnTo>
                      <a:pt x="131107" y="699157"/>
                    </a:lnTo>
                    <a:lnTo>
                      <a:pt x="131107" y="695696"/>
                    </a:lnTo>
                    <a:lnTo>
                      <a:pt x="127643" y="692232"/>
                    </a:lnTo>
                    <a:lnTo>
                      <a:pt x="127643" y="688771"/>
                    </a:lnTo>
                    <a:lnTo>
                      <a:pt x="131107" y="685309"/>
                    </a:lnTo>
                    <a:lnTo>
                      <a:pt x="131107" y="678384"/>
                    </a:lnTo>
                    <a:lnTo>
                      <a:pt x="134566" y="678384"/>
                    </a:lnTo>
                    <a:lnTo>
                      <a:pt x="134566" y="674923"/>
                    </a:lnTo>
                    <a:lnTo>
                      <a:pt x="138029" y="674923"/>
                    </a:lnTo>
                    <a:lnTo>
                      <a:pt x="138029" y="671459"/>
                    </a:lnTo>
                    <a:lnTo>
                      <a:pt x="134566" y="671459"/>
                    </a:lnTo>
                    <a:lnTo>
                      <a:pt x="134566" y="667998"/>
                    </a:lnTo>
                    <a:lnTo>
                      <a:pt x="138029" y="667998"/>
                    </a:lnTo>
                    <a:lnTo>
                      <a:pt x="138029" y="664537"/>
                    </a:lnTo>
                    <a:lnTo>
                      <a:pt x="141493" y="664537"/>
                    </a:lnTo>
                    <a:lnTo>
                      <a:pt x="144952" y="661073"/>
                    </a:lnTo>
                    <a:lnTo>
                      <a:pt x="148416" y="657612"/>
                    </a:lnTo>
                    <a:lnTo>
                      <a:pt x="148416" y="654150"/>
                    </a:lnTo>
                    <a:lnTo>
                      <a:pt x="151879" y="654150"/>
                    </a:lnTo>
                    <a:lnTo>
                      <a:pt x="151879" y="657612"/>
                    </a:lnTo>
                    <a:lnTo>
                      <a:pt x="155338" y="661073"/>
                    </a:lnTo>
                    <a:lnTo>
                      <a:pt x="158802" y="657612"/>
                    </a:lnTo>
                    <a:lnTo>
                      <a:pt x="158802" y="647225"/>
                    </a:lnTo>
                    <a:lnTo>
                      <a:pt x="162266" y="643764"/>
                    </a:lnTo>
                    <a:lnTo>
                      <a:pt x="162266" y="640300"/>
                    </a:lnTo>
                    <a:lnTo>
                      <a:pt x="169189" y="640300"/>
                    </a:lnTo>
                    <a:lnTo>
                      <a:pt x="172652" y="643764"/>
                    </a:lnTo>
                    <a:lnTo>
                      <a:pt x="176111" y="640300"/>
                    </a:lnTo>
                    <a:lnTo>
                      <a:pt x="179575" y="636839"/>
                    </a:lnTo>
                    <a:lnTo>
                      <a:pt x="179575" y="633377"/>
                    </a:lnTo>
                    <a:lnTo>
                      <a:pt x="176111" y="629914"/>
                    </a:lnTo>
                    <a:lnTo>
                      <a:pt x="172652" y="629914"/>
                    </a:lnTo>
                    <a:lnTo>
                      <a:pt x="172652" y="633377"/>
                    </a:lnTo>
                    <a:lnTo>
                      <a:pt x="169189" y="629914"/>
                    </a:lnTo>
                    <a:lnTo>
                      <a:pt x="169189" y="626452"/>
                    </a:lnTo>
                    <a:lnTo>
                      <a:pt x="172652" y="622991"/>
                    </a:lnTo>
                    <a:lnTo>
                      <a:pt x="179575" y="622991"/>
                    </a:lnTo>
                    <a:lnTo>
                      <a:pt x="179575" y="619527"/>
                    </a:lnTo>
                    <a:lnTo>
                      <a:pt x="183039" y="619527"/>
                    </a:lnTo>
                    <a:lnTo>
                      <a:pt x="183039" y="616066"/>
                    </a:lnTo>
                    <a:lnTo>
                      <a:pt x="179575" y="612604"/>
                    </a:lnTo>
                    <a:lnTo>
                      <a:pt x="176111" y="612604"/>
                    </a:lnTo>
                    <a:lnTo>
                      <a:pt x="176111" y="609141"/>
                    </a:lnTo>
                    <a:lnTo>
                      <a:pt x="172652" y="605679"/>
                    </a:lnTo>
                    <a:lnTo>
                      <a:pt x="172652" y="595293"/>
                    </a:lnTo>
                    <a:lnTo>
                      <a:pt x="179575" y="595293"/>
                    </a:lnTo>
                    <a:lnTo>
                      <a:pt x="179575" y="598754"/>
                    </a:lnTo>
                    <a:lnTo>
                      <a:pt x="183039" y="598754"/>
                    </a:lnTo>
                    <a:lnTo>
                      <a:pt x="186498" y="602218"/>
                    </a:lnTo>
                    <a:lnTo>
                      <a:pt x="189961" y="605679"/>
                    </a:lnTo>
                    <a:lnTo>
                      <a:pt x="196884" y="605679"/>
                    </a:lnTo>
                    <a:lnTo>
                      <a:pt x="196884" y="598754"/>
                    </a:lnTo>
                    <a:lnTo>
                      <a:pt x="193425" y="595293"/>
                    </a:lnTo>
                    <a:lnTo>
                      <a:pt x="193425" y="588368"/>
                    </a:lnTo>
                    <a:lnTo>
                      <a:pt x="196884" y="588368"/>
                    </a:lnTo>
                    <a:lnTo>
                      <a:pt x="200348" y="584907"/>
                    </a:lnTo>
                    <a:lnTo>
                      <a:pt x="203812" y="581445"/>
                    </a:lnTo>
                    <a:lnTo>
                      <a:pt x="203812" y="577984"/>
                    </a:lnTo>
                    <a:lnTo>
                      <a:pt x="207271" y="574520"/>
                    </a:lnTo>
                    <a:lnTo>
                      <a:pt x="203812" y="571059"/>
                    </a:lnTo>
                    <a:lnTo>
                      <a:pt x="203812" y="564134"/>
                    </a:lnTo>
                    <a:lnTo>
                      <a:pt x="196884" y="564134"/>
                    </a:lnTo>
                    <a:lnTo>
                      <a:pt x="193425" y="560672"/>
                    </a:lnTo>
                    <a:lnTo>
                      <a:pt x="193425" y="550286"/>
                    </a:lnTo>
                    <a:lnTo>
                      <a:pt x="189961" y="543361"/>
                    </a:lnTo>
                    <a:lnTo>
                      <a:pt x="183039" y="539899"/>
                    </a:lnTo>
                    <a:lnTo>
                      <a:pt x="179575" y="536438"/>
                    </a:lnTo>
                    <a:lnTo>
                      <a:pt x="176111" y="532974"/>
                    </a:lnTo>
                    <a:lnTo>
                      <a:pt x="172652" y="529513"/>
                    </a:lnTo>
                    <a:lnTo>
                      <a:pt x="169189" y="522588"/>
                    </a:lnTo>
                    <a:lnTo>
                      <a:pt x="169189" y="515665"/>
                    </a:lnTo>
                    <a:lnTo>
                      <a:pt x="165725" y="512201"/>
                    </a:lnTo>
                    <a:lnTo>
                      <a:pt x="162266" y="508740"/>
                    </a:lnTo>
                    <a:lnTo>
                      <a:pt x="158802" y="505279"/>
                    </a:lnTo>
                    <a:lnTo>
                      <a:pt x="158802" y="508740"/>
                    </a:lnTo>
                    <a:lnTo>
                      <a:pt x="155338" y="508740"/>
                    </a:lnTo>
                    <a:lnTo>
                      <a:pt x="155338" y="512201"/>
                    </a:lnTo>
                    <a:lnTo>
                      <a:pt x="158802" y="515665"/>
                    </a:lnTo>
                    <a:lnTo>
                      <a:pt x="158802" y="519127"/>
                    </a:lnTo>
                    <a:lnTo>
                      <a:pt x="162266" y="519127"/>
                    </a:lnTo>
                    <a:lnTo>
                      <a:pt x="162266" y="526052"/>
                    </a:lnTo>
                    <a:lnTo>
                      <a:pt x="158802" y="526052"/>
                    </a:lnTo>
                    <a:lnTo>
                      <a:pt x="158802" y="529513"/>
                    </a:lnTo>
                    <a:lnTo>
                      <a:pt x="144952" y="529513"/>
                    </a:lnTo>
                    <a:lnTo>
                      <a:pt x="144952" y="515665"/>
                    </a:lnTo>
                    <a:lnTo>
                      <a:pt x="141493" y="512201"/>
                    </a:lnTo>
                    <a:lnTo>
                      <a:pt x="138029" y="512201"/>
                    </a:lnTo>
                    <a:lnTo>
                      <a:pt x="134566" y="508740"/>
                    </a:lnTo>
                    <a:lnTo>
                      <a:pt x="127643" y="508740"/>
                    </a:lnTo>
                    <a:lnTo>
                      <a:pt x="127643" y="505279"/>
                    </a:lnTo>
                    <a:lnTo>
                      <a:pt x="124179" y="501815"/>
                    </a:lnTo>
                    <a:lnTo>
                      <a:pt x="117256" y="498354"/>
                    </a:lnTo>
                    <a:lnTo>
                      <a:pt x="113793" y="494892"/>
                    </a:lnTo>
                    <a:lnTo>
                      <a:pt x="113793" y="491429"/>
                    </a:lnTo>
                    <a:lnTo>
                      <a:pt x="106870" y="487967"/>
                    </a:lnTo>
                    <a:lnTo>
                      <a:pt x="103406" y="487967"/>
                    </a:lnTo>
                    <a:lnTo>
                      <a:pt x="99947" y="484506"/>
                    </a:lnTo>
                    <a:lnTo>
                      <a:pt x="99947" y="481042"/>
                    </a:lnTo>
                    <a:lnTo>
                      <a:pt x="93020" y="477581"/>
                    </a:lnTo>
                    <a:lnTo>
                      <a:pt x="89561" y="474119"/>
                    </a:lnTo>
                    <a:lnTo>
                      <a:pt x="86097" y="474119"/>
                    </a:lnTo>
                    <a:lnTo>
                      <a:pt x="86097" y="470656"/>
                    </a:lnTo>
                    <a:lnTo>
                      <a:pt x="82633" y="470656"/>
                    </a:lnTo>
                    <a:lnTo>
                      <a:pt x="82633" y="474119"/>
                    </a:lnTo>
                    <a:lnTo>
                      <a:pt x="75711" y="477581"/>
                    </a:lnTo>
                    <a:lnTo>
                      <a:pt x="68788" y="477581"/>
                    </a:lnTo>
                    <a:lnTo>
                      <a:pt x="68788" y="456808"/>
                    </a:lnTo>
                    <a:lnTo>
                      <a:pt x="65324" y="456808"/>
                    </a:lnTo>
                    <a:lnTo>
                      <a:pt x="61861" y="453347"/>
                    </a:lnTo>
                    <a:lnTo>
                      <a:pt x="54938" y="453347"/>
                    </a:lnTo>
                    <a:lnTo>
                      <a:pt x="51474" y="456808"/>
                    </a:lnTo>
                    <a:lnTo>
                      <a:pt x="44551" y="456808"/>
                    </a:lnTo>
                    <a:lnTo>
                      <a:pt x="41088" y="460269"/>
                    </a:lnTo>
                    <a:lnTo>
                      <a:pt x="30701" y="460269"/>
                    </a:lnTo>
                    <a:lnTo>
                      <a:pt x="30701" y="456808"/>
                    </a:lnTo>
                    <a:lnTo>
                      <a:pt x="34165" y="453347"/>
                    </a:lnTo>
                    <a:lnTo>
                      <a:pt x="37629" y="449883"/>
                    </a:lnTo>
                    <a:lnTo>
                      <a:pt x="41088" y="446422"/>
                    </a:lnTo>
                    <a:lnTo>
                      <a:pt x="37629" y="442960"/>
                    </a:lnTo>
                    <a:lnTo>
                      <a:pt x="34165" y="439496"/>
                    </a:lnTo>
                    <a:lnTo>
                      <a:pt x="30701" y="442960"/>
                    </a:lnTo>
                    <a:lnTo>
                      <a:pt x="27242" y="446422"/>
                    </a:lnTo>
                    <a:lnTo>
                      <a:pt x="23779" y="442960"/>
                    </a:lnTo>
                    <a:lnTo>
                      <a:pt x="23779" y="436035"/>
                    </a:lnTo>
                    <a:lnTo>
                      <a:pt x="20315" y="432574"/>
                    </a:lnTo>
                    <a:lnTo>
                      <a:pt x="6469" y="432574"/>
                    </a:lnTo>
                    <a:lnTo>
                      <a:pt x="3006" y="429110"/>
                    </a:lnTo>
                    <a:lnTo>
                      <a:pt x="3006" y="425649"/>
                    </a:lnTo>
                    <a:lnTo>
                      <a:pt x="6469" y="425649"/>
                    </a:lnTo>
                    <a:lnTo>
                      <a:pt x="6469" y="422187"/>
                    </a:lnTo>
                    <a:lnTo>
                      <a:pt x="9928" y="422187"/>
                    </a:lnTo>
                    <a:lnTo>
                      <a:pt x="9928" y="418724"/>
                    </a:lnTo>
                    <a:lnTo>
                      <a:pt x="13392" y="415262"/>
                    </a:lnTo>
                    <a:lnTo>
                      <a:pt x="13392" y="408337"/>
                    </a:lnTo>
                    <a:lnTo>
                      <a:pt x="6469" y="408337"/>
                    </a:lnTo>
                    <a:lnTo>
                      <a:pt x="6469" y="404876"/>
                    </a:lnTo>
                    <a:lnTo>
                      <a:pt x="9928" y="404876"/>
                    </a:lnTo>
                    <a:lnTo>
                      <a:pt x="9928" y="401414"/>
                    </a:lnTo>
                    <a:lnTo>
                      <a:pt x="6469" y="397951"/>
                    </a:lnTo>
                    <a:lnTo>
                      <a:pt x="3006" y="391028"/>
                    </a:lnTo>
                    <a:lnTo>
                      <a:pt x="-458" y="387564"/>
                    </a:lnTo>
                    <a:lnTo>
                      <a:pt x="-458" y="384103"/>
                    </a:lnTo>
                    <a:lnTo>
                      <a:pt x="3006" y="380642"/>
                    </a:lnTo>
                    <a:lnTo>
                      <a:pt x="3006" y="377178"/>
                    </a:lnTo>
                    <a:lnTo>
                      <a:pt x="16856" y="377178"/>
                    </a:lnTo>
                    <a:lnTo>
                      <a:pt x="16856" y="373717"/>
                    </a:lnTo>
                    <a:lnTo>
                      <a:pt x="20315" y="370255"/>
                    </a:lnTo>
                    <a:lnTo>
                      <a:pt x="20315" y="366791"/>
                    </a:lnTo>
                    <a:lnTo>
                      <a:pt x="13392" y="366791"/>
                    </a:lnTo>
                    <a:lnTo>
                      <a:pt x="9928" y="370255"/>
                    </a:lnTo>
                    <a:lnTo>
                      <a:pt x="9928" y="373717"/>
                    </a:lnTo>
                    <a:lnTo>
                      <a:pt x="6469" y="373717"/>
                    </a:lnTo>
                    <a:lnTo>
                      <a:pt x="3006" y="370255"/>
                    </a:lnTo>
                    <a:lnTo>
                      <a:pt x="3006" y="366791"/>
                    </a:lnTo>
                    <a:lnTo>
                      <a:pt x="6469" y="363330"/>
                    </a:lnTo>
                    <a:lnTo>
                      <a:pt x="6469" y="359869"/>
                    </a:lnTo>
                    <a:lnTo>
                      <a:pt x="9928" y="356407"/>
                    </a:lnTo>
                    <a:lnTo>
                      <a:pt x="9928" y="349482"/>
                    </a:lnTo>
                    <a:lnTo>
                      <a:pt x="13392" y="346021"/>
                    </a:lnTo>
                    <a:lnTo>
                      <a:pt x="13392" y="342557"/>
                    </a:lnTo>
                    <a:lnTo>
                      <a:pt x="16856" y="342557"/>
                    </a:lnTo>
                    <a:lnTo>
                      <a:pt x="20315" y="339096"/>
                    </a:lnTo>
                    <a:lnTo>
                      <a:pt x="20315" y="335635"/>
                    </a:lnTo>
                    <a:lnTo>
                      <a:pt x="23779" y="332171"/>
                    </a:lnTo>
                    <a:lnTo>
                      <a:pt x="23779" y="314862"/>
                    </a:lnTo>
                    <a:lnTo>
                      <a:pt x="27242" y="311398"/>
                    </a:lnTo>
                    <a:lnTo>
                      <a:pt x="27242" y="314862"/>
                    </a:lnTo>
                    <a:lnTo>
                      <a:pt x="30701" y="314862"/>
                    </a:lnTo>
                    <a:lnTo>
                      <a:pt x="34165" y="311398"/>
                    </a:lnTo>
                    <a:lnTo>
                      <a:pt x="37629" y="311398"/>
                    </a:lnTo>
                    <a:lnTo>
                      <a:pt x="37629" y="307937"/>
                    </a:lnTo>
                    <a:lnTo>
                      <a:pt x="34165" y="307937"/>
                    </a:lnTo>
                    <a:lnTo>
                      <a:pt x="30701" y="304475"/>
                    </a:lnTo>
                    <a:lnTo>
                      <a:pt x="27242" y="304475"/>
                    </a:lnTo>
                    <a:lnTo>
                      <a:pt x="30701" y="301012"/>
                    </a:lnTo>
                    <a:lnTo>
                      <a:pt x="30701" y="294089"/>
                    </a:lnTo>
                    <a:lnTo>
                      <a:pt x="23779" y="294089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DD3648AC-4C0C-30DE-92D7-48CA2F839FCD}"/>
                  </a:ext>
                </a:extLst>
              </p:cNvPr>
              <p:cNvSpPr/>
              <p:nvPr/>
            </p:nvSpPr>
            <p:spPr>
              <a:xfrm>
                <a:off x="5461113" y="3816329"/>
                <a:ext cx="1549530" cy="1470051"/>
              </a:xfrm>
              <a:custGeom>
                <a:avLst/>
                <a:gdLst>
                  <a:gd name="connsiteX0" fmla="*/ 183787 w 1549530"/>
                  <a:gd name="connsiteY0" fmla="*/ 689676 h 1470051"/>
                  <a:gd name="connsiteX1" fmla="*/ 191013 w 1549530"/>
                  <a:gd name="connsiteY1" fmla="*/ 689676 h 1470051"/>
                  <a:gd name="connsiteX2" fmla="*/ 198239 w 1549530"/>
                  <a:gd name="connsiteY2" fmla="*/ 686063 h 1470051"/>
                  <a:gd name="connsiteX3" fmla="*/ 230749 w 1549530"/>
                  <a:gd name="connsiteY3" fmla="*/ 686063 h 1470051"/>
                  <a:gd name="connsiteX4" fmla="*/ 241590 w 1549530"/>
                  <a:gd name="connsiteY4" fmla="*/ 682450 h 1470051"/>
                  <a:gd name="connsiteX5" fmla="*/ 284941 w 1549530"/>
                  <a:gd name="connsiteY5" fmla="*/ 682450 h 1470051"/>
                  <a:gd name="connsiteX6" fmla="*/ 292167 w 1549530"/>
                  <a:gd name="connsiteY6" fmla="*/ 678837 h 1470051"/>
                  <a:gd name="connsiteX7" fmla="*/ 321067 w 1549530"/>
                  <a:gd name="connsiteY7" fmla="*/ 678837 h 1470051"/>
                  <a:gd name="connsiteX8" fmla="*/ 328292 w 1549530"/>
                  <a:gd name="connsiteY8" fmla="*/ 675224 h 1470051"/>
                  <a:gd name="connsiteX9" fmla="*/ 331908 w 1549530"/>
                  <a:gd name="connsiteY9" fmla="*/ 675224 h 1470051"/>
                  <a:gd name="connsiteX10" fmla="*/ 335518 w 1549530"/>
                  <a:gd name="connsiteY10" fmla="*/ 671611 h 1470051"/>
                  <a:gd name="connsiteX11" fmla="*/ 335518 w 1549530"/>
                  <a:gd name="connsiteY11" fmla="*/ 667998 h 1470051"/>
                  <a:gd name="connsiteX12" fmla="*/ 339129 w 1549530"/>
                  <a:gd name="connsiteY12" fmla="*/ 664385 h 1470051"/>
                  <a:gd name="connsiteX13" fmla="*/ 342744 w 1549530"/>
                  <a:gd name="connsiteY13" fmla="*/ 657161 h 1470051"/>
                  <a:gd name="connsiteX14" fmla="*/ 346355 w 1549530"/>
                  <a:gd name="connsiteY14" fmla="*/ 653548 h 1470051"/>
                  <a:gd name="connsiteX15" fmla="*/ 346355 w 1549530"/>
                  <a:gd name="connsiteY15" fmla="*/ 646322 h 1470051"/>
                  <a:gd name="connsiteX16" fmla="*/ 349970 w 1549530"/>
                  <a:gd name="connsiteY16" fmla="*/ 639096 h 1470051"/>
                  <a:gd name="connsiteX17" fmla="*/ 349970 w 1549530"/>
                  <a:gd name="connsiteY17" fmla="*/ 628260 h 1470051"/>
                  <a:gd name="connsiteX18" fmla="*/ 353581 w 1549530"/>
                  <a:gd name="connsiteY18" fmla="*/ 617421 h 1470051"/>
                  <a:gd name="connsiteX19" fmla="*/ 357196 w 1549530"/>
                  <a:gd name="connsiteY19" fmla="*/ 613808 h 1470051"/>
                  <a:gd name="connsiteX20" fmla="*/ 357196 w 1549530"/>
                  <a:gd name="connsiteY20" fmla="*/ 606584 h 1470051"/>
                  <a:gd name="connsiteX21" fmla="*/ 360807 w 1549530"/>
                  <a:gd name="connsiteY21" fmla="*/ 602971 h 1470051"/>
                  <a:gd name="connsiteX22" fmla="*/ 364418 w 1549530"/>
                  <a:gd name="connsiteY22" fmla="*/ 599358 h 1470051"/>
                  <a:gd name="connsiteX23" fmla="*/ 368033 w 1549530"/>
                  <a:gd name="connsiteY23" fmla="*/ 595745 h 1470051"/>
                  <a:gd name="connsiteX24" fmla="*/ 375259 w 1549530"/>
                  <a:gd name="connsiteY24" fmla="*/ 595745 h 1470051"/>
                  <a:gd name="connsiteX25" fmla="*/ 382485 w 1549530"/>
                  <a:gd name="connsiteY25" fmla="*/ 599358 h 1470051"/>
                  <a:gd name="connsiteX26" fmla="*/ 386095 w 1549530"/>
                  <a:gd name="connsiteY26" fmla="*/ 602971 h 1470051"/>
                  <a:gd name="connsiteX27" fmla="*/ 386095 w 1549530"/>
                  <a:gd name="connsiteY27" fmla="*/ 606584 h 1470051"/>
                  <a:gd name="connsiteX28" fmla="*/ 393321 w 1549530"/>
                  <a:gd name="connsiteY28" fmla="*/ 606584 h 1470051"/>
                  <a:gd name="connsiteX29" fmla="*/ 393321 w 1549530"/>
                  <a:gd name="connsiteY29" fmla="*/ 610197 h 1470051"/>
                  <a:gd name="connsiteX30" fmla="*/ 396932 w 1549530"/>
                  <a:gd name="connsiteY30" fmla="*/ 610197 h 1470051"/>
                  <a:gd name="connsiteX31" fmla="*/ 400547 w 1549530"/>
                  <a:gd name="connsiteY31" fmla="*/ 606584 h 1470051"/>
                  <a:gd name="connsiteX32" fmla="*/ 407773 w 1549530"/>
                  <a:gd name="connsiteY32" fmla="*/ 606584 h 1470051"/>
                  <a:gd name="connsiteX33" fmla="*/ 411384 w 1549530"/>
                  <a:gd name="connsiteY33" fmla="*/ 610197 h 1470051"/>
                  <a:gd name="connsiteX34" fmla="*/ 422221 w 1549530"/>
                  <a:gd name="connsiteY34" fmla="*/ 610197 h 1470051"/>
                  <a:gd name="connsiteX35" fmla="*/ 425684 w 1549530"/>
                  <a:gd name="connsiteY35" fmla="*/ 606584 h 1470051"/>
                  <a:gd name="connsiteX36" fmla="*/ 429446 w 1549530"/>
                  <a:gd name="connsiteY36" fmla="*/ 602971 h 1470051"/>
                  <a:gd name="connsiteX37" fmla="*/ 432910 w 1549530"/>
                  <a:gd name="connsiteY37" fmla="*/ 599358 h 1470051"/>
                  <a:gd name="connsiteX38" fmla="*/ 440136 w 1549530"/>
                  <a:gd name="connsiteY38" fmla="*/ 592132 h 1470051"/>
                  <a:gd name="connsiteX39" fmla="*/ 443898 w 1549530"/>
                  <a:gd name="connsiteY39" fmla="*/ 581296 h 1470051"/>
                  <a:gd name="connsiteX40" fmla="*/ 447509 w 1549530"/>
                  <a:gd name="connsiteY40" fmla="*/ 574070 h 1470051"/>
                  <a:gd name="connsiteX41" fmla="*/ 450973 w 1549530"/>
                  <a:gd name="connsiteY41" fmla="*/ 563231 h 1470051"/>
                  <a:gd name="connsiteX42" fmla="*/ 454735 w 1549530"/>
                  <a:gd name="connsiteY42" fmla="*/ 559618 h 1470051"/>
                  <a:gd name="connsiteX43" fmla="*/ 461961 w 1549530"/>
                  <a:gd name="connsiteY43" fmla="*/ 552394 h 1470051"/>
                  <a:gd name="connsiteX44" fmla="*/ 461961 w 1549530"/>
                  <a:gd name="connsiteY44" fmla="*/ 548781 h 1470051"/>
                  <a:gd name="connsiteX45" fmla="*/ 458199 w 1549530"/>
                  <a:gd name="connsiteY45" fmla="*/ 545168 h 1470051"/>
                  <a:gd name="connsiteX46" fmla="*/ 458199 w 1549530"/>
                  <a:gd name="connsiteY46" fmla="*/ 541555 h 1470051"/>
                  <a:gd name="connsiteX47" fmla="*/ 454735 w 1549530"/>
                  <a:gd name="connsiteY47" fmla="*/ 537942 h 1470051"/>
                  <a:gd name="connsiteX48" fmla="*/ 454735 w 1549530"/>
                  <a:gd name="connsiteY48" fmla="*/ 519880 h 1470051"/>
                  <a:gd name="connsiteX49" fmla="*/ 458199 w 1549530"/>
                  <a:gd name="connsiteY49" fmla="*/ 516267 h 1470051"/>
                  <a:gd name="connsiteX50" fmla="*/ 469187 w 1549530"/>
                  <a:gd name="connsiteY50" fmla="*/ 516267 h 1470051"/>
                  <a:gd name="connsiteX51" fmla="*/ 476261 w 1549530"/>
                  <a:gd name="connsiteY51" fmla="*/ 512654 h 1470051"/>
                  <a:gd name="connsiteX52" fmla="*/ 483487 w 1549530"/>
                  <a:gd name="connsiteY52" fmla="*/ 512654 h 1470051"/>
                  <a:gd name="connsiteX53" fmla="*/ 494324 w 1549530"/>
                  <a:gd name="connsiteY53" fmla="*/ 509041 h 1470051"/>
                  <a:gd name="connsiteX54" fmla="*/ 497939 w 1549530"/>
                  <a:gd name="connsiteY54" fmla="*/ 509041 h 1470051"/>
                  <a:gd name="connsiteX55" fmla="*/ 501550 w 1549530"/>
                  <a:gd name="connsiteY55" fmla="*/ 505428 h 1470051"/>
                  <a:gd name="connsiteX56" fmla="*/ 508776 w 1549530"/>
                  <a:gd name="connsiteY56" fmla="*/ 498204 h 1470051"/>
                  <a:gd name="connsiteX57" fmla="*/ 512386 w 1549530"/>
                  <a:gd name="connsiteY57" fmla="*/ 494591 h 1470051"/>
                  <a:gd name="connsiteX58" fmla="*/ 512386 w 1549530"/>
                  <a:gd name="connsiteY58" fmla="*/ 490978 h 1470051"/>
                  <a:gd name="connsiteX59" fmla="*/ 516002 w 1549530"/>
                  <a:gd name="connsiteY59" fmla="*/ 487365 h 1470051"/>
                  <a:gd name="connsiteX60" fmla="*/ 519612 w 1549530"/>
                  <a:gd name="connsiteY60" fmla="*/ 480140 h 1470051"/>
                  <a:gd name="connsiteX61" fmla="*/ 516002 w 1549530"/>
                  <a:gd name="connsiteY61" fmla="*/ 476529 h 1470051"/>
                  <a:gd name="connsiteX62" fmla="*/ 519612 w 1549530"/>
                  <a:gd name="connsiteY62" fmla="*/ 469303 h 1470051"/>
                  <a:gd name="connsiteX63" fmla="*/ 523228 w 1549530"/>
                  <a:gd name="connsiteY63" fmla="*/ 465690 h 1470051"/>
                  <a:gd name="connsiteX64" fmla="*/ 526838 w 1549530"/>
                  <a:gd name="connsiteY64" fmla="*/ 458464 h 1470051"/>
                  <a:gd name="connsiteX65" fmla="*/ 530453 w 1549530"/>
                  <a:gd name="connsiteY65" fmla="*/ 454851 h 1470051"/>
                  <a:gd name="connsiteX66" fmla="*/ 534064 w 1549530"/>
                  <a:gd name="connsiteY66" fmla="*/ 451238 h 1470051"/>
                  <a:gd name="connsiteX67" fmla="*/ 530453 w 1549530"/>
                  <a:gd name="connsiteY67" fmla="*/ 447627 h 1470051"/>
                  <a:gd name="connsiteX68" fmla="*/ 526838 w 1549530"/>
                  <a:gd name="connsiteY68" fmla="*/ 447627 h 1470051"/>
                  <a:gd name="connsiteX69" fmla="*/ 526838 w 1549530"/>
                  <a:gd name="connsiteY69" fmla="*/ 444014 h 1470051"/>
                  <a:gd name="connsiteX70" fmla="*/ 523228 w 1549530"/>
                  <a:gd name="connsiteY70" fmla="*/ 440401 h 1470051"/>
                  <a:gd name="connsiteX71" fmla="*/ 519612 w 1549530"/>
                  <a:gd name="connsiteY71" fmla="*/ 436788 h 1470051"/>
                  <a:gd name="connsiteX72" fmla="*/ 512386 w 1549530"/>
                  <a:gd name="connsiteY72" fmla="*/ 433176 h 1470051"/>
                  <a:gd name="connsiteX73" fmla="*/ 508776 w 1549530"/>
                  <a:gd name="connsiteY73" fmla="*/ 429563 h 1470051"/>
                  <a:gd name="connsiteX74" fmla="*/ 505165 w 1549530"/>
                  <a:gd name="connsiteY74" fmla="*/ 425950 h 1470051"/>
                  <a:gd name="connsiteX75" fmla="*/ 505165 w 1549530"/>
                  <a:gd name="connsiteY75" fmla="*/ 397050 h 1470051"/>
                  <a:gd name="connsiteX76" fmla="*/ 508776 w 1549530"/>
                  <a:gd name="connsiteY76" fmla="*/ 393437 h 1470051"/>
                  <a:gd name="connsiteX77" fmla="*/ 508776 w 1549530"/>
                  <a:gd name="connsiteY77" fmla="*/ 386212 h 1470051"/>
                  <a:gd name="connsiteX78" fmla="*/ 512386 w 1549530"/>
                  <a:gd name="connsiteY78" fmla="*/ 382599 h 1470051"/>
                  <a:gd name="connsiteX79" fmla="*/ 508776 w 1549530"/>
                  <a:gd name="connsiteY79" fmla="*/ 378986 h 1470051"/>
                  <a:gd name="connsiteX80" fmla="*/ 508776 w 1549530"/>
                  <a:gd name="connsiteY80" fmla="*/ 375373 h 1470051"/>
                  <a:gd name="connsiteX81" fmla="*/ 505165 w 1549530"/>
                  <a:gd name="connsiteY81" fmla="*/ 371760 h 1470051"/>
                  <a:gd name="connsiteX82" fmla="*/ 501550 w 1549530"/>
                  <a:gd name="connsiteY82" fmla="*/ 371760 h 1470051"/>
                  <a:gd name="connsiteX83" fmla="*/ 494324 w 1549530"/>
                  <a:gd name="connsiteY83" fmla="*/ 368149 h 1470051"/>
                  <a:gd name="connsiteX84" fmla="*/ 490713 w 1549530"/>
                  <a:gd name="connsiteY84" fmla="*/ 364536 h 1470051"/>
                  <a:gd name="connsiteX85" fmla="*/ 483487 w 1549530"/>
                  <a:gd name="connsiteY85" fmla="*/ 357310 h 1470051"/>
                  <a:gd name="connsiteX86" fmla="*/ 479872 w 1549530"/>
                  <a:gd name="connsiteY86" fmla="*/ 353697 h 1470051"/>
                  <a:gd name="connsiteX87" fmla="*/ 476261 w 1549530"/>
                  <a:gd name="connsiteY87" fmla="*/ 350084 h 1470051"/>
                  <a:gd name="connsiteX88" fmla="*/ 472651 w 1549530"/>
                  <a:gd name="connsiteY88" fmla="*/ 342860 h 1470051"/>
                  <a:gd name="connsiteX89" fmla="*/ 472651 w 1549530"/>
                  <a:gd name="connsiteY89" fmla="*/ 335635 h 1470051"/>
                  <a:gd name="connsiteX90" fmla="*/ 469187 w 1549530"/>
                  <a:gd name="connsiteY90" fmla="*/ 328409 h 1470051"/>
                  <a:gd name="connsiteX91" fmla="*/ 465425 w 1549530"/>
                  <a:gd name="connsiteY91" fmla="*/ 324796 h 1470051"/>
                  <a:gd name="connsiteX92" fmla="*/ 461961 w 1549530"/>
                  <a:gd name="connsiteY92" fmla="*/ 321183 h 1470051"/>
                  <a:gd name="connsiteX93" fmla="*/ 458199 w 1549530"/>
                  <a:gd name="connsiteY93" fmla="*/ 317572 h 1470051"/>
                  <a:gd name="connsiteX94" fmla="*/ 458199 w 1549530"/>
                  <a:gd name="connsiteY94" fmla="*/ 310346 h 1470051"/>
                  <a:gd name="connsiteX95" fmla="*/ 454735 w 1549530"/>
                  <a:gd name="connsiteY95" fmla="*/ 306733 h 1470051"/>
                  <a:gd name="connsiteX96" fmla="*/ 454735 w 1549530"/>
                  <a:gd name="connsiteY96" fmla="*/ 281445 h 1470051"/>
                  <a:gd name="connsiteX97" fmla="*/ 458199 w 1549530"/>
                  <a:gd name="connsiteY97" fmla="*/ 277832 h 1470051"/>
                  <a:gd name="connsiteX98" fmla="*/ 461961 w 1549530"/>
                  <a:gd name="connsiteY98" fmla="*/ 270606 h 1470051"/>
                  <a:gd name="connsiteX99" fmla="*/ 461961 w 1549530"/>
                  <a:gd name="connsiteY99" fmla="*/ 256305 h 1470051"/>
                  <a:gd name="connsiteX100" fmla="*/ 465425 w 1549530"/>
                  <a:gd name="connsiteY100" fmla="*/ 249082 h 1470051"/>
                  <a:gd name="connsiteX101" fmla="*/ 465425 w 1549530"/>
                  <a:gd name="connsiteY101" fmla="*/ 231017 h 1470051"/>
                  <a:gd name="connsiteX102" fmla="*/ 461961 w 1549530"/>
                  <a:gd name="connsiteY102" fmla="*/ 223793 h 1470051"/>
                  <a:gd name="connsiteX103" fmla="*/ 458199 w 1549530"/>
                  <a:gd name="connsiteY103" fmla="*/ 220180 h 1470051"/>
                  <a:gd name="connsiteX104" fmla="*/ 454735 w 1549530"/>
                  <a:gd name="connsiteY104" fmla="*/ 216416 h 1470051"/>
                  <a:gd name="connsiteX105" fmla="*/ 450973 w 1549530"/>
                  <a:gd name="connsiteY105" fmla="*/ 212803 h 1470051"/>
                  <a:gd name="connsiteX106" fmla="*/ 447509 w 1549530"/>
                  <a:gd name="connsiteY106" fmla="*/ 209192 h 1470051"/>
                  <a:gd name="connsiteX107" fmla="*/ 443898 w 1549530"/>
                  <a:gd name="connsiteY107" fmla="*/ 202115 h 1470051"/>
                  <a:gd name="connsiteX108" fmla="*/ 447509 w 1549530"/>
                  <a:gd name="connsiteY108" fmla="*/ 191279 h 1470051"/>
                  <a:gd name="connsiteX109" fmla="*/ 447509 w 1549530"/>
                  <a:gd name="connsiteY109" fmla="*/ 184053 h 1470051"/>
                  <a:gd name="connsiteX110" fmla="*/ 450973 w 1549530"/>
                  <a:gd name="connsiteY110" fmla="*/ 184053 h 1470051"/>
                  <a:gd name="connsiteX111" fmla="*/ 458199 w 1549530"/>
                  <a:gd name="connsiteY111" fmla="*/ 191279 h 1470051"/>
                  <a:gd name="connsiteX112" fmla="*/ 461961 w 1549530"/>
                  <a:gd name="connsiteY112" fmla="*/ 191279 h 1470051"/>
                  <a:gd name="connsiteX113" fmla="*/ 469187 w 1549530"/>
                  <a:gd name="connsiteY113" fmla="*/ 194892 h 1470051"/>
                  <a:gd name="connsiteX114" fmla="*/ 476261 w 1549530"/>
                  <a:gd name="connsiteY114" fmla="*/ 194892 h 1470051"/>
                  <a:gd name="connsiteX115" fmla="*/ 483487 w 1549530"/>
                  <a:gd name="connsiteY115" fmla="*/ 191279 h 1470051"/>
                  <a:gd name="connsiteX116" fmla="*/ 487249 w 1549530"/>
                  <a:gd name="connsiteY116" fmla="*/ 191279 h 1470051"/>
                  <a:gd name="connsiteX117" fmla="*/ 490713 w 1549530"/>
                  <a:gd name="connsiteY117" fmla="*/ 187666 h 1470051"/>
                  <a:gd name="connsiteX118" fmla="*/ 494324 w 1549530"/>
                  <a:gd name="connsiteY118" fmla="*/ 184053 h 1470051"/>
                  <a:gd name="connsiteX119" fmla="*/ 494324 w 1549530"/>
                  <a:gd name="connsiteY119" fmla="*/ 180440 h 1470051"/>
                  <a:gd name="connsiteX120" fmla="*/ 501550 w 1549530"/>
                  <a:gd name="connsiteY120" fmla="*/ 176827 h 1470051"/>
                  <a:gd name="connsiteX121" fmla="*/ 508776 w 1549530"/>
                  <a:gd name="connsiteY121" fmla="*/ 173214 h 1470051"/>
                  <a:gd name="connsiteX122" fmla="*/ 516002 w 1549530"/>
                  <a:gd name="connsiteY122" fmla="*/ 176827 h 1470051"/>
                  <a:gd name="connsiteX123" fmla="*/ 519612 w 1549530"/>
                  <a:gd name="connsiteY123" fmla="*/ 180440 h 1470051"/>
                  <a:gd name="connsiteX124" fmla="*/ 523228 w 1549530"/>
                  <a:gd name="connsiteY124" fmla="*/ 184053 h 1470051"/>
                  <a:gd name="connsiteX125" fmla="*/ 526838 w 1549530"/>
                  <a:gd name="connsiteY125" fmla="*/ 187666 h 1470051"/>
                  <a:gd name="connsiteX126" fmla="*/ 530453 w 1549530"/>
                  <a:gd name="connsiteY126" fmla="*/ 194892 h 1470051"/>
                  <a:gd name="connsiteX127" fmla="*/ 537675 w 1549530"/>
                  <a:gd name="connsiteY127" fmla="*/ 205728 h 1470051"/>
                  <a:gd name="connsiteX128" fmla="*/ 544901 w 1549530"/>
                  <a:gd name="connsiteY128" fmla="*/ 212803 h 1470051"/>
                  <a:gd name="connsiteX129" fmla="*/ 552127 w 1549530"/>
                  <a:gd name="connsiteY129" fmla="*/ 216416 h 1470051"/>
                  <a:gd name="connsiteX130" fmla="*/ 559353 w 1549530"/>
                  <a:gd name="connsiteY130" fmla="*/ 220180 h 1470051"/>
                  <a:gd name="connsiteX131" fmla="*/ 566579 w 1549530"/>
                  <a:gd name="connsiteY131" fmla="*/ 223793 h 1470051"/>
                  <a:gd name="connsiteX132" fmla="*/ 581030 w 1549530"/>
                  <a:gd name="connsiteY132" fmla="*/ 223793 h 1470051"/>
                  <a:gd name="connsiteX133" fmla="*/ 591867 w 1549530"/>
                  <a:gd name="connsiteY133" fmla="*/ 227404 h 1470051"/>
                  <a:gd name="connsiteX134" fmla="*/ 599093 w 1549530"/>
                  <a:gd name="connsiteY134" fmla="*/ 231017 h 1470051"/>
                  <a:gd name="connsiteX135" fmla="*/ 606319 w 1549530"/>
                  <a:gd name="connsiteY135" fmla="*/ 231017 h 1470051"/>
                  <a:gd name="connsiteX136" fmla="*/ 613540 w 1549530"/>
                  <a:gd name="connsiteY136" fmla="*/ 227404 h 1470051"/>
                  <a:gd name="connsiteX137" fmla="*/ 620766 w 1549530"/>
                  <a:gd name="connsiteY137" fmla="*/ 220180 h 1470051"/>
                  <a:gd name="connsiteX138" fmla="*/ 624382 w 1549530"/>
                  <a:gd name="connsiteY138" fmla="*/ 220180 h 1470051"/>
                  <a:gd name="connsiteX139" fmla="*/ 631607 w 1549530"/>
                  <a:gd name="connsiteY139" fmla="*/ 216416 h 1470051"/>
                  <a:gd name="connsiteX140" fmla="*/ 638833 w 1549530"/>
                  <a:gd name="connsiteY140" fmla="*/ 212803 h 1470051"/>
                  <a:gd name="connsiteX141" fmla="*/ 646055 w 1549530"/>
                  <a:gd name="connsiteY141" fmla="*/ 212803 h 1470051"/>
                  <a:gd name="connsiteX142" fmla="*/ 653281 w 1549530"/>
                  <a:gd name="connsiteY142" fmla="*/ 209192 h 1470051"/>
                  <a:gd name="connsiteX143" fmla="*/ 660507 w 1549530"/>
                  <a:gd name="connsiteY143" fmla="*/ 209192 h 1470051"/>
                  <a:gd name="connsiteX144" fmla="*/ 667733 w 1549530"/>
                  <a:gd name="connsiteY144" fmla="*/ 205728 h 1470051"/>
                  <a:gd name="connsiteX145" fmla="*/ 671343 w 1549530"/>
                  <a:gd name="connsiteY145" fmla="*/ 202115 h 1470051"/>
                  <a:gd name="connsiteX146" fmla="*/ 678569 w 1549530"/>
                  <a:gd name="connsiteY146" fmla="*/ 198505 h 1470051"/>
                  <a:gd name="connsiteX147" fmla="*/ 682184 w 1549530"/>
                  <a:gd name="connsiteY147" fmla="*/ 194892 h 1470051"/>
                  <a:gd name="connsiteX148" fmla="*/ 685795 w 1549530"/>
                  <a:gd name="connsiteY148" fmla="*/ 191279 h 1470051"/>
                  <a:gd name="connsiteX149" fmla="*/ 693021 w 1549530"/>
                  <a:gd name="connsiteY149" fmla="*/ 184053 h 1470051"/>
                  <a:gd name="connsiteX150" fmla="*/ 696632 w 1549530"/>
                  <a:gd name="connsiteY150" fmla="*/ 184053 h 1470051"/>
                  <a:gd name="connsiteX151" fmla="*/ 700247 w 1549530"/>
                  <a:gd name="connsiteY151" fmla="*/ 180440 h 1470051"/>
                  <a:gd name="connsiteX152" fmla="*/ 721920 w 1549530"/>
                  <a:gd name="connsiteY152" fmla="*/ 180440 h 1470051"/>
                  <a:gd name="connsiteX153" fmla="*/ 729146 w 1549530"/>
                  <a:gd name="connsiteY153" fmla="*/ 176827 h 1470051"/>
                  <a:gd name="connsiteX154" fmla="*/ 732761 w 1549530"/>
                  <a:gd name="connsiteY154" fmla="*/ 173214 h 1470051"/>
                  <a:gd name="connsiteX155" fmla="*/ 736372 w 1549530"/>
                  <a:gd name="connsiteY155" fmla="*/ 169603 h 1470051"/>
                  <a:gd name="connsiteX156" fmla="*/ 736372 w 1549530"/>
                  <a:gd name="connsiteY156" fmla="*/ 165990 h 1470051"/>
                  <a:gd name="connsiteX157" fmla="*/ 739987 w 1549530"/>
                  <a:gd name="connsiteY157" fmla="*/ 162377 h 1470051"/>
                  <a:gd name="connsiteX158" fmla="*/ 743598 w 1549530"/>
                  <a:gd name="connsiteY158" fmla="*/ 158764 h 1470051"/>
                  <a:gd name="connsiteX159" fmla="*/ 754435 w 1549530"/>
                  <a:gd name="connsiteY159" fmla="*/ 158764 h 1470051"/>
                  <a:gd name="connsiteX160" fmla="*/ 758050 w 1549530"/>
                  <a:gd name="connsiteY160" fmla="*/ 162377 h 1470051"/>
                  <a:gd name="connsiteX161" fmla="*/ 772497 w 1549530"/>
                  <a:gd name="connsiteY161" fmla="*/ 162377 h 1470051"/>
                  <a:gd name="connsiteX162" fmla="*/ 783338 w 1549530"/>
                  <a:gd name="connsiteY162" fmla="*/ 158764 h 1470051"/>
                  <a:gd name="connsiteX163" fmla="*/ 786949 w 1549530"/>
                  <a:gd name="connsiteY163" fmla="*/ 155151 h 1470051"/>
                  <a:gd name="connsiteX164" fmla="*/ 794175 w 1549530"/>
                  <a:gd name="connsiteY164" fmla="*/ 151538 h 1470051"/>
                  <a:gd name="connsiteX165" fmla="*/ 797790 w 1549530"/>
                  <a:gd name="connsiteY165" fmla="*/ 147925 h 1470051"/>
                  <a:gd name="connsiteX166" fmla="*/ 815853 w 1549530"/>
                  <a:gd name="connsiteY166" fmla="*/ 147925 h 1470051"/>
                  <a:gd name="connsiteX167" fmla="*/ 819464 w 1549530"/>
                  <a:gd name="connsiteY167" fmla="*/ 144315 h 1470051"/>
                  <a:gd name="connsiteX168" fmla="*/ 830300 w 1549530"/>
                  <a:gd name="connsiteY168" fmla="*/ 144315 h 1470051"/>
                  <a:gd name="connsiteX169" fmla="*/ 837526 w 1549530"/>
                  <a:gd name="connsiteY169" fmla="*/ 140702 h 1470051"/>
                  <a:gd name="connsiteX170" fmla="*/ 848367 w 1549530"/>
                  <a:gd name="connsiteY170" fmla="*/ 137089 h 1470051"/>
                  <a:gd name="connsiteX171" fmla="*/ 851978 w 1549530"/>
                  <a:gd name="connsiteY171" fmla="*/ 137089 h 1470051"/>
                  <a:gd name="connsiteX172" fmla="*/ 859204 w 1549530"/>
                  <a:gd name="connsiteY172" fmla="*/ 133476 h 1470051"/>
                  <a:gd name="connsiteX173" fmla="*/ 873656 w 1549530"/>
                  <a:gd name="connsiteY173" fmla="*/ 133476 h 1470051"/>
                  <a:gd name="connsiteX174" fmla="*/ 880877 w 1549530"/>
                  <a:gd name="connsiteY174" fmla="*/ 137089 h 1470051"/>
                  <a:gd name="connsiteX175" fmla="*/ 884492 w 1549530"/>
                  <a:gd name="connsiteY175" fmla="*/ 140702 h 1470051"/>
                  <a:gd name="connsiteX176" fmla="*/ 888103 w 1549530"/>
                  <a:gd name="connsiteY176" fmla="*/ 144315 h 1470051"/>
                  <a:gd name="connsiteX177" fmla="*/ 895329 w 1549530"/>
                  <a:gd name="connsiteY177" fmla="*/ 147925 h 1470051"/>
                  <a:gd name="connsiteX178" fmla="*/ 927844 w 1549530"/>
                  <a:gd name="connsiteY178" fmla="*/ 147925 h 1470051"/>
                  <a:gd name="connsiteX179" fmla="*/ 935069 w 1549530"/>
                  <a:gd name="connsiteY179" fmla="*/ 151538 h 1470051"/>
                  <a:gd name="connsiteX180" fmla="*/ 942295 w 1549530"/>
                  <a:gd name="connsiteY180" fmla="*/ 151538 h 1470051"/>
                  <a:gd name="connsiteX181" fmla="*/ 949521 w 1549530"/>
                  <a:gd name="connsiteY181" fmla="*/ 155151 h 1470051"/>
                  <a:gd name="connsiteX182" fmla="*/ 971195 w 1549530"/>
                  <a:gd name="connsiteY182" fmla="*/ 155151 h 1470051"/>
                  <a:gd name="connsiteX183" fmla="*/ 978421 w 1549530"/>
                  <a:gd name="connsiteY183" fmla="*/ 151538 h 1470051"/>
                  <a:gd name="connsiteX184" fmla="*/ 985646 w 1549530"/>
                  <a:gd name="connsiteY184" fmla="*/ 147925 h 1470051"/>
                  <a:gd name="connsiteX185" fmla="*/ 992872 w 1549530"/>
                  <a:gd name="connsiteY185" fmla="*/ 144315 h 1470051"/>
                  <a:gd name="connsiteX186" fmla="*/ 1000098 w 1549530"/>
                  <a:gd name="connsiteY186" fmla="*/ 140702 h 1470051"/>
                  <a:gd name="connsiteX187" fmla="*/ 1007324 w 1549530"/>
                  <a:gd name="connsiteY187" fmla="*/ 140702 h 1470051"/>
                  <a:gd name="connsiteX188" fmla="*/ 1014546 w 1549530"/>
                  <a:gd name="connsiteY188" fmla="*/ 137089 h 1470051"/>
                  <a:gd name="connsiteX189" fmla="*/ 1032613 w 1549530"/>
                  <a:gd name="connsiteY189" fmla="*/ 137089 h 1470051"/>
                  <a:gd name="connsiteX190" fmla="*/ 1043449 w 1549530"/>
                  <a:gd name="connsiteY190" fmla="*/ 133476 h 1470051"/>
                  <a:gd name="connsiteX191" fmla="*/ 1050675 w 1549530"/>
                  <a:gd name="connsiteY191" fmla="*/ 129863 h 1470051"/>
                  <a:gd name="connsiteX192" fmla="*/ 1057901 w 1549530"/>
                  <a:gd name="connsiteY192" fmla="*/ 126250 h 1470051"/>
                  <a:gd name="connsiteX193" fmla="*/ 1065123 w 1549530"/>
                  <a:gd name="connsiteY193" fmla="*/ 122637 h 1470051"/>
                  <a:gd name="connsiteX194" fmla="*/ 1072349 w 1549530"/>
                  <a:gd name="connsiteY194" fmla="*/ 119026 h 1470051"/>
                  <a:gd name="connsiteX195" fmla="*/ 1075964 w 1549530"/>
                  <a:gd name="connsiteY195" fmla="*/ 119026 h 1470051"/>
                  <a:gd name="connsiteX196" fmla="*/ 1086800 w 1549530"/>
                  <a:gd name="connsiteY196" fmla="*/ 115413 h 1470051"/>
                  <a:gd name="connsiteX197" fmla="*/ 1090264 w 1549530"/>
                  <a:gd name="connsiteY197" fmla="*/ 111800 h 1470051"/>
                  <a:gd name="connsiteX198" fmla="*/ 1094026 w 1549530"/>
                  <a:gd name="connsiteY198" fmla="*/ 108187 h 1470051"/>
                  <a:gd name="connsiteX199" fmla="*/ 1101101 w 1549530"/>
                  <a:gd name="connsiteY199" fmla="*/ 100961 h 1470051"/>
                  <a:gd name="connsiteX200" fmla="*/ 1104863 w 1549530"/>
                  <a:gd name="connsiteY200" fmla="*/ 97348 h 1470051"/>
                  <a:gd name="connsiteX201" fmla="*/ 1108327 w 1549530"/>
                  <a:gd name="connsiteY201" fmla="*/ 90125 h 1470051"/>
                  <a:gd name="connsiteX202" fmla="*/ 1112089 w 1549530"/>
                  <a:gd name="connsiteY202" fmla="*/ 82899 h 1470051"/>
                  <a:gd name="connsiteX203" fmla="*/ 1112089 w 1549530"/>
                  <a:gd name="connsiteY203" fmla="*/ 68447 h 1470051"/>
                  <a:gd name="connsiteX204" fmla="*/ 1108327 w 1549530"/>
                  <a:gd name="connsiteY204" fmla="*/ 61223 h 1470051"/>
                  <a:gd name="connsiteX205" fmla="*/ 1112089 w 1549530"/>
                  <a:gd name="connsiteY205" fmla="*/ 53997 h 1470051"/>
                  <a:gd name="connsiteX206" fmla="*/ 1112089 w 1549530"/>
                  <a:gd name="connsiteY206" fmla="*/ 50384 h 1470051"/>
                  <a:gd name="connsiteX207" fmla="*/ 1115553 w 1549530"/>
                  <a:gd name="connsiteY207" fmla="*/ 50384 h 1470051"/>
                  <a:gd name="connsiteX208" fmla="*/ 1119315 w 1549530"/>
                  <a:gd name="connsiteY208" fmla="*/ 46771 h 1470051"/>
                  <a:gd name="connsiteX209" fmla="*/ 1126389 w 1549530"/>
                  <a:gd name="connsiteY209" fmla="*/ 46771 h 1470051"/>
                  <a:gd name="connsiteX210" fmla="*/ 1130152 w 1549530"/>
                  <a:gd name="connsiteY210" fmla="*/ 43158 h 1470051"/>
                  <a:gd name="connsiteX211" fmla="*/ 1180582 w 1549530"/>
                  <a:gd name="connsiteY211" fmla="*/ 21483 h 1470051"/>
                  <a:gd name="connsiteX212" fmla="*/ 1216707 w 1549530"/>
                  <a:gd name="connsiteY212" fmla="*/ 3420 h 1470051"/>
                  <a:gd name="connsiteX213" fmla="*/ 1220317 w 1549530"/>
                  <a:gd name="connsiteY213" fmla="*/ -193 h 1470051"/>
                  <a:gd name="connsiteX214" fmla="*/ 1231159 w 1549530"/>
                  <a:gd name="connsiteY214" fmla="*/ -193 h 1470051"/>
                  <a:gd name="connsiteX215" fmla="*/ 1234769 w 1549530"/>
                  <a:gd name="connsiteY215" fmla="*/ 3420 h 1470051"/>
                  <a:gd name="connsiteX216" fmla="*/ 1241995 w 1549530"/>
                  <a:gd name="connsiteY216" fmla="*/ 7033 h 1470051"/>
                  <a:gd name="connsiteX217" fmla="*/ 1245606 w 1549530"/>
                  <a:gd name="connsiteY217" fmla="*/ 7033 h 1470051"/>
                  <a:gd name="connsiteX218" fmla="*/ 1307024 w 1549530"/>
                  <a:gd name="connsiteY218" fmla="*/ 39548 h 1470051"/>
                  <a:gd name="connsiteX219" fmla="*/ 1310635 w 1549530"/>
                  <a:gd name="connsiteY219" fmla="*/ 43158 h 1470051"/>
                  <a:gd name="connsiteX220" fmla="*/ 1325087 w 1549530"/>
                  <a:gd name="connsiteY220" fmla="*/ 43158 h 1470051"/>
                  <a:gd name="connsiteX221" fmla="*/ 1332313 w 1549530"/>
                  <a:gd name="connsiteY221" fmla="*/ 50384 h 1470051"/>
                  <a:gd name="connsiteX222" fmla="*/ 1343149 w 1549530"/>
                  <a:gd name="connsiteY222" fmla="*/ 53997 h 1470051"/>
                  <a:gd name="connsiteX223" fmla="*/ 1353986 w 1549530"/>
                  <a:gd name="connsiteY223" fmla="*/ 61223 h 1470051"/>
                  <a:gd name="connsiteX224" fmla="*/ 1361212 w 1549530"/>
                  <a:gd name="connsiteY224" fmla="*/ 64836 h 1470051"/>
                  <a:gd name="connsiteX225" fmla="*/ 1390115 w 1549530"/>
                  <a:gd name="connsiteY225" fmla="*/ 64836 h 1470051"/>
                  <a:gd name="connsiteX226" fmla="*/ 1404563 w 1549530"/>
                  <a:gd name="connsiteY226" fmla="*/ 61223 h 1470051"/>
                  <a:gd name="connsiteX227" fmla="*/ 1419015 w 1549530"/>
                  <a:gd name="connsiteY227" fmla="*/ 57610 h 1470051"/>
                  <a:gd name="connsiteX228" fmla="*/ 1429851 w 1549530"/>
                  <a:gd name="connsiteY228" fmla="*/ 53997 h 1470051"/>
                  <a:gd name="connsiteX229" fmla="*/ 1440692 w 1549530"/>
                  <a:gd name="connsiteY229" fmla="*/ 46771 h 1470051"/>
                  <a:gd name="connsiteX230" fmla="*/ 1447918 w 1549530"/>
                  <a:gd name="connsiteY230" fmla="*/ 43158 h 1470051"/>
                  <a:gd name="connsiteX231" fmla="*/ 1455140 w 1549530"/>
                  <a:gd name="connsiteY231" fmla="*/ 39548 h 1470051"/>
                  <a:gd name="connsiteX232" fmla="*/ 1455140 w 1549530"/>
                  <a:gd name="connsiteY232" fmla="*/ 43158 h 1470051"/>
                  <a:gd name="connsiteX233" fmla="*/ 1451529 w 1549530"/>
                  <a:gd name="connsiteY233" fmla="*/ 43158 h 1470051"/>
                  <a:gd name="connsiteX234" fmla="*/ 1451529 w 1549530"/>
                  <a:gd name="connsiteY234" fmla="*/ 46771 h 1470051"/>
                  <a:gd name="connsiteX235" fmla="*/ 1447918 w 1549530"/>
                  <a:gd name="connsiteY235" fmla="*/ 46771 h 1470051"/>
                  <a:gd name="connsiteX236" fmla="*/ 1444303 w 1549530"/>
                  <a:gd name="connsiteY236" fmla="*/ 50384 h 1470051"/>
                  <a:gd name="connsiteX237" fmla="*/ 1444303 w 1549530"/>
                  <a:gd name="connsiteY237" fmla="*/ 68447 h 1470051"/>
                  <a:gd name="connsiteX238" fmla="*/ 1447918 w 1549530"/>
                  <a:gd name="connsiteY238" fmla="*/ 72060 h 1470051"/>
                  <a:gd name="connsiteX239" fmla="*/ 1447918 w 1549530"/>
                  <a:gd name="connsiteY239" fmla="*/ 75673 h 1470051"/>
                  <a:gd name="connsiteX240" fmla="*/ 1451529 w 1549530"/>
                  <a:gd name="connsiteY240" fmla="*/ 79286 h 1470051"/>
                  <a:gd name="connsiteX241" fmla="*/ 1451529 w 1549530"/>
                  <a:gd name="connsiteY241" fmla="*/ 119026 h 1470051"/>
                  <a:gd name="connsiteX242" fmla="*/ 1455140 w 1549530"/>
                  <a:gd name="connsiteY242" fmla="*/ 126250 h 1470051"/>
                  <a:gd name="connsiteX243" fmla="*/ 1455140 w 1549530"/>
                  <a:gd name="connsiteY243" fmla="*/ 151538 h 1470051"/>
                  <a:gd name="connsiteX244" fmla="*/ 1458755 w 1549530"/>
                  <a:gd name="connsiteY244" fmla="*/ 158764 h 1470051"/>
                  <a:gd name="connsiteX245" fmla="*/ 1458755 w 1549530"/>
                  <a:gd name="connsiteY245" fmla="*/ 184053 h 1470051"/>
                  <a:gd name="connsiteX246" fmla="*/ 1462366 w 1549530"/>
                  <a:gd name="connsiteY246" fmla="*/ 187666 h 1470051"/>
                  <a:gd name="connsiteX247" fmla="*/ 1465981 w 1549530"/>
                  <a:gd name="connsiteY247" fmla="*/ 187666 h 1470051"/>
                  <a:gd name="connsiteX248" fmla="*/ 1465981 w 1549530"/>
                  <a:gd name="connsiteY248" fmla="*/ 194892 h 1470051"/>
                  <a:gd name="connsiteX249" fmla="*/ 1469592 w 1549530"/>
                  <a:gd name="connsiteY249" fmla="*/ 198505 h 1470051"/>
                  <a:gd name="connsiteX250" fmla="*/ 1469592 w 1549530"/>
                  <a:gd name="connsiteY250" fmla="*/ 223793 h 1470051"/>
                  <a:gd name="connsiteX251" fmla="*/ 1473207 w 1549530"/>
                  <a:gd name="connsiteY251" fmla="*/ 231017 h 1470051"/>
                  <a:gd name="connsiteX252" fmla="*/ 1476818 w 1549530"/>
                  <a:gd name="connsiteY252" fmla="*/ 241704 h 1470051"/>
                  <a:gd name="connsiteX253" fmla="*/ 1484043 w 1549530"/>
                  <a:gd name="connsiteY253" fmla="*/ 249082 h 1470051"/>
                  <a:gd name="connsiteX254" fmla="*/ 1494880 w 1549530"/>
                  <a:gd name="connsiteY254" fmla="*/ 259769 h 1470051"/>
                  <a:gd name="connsiteX255" fmla="*/ 1516558 w 1549530"/>
                  <a:gd name="connsiteY255" fmla="*/ 288670 h 1470051"/>
                  <a:gd name="connsiteX256" fmla="*/ 1523784 w 1549530"/>
                  <a:gd name="connsiteY256" fmla="*/ 303120 h 1470051"/>
                  <a:gd name="connsiteX257" fmla="*/ 1527395 w 1549530"/>
                  <a:gd name="connsiteY257" fmla="*/ 310346 h 1470051"/>
                  <a:gd name="connsiteX258" fmla="*/ 1531005 w 1549530"/>
                  <a:gd name="connsiteY258" fmla="*/ 317572 h 1470051"/>
                  <a:gd name="connsiteX259" fmla="*/ 1538231 w 1549530"/>
                  <a:gd name="connsiteY259" fmla="*/ 324796 h 1470051"/>
                  <a:gd name="connsiteX260" fmla="*/ 1538231 w 1549530"/>
                  <a:gd name="connsiteY260" fmla="*/ 335635 h 1470051"/>
                  <a:gd name="connsiteX261" fmla="*/ 1549072 w 1549530"/>
                  <a:gd name="connsiteY261" fmla="*/ 378986 h 1470051"/>
                  <a:gd name="connsiteX262" fmla="*/ 1549072 w 1549530"/>
                  <a:gd name="connsiteY262" fmla="*/ 389824 h 1470051"/>
                  <a:gd name="connsiteX263" fmla="*/ 1545457 w 1549530"/>
                  <a:gd name="connsiteY263" fmla="*/ 393437 h 1470051"/>
                  <a:gd name="connsiteX264" fmla="*/ 1541846 w 1549530"/>
                  <a:gd name="connsiteY264" fmla="*/ 397050 h 1470051"/>
                  <a:gd name="connsiteX265" fmla="*/ 1538231 w 1549530"/>
                  <a:gd name="connsiteY265" fmla="*/ 397050 h 1470051"/>
                  <a:gd name="connsiteX266" fmla="*/ 1534620 w 1549530"/>
                  <a:gd name="connsiteY266" fmla="*/ 404274 h 1470051"/>
                  <a:gd name="connsiteX267" fmla="*/ 1531005 w 1549530"/>
                  <a:gd name="connsiteY267" fmla="*/ 404274 h 1470051"/>
                  <a:gd name="connsiteX268" fmla="*/ 1455140 w 1549530"/>
                  <a:gd name="connsiteY268" fmla="*/ 483753 h 1470051"/>
                  <a:gd name="connsiteX269" fmla="*/ 1447918 w 1549530"/>
                  <a:gd name="connsiteY269" fmla="*/ 487365 h 1470051"/>
                  <a:gd name="connsiteX270" fmla="*/ 1440692 w 1549530"/>
                  <a:gd name="connsiteY270" fmla="*/ 490978 h 1470051"/>
                  <a:gd name="connsiteX271" fmla="*/ 1440692 w 1549530"/>
                  <a:gd name="connsiteY271" fmla="*/ 494591 h 1470051"/>
                  <a:gd name="connsiteX272" fmla="*/ 1437077 w 1549530"/>
                  <a:gd name="connsiteY272" fmla="*/ 498204 h 1470051"/>
                  <a:gd name="connsiteX273" fmla="*/ 1437077 w 1549530"/>
                  <a:gd name="connsiteY273" fmla="*/ 505428 h 1470051"/>
                  <a:gd name="connsiteX274" fmla="*/ 1440692 w 1549530"/>
                  <a:gd name="connsiteY274" fmla="*/ 512654 h 1470051"/>
                  <a:gd name="connsiteX275" fmla="*/ 1440692 w 1549530"/>
                  <a:gd name="connsiteY275" fmla="*/ 519880 h 1470051"/>
                  <a:gd name="connsiteX276" fmla="*/ 1444303 w 1549530"/>
                  <a:gd name="connsiteY276" fmla="*/ 530717 h 1470051"/>
                  <a:gd name="connsiteX277" fmla="*/ 1444303 w 1549530"/>
                  <a:gd name="connsiteY277" fmla="*/ 534330 h 1470051"/>
                  <a:gd name="connsiteX278" fmla="*/ 1440692 w 1549530"/>
                  <a:gd name="connsiteY278" fmla="*/ 541555 h 1470051"/>
                  <a:gd name="connsiteX279" fmla="*/ 1437077 w 1549530"/>
                  <a:gd name="connsiteY279" fmla="*/ 541555 h 1470051"/>
                  <a:gd name="connsiteX280" fmla="*/ 1437077 w 1549530"/>
                  <a:gd name="connsiteY280" fmla="*/ 556007 h 1470051"/>
                  <a:gd name="connsiteX281" fmla="*/ 1433466 w 1549530"/>
                  <a:gd name="connsiteY281" fmla="*/ 559618 h 1470051"/>
                  <a:gd name="connsiteX282" fmla="*/ 1429851 w 1549530"/>
                  <a:gd name="connsiteY282" fmla="*/ 563231 h 1470051"/>
                  <a:gd name="connsiteX283" fmla="*/ 1426241 w 1549530"/>
                  <a:gd name="connsiteY283" fmla="*/ 563231 h 1470051"/>
                  <a:gd name="connsiteX284" fmla="*/ 1426241 w 1549530"/>
                  <a:gd name="connsiteY284" fmla="*/ 566844 h 1470051"/>
                  <a:gd name="connsiteX285" fmla="*/ 1422625 w 1549530"/>
                  <a:gd name="connsiteY285" fmla="*/ 570457 h 1470051"/>
                  <a:gd name="connsiteX286" fmla="*/ 1408178 w 1549530"/>
                  <a:gd name="connsiteY286" fmla="*/ 610197 h 1470051"/>
                  <a:gd name="connsiteX287" fmla="*/ 1408178 w 1549530"/>
                  <a:gd name="connsiteY287" fmla="*/ 621034 h 1470051"/>
                  <a:gd name="connsiteX288" fmla="*/ 1411789 w 1549530"/>
                  <a:gd name="connsiteY288" fmla="*/ 628260 h 1470051"/>
                  <a:gd name="connsiteX289" fmla="*/ 1411789 w 1549530"/>
                  <a:gd name="connsiteY289" fmla="*/ 635486 h 1470051"/>
                  <a:gd name="connsiteX290" fmla="*/ 1408178 w 1549530"/>
                  <a:gd name="connsiteY290" fmla="*/ 642709 h 1470051"/>
                  <a:gd name="connsiteX291" fmla="*/ 1404563 w 1549530"/>
                  <a:gd name="connsiteY291" fmla="*/ 649935 h 1470051"/>
                  <a:gd name="connsiteX292" fmla="*/ 1400952 w 1549530"/>
                  <a:gd name="connsiteY292" fmla="*/ 653548 h 1470051"/>
                  <a:gd name="connsiteX293" fmla="*/ 1397337 w 1549530"/>
                  <a:gd name="connsiteY293" fmla="*/ 660774 h 1470051"/>
                  <a:gd name="connsiteX294" fmla="*/ 1393726 w 1549530"/>
                  <a:gd name="connsiteY294" fmla="*/ 664385 h 1470051"/>
                  <a:gd name="connsiteX295" fmla="*/ 1390115 w 1549530"/>
                  <a:gd name="connsiteY295" fmla="*/ 671611 h 1470051"/>
                  <a:gd name="connsiteX296" fmla="*/ 1382890 w 1549530"/>
                  <a:gd name="connsiteY296" fmla="*/ 678837 h 1470051"/>
                  <a:gd name="connsiteX297" fmla="*/ 1379274 w 1549530"/>
                  <a:gd name="connsiteY297" fmla="*/ 682450 h 1470051"/>
                  <a:gd name="connsiteX298" fmla="*/ 1375664 w 1549530"/>
                  <a:gd name="connsiteY298" fmla="*/ 693286 h 1470051"/>
                  <a:gd name="connsiteX299" fmla="*/ 1372048 w 1549530"/>
                  <a:gd name="connsiteY299" fmla="*/ 704125 h 1470051"/>
                  <a:gd name="connsiteX300" fmla="*/ 1372048 w 1549530"/>
                  <a:gd name="connsiteY300" fmla="*/ 729414 h 1470051"/>
                  <a:gd name="connsiteX301" fmla="*/ 1375664 w 1549530"/>
                  <a:gd name="connsiteY301" fmla="*/ 733027 h 1470051"/>
                  <a:gd name="connsiteX302" fmla="*/ 1375664 w 1549530"/>
                  <a:gd name="connsiteY302" fmla="*/ 754702 h 1470051"/>
                  <a:gd name="connsiteX303" fmla="*/ 1372048 w 1549530"/>
                  <a:gd name="connsiteY303" fmla="*/ 758315 h 1470051"/>
                  <a:gd name="connsiteX304" fmla="*/ 1372048 w 1549530"/>
                  <a:gd name="connsiteY304" fmla="*/ 776378 h 1470051"/>
                  <a:gd name="connsiteX305" fmla="*/ 1375664 w 1549530"/>
                  <a:gd name="connsiteY305" fmla="*/ 783604 h 1470051"/>
                  <a:gd name="connsiteX306" fmla="*/ 1372048 w 1549530"/>
                  <a:gd name="connsiteY306" fmla="*/ 783604 h 1470051"/>
                  <a:gd name="connsiteX307" fmla="*/ 1372048 w 1549530"/>
                  <a:gd name="connsiteY307" fmla="*/ 790830 h 1470051"/>
                  <a:gd name="connsiteX308" fmla="*/ 1368438 w 1549530"/>
                  <a:gd name="connsiteY308" fmla="*/ 790830 h 1470051"/>
                  <a:gd name="connsiteX309" fmla="*/ 1368438 w 1549530"/>
                  <a:gd name="connsiteY309" fmla="*/ 794443 h 1470051"/>
                  <a:gd name="connsiteX310" fmla="*/ 1364827 w 1549530"/>
                  <a:gd name="connsiteY310" fmla="*/ 801666 h 1470051"/>
                  <a:gd name="connsiteX311" fmla="*/ 1364827 w 1549530"/>
                  <a:gd name="connsiteY311" fmla="*/ 808892 h 1470051"/>
                  <a:gd name="connsiteX312" fmla="*/ 1368438 w 1549530"/>
                  <a:gd name="connsiteY312" fmla="*/ 812505 h 1470051"/>
                  <a:gd name="connsiteX313" fmla="*/ 1368438 w 1549530"/>
                  <a:gd name="connsiteY313" fmla="*/ 816118 h 1470051"/>
                  <a:gd name="connsiteX314" fmla="*/ 1364827 w 1549530"/>
                  <a:gd name="connsiteY314" fmla="*/ 819731 h 1470051"/>
                  <a:gd name="connsiteX315" fmla="*/ 1364827 w 1549530"/>
                  <a:gd name="connsiteY315" fmla="*/ 823342 h 1470051"/>
                  <a:gd name="connsiteX316" fmla="*/ 1361212 w 1549530"/>
                  <a:gd name="connsiteY316" fmla="*/ 823342 h 1470051"/>
                  <a:gd name="connsiteX317" fmla="*/ 1361212 w 1549530"/>
                  <a:gd name="connsiteY317" fmla="*/ 830568 h 1470051"/>
                  <a:gd name="connsiteX318" fmla="*/ 1357601 w 1549530"/>
                  <a:gd name="connsiteY318" fmla="*/ 834181 h 1470051"/>
                  <a:gd name="connsiteX319" fmla="*/ 1353986 w 1549530"/>
                  <a:gd name="connsiteY319" fmla="*/ 841407 h 1470051"/>
                  <a:gd name="connsiteX320" fmla="*/ 1350375 w 1549530"/>
                  <a:gd name="connsiteY320" fmla="*/ 845020 h 1470051"/>
                  <a:gd name="connsiteX321" fmla="*/ 1350375 w 1549530"/>
                  <a:gd name="connsiteY321" fmla="*/ 852243 h 1470051"/>
                  <a:gd name="connsiteX322" fmla="*/ 1353986 w 1549530"/>
                  <a:gd name="connsiteY322" fmla="*/ 855856 h 1470051"/>
                  <a:gd name="connsiteX323" fmla="*/ 1357601 w 1549530"/>
                  <a:gd name="connsiteY323" fmla="*/ 859469 h 1470051"/>
                  <a:gd name="connsiteX324" fmla="*/ 1361212 w 1549530"/>
                  <a:gd name="connsiteY324" fmla="*/ 863082 h 1470051"/>
                  <a:gd name="connsiteX325" fmla="*/ 1364827 w 1549530"/>
                  <a:gd name="connsiteY325" fmla="*/ 866695 h 1470051"/>
                  <a:gd name="connsiteX326" fmla="*/ 1368438 w 1549530"/>
                  <a:gd name="connsiteY326" fmla="*/ 866695 h 1470051"/>
                  <a:gd name="connsiteX327" fmla="*/ 1368438 w 1549530"/>
                  <a:gd name="connsiteY327" fmla="*/ 884758 h 1470051"/>
                  <a:gd name="connsiteX328" fmla="*/ 1364827 w 1549530"/>
                  <a:gd name="connsiteY328" fmla="*/ 888371 h 1470051"/>
                  <a:gd name="connsiteX329" fmla="*/ 1361212 w 1549530"/>
                  <a:gd name="connsiteY329" fmla="*/ 891984 h 1470051"/>
                  <a:gd name="connsiteX330" fmla="*/ 1357601 w 1549530"/>
                  <a:gd name="connsiteY330" fmla="*/ 899210 h 1470051"/>
                  <a:gd name="connsiteX331" fmla="*/ 1357601 w 1549530"/>
                  <a:gd name="connsiteY331" fmla="*/ 910046 h 1470051"/>
                  <a:gd name="connsiteX332" fmla="*/ 1364827 w 1549530"/>
                  <a:gd name="connsiteY332" fmla="*/ 913659 h 1470051"/>
                  <a:gd name="connsiteX333" fmla="*/ 1368438 w 1549530"/>
                  <a:gd name="connsiteY333" fmla="*/ 917272 h 1470051"/>
                  <a:gd name="connsiteX334" fmla="*/ 1364827 w 1549530"/>
                  <a:gd name="connsiteY334" fmla="*/ 920885 h 1470051"/>
                  <a:gd name="connsiteX335" fmla="*/ 1364827 w 1549530"/>
                  <a:gd name="connsiteY335" fmla="*/ 949787 h 1470051"/>
                  <a:gd name="connsiteX336" fmla="*/ 1361212 w 1549530"/>
                  <a:gd name="connsiteY336" fmla="*/ 957010 h 1470051"/>
                  <a:gd name="connsiteX337" fmla="*/ 1361212 w 1549530"/>
                  <a:gd name="connsiteY337" fmla="*/ 960623 h 1470051"/>
                  <a:gd name="connsiteX338" fmla="*/ 1357601 w 1549530"/>
                  <a:gd name="connsiteY338" fmla="*/ 967700 h 1470051"/>
                  <a:gd name="connsiteX339" fmla="*/ 1353986 w 1549530"/>
                  <a:gd name="connsiteY339" fmla="*/ 971311 h 1470051"/>
                  <a:gd name="connsiteX340" fmla="*/ 1350375 w 1549530"/>
                  <a:gd name="connsiteY340" fmla="*/ 971311 h 1470051"/>
                  <a:gd name="connsiteX341" fmla="*/ 1346760 w 1549530"/>
                  <a:gd name="connsiteY341" fmla="*/ 967700 h 1470051"/>
                  <a:gd name="connsiteX342" fmla="*/ 1343149 w 1549530"/>
                  <a:gd name="connsiteY342" fmla="*/ 967700 h 1470051"/>
                  <a:gd name="connsiteX343" fmla="*/ 1339538 w 1549530"/>
                  <a:gd name="connsiteY343" fmla="*/ 975075 h 1470051"/>
                  <a:gd name="connsiteX344" fmla="*/ 1339538 w 1549530"/>
                  <a:gd name="connsiteY344" fmla="*/ 982299 h 1470051"/>
                  <a:gd name="connsiteX345" fmla="*/ 1343149 w 1549530"/>
                  <a:gd name="connsiteY345" fmla="*/ 985912 h 1470051"/>
                  <a:gd name="connsiteX346" fmla="*/ 1343149 w 1549530"/>
                  <a:gd name="connsiteY346" fmla="*/ 989375 h 1470051"/>
                  <a:gd name="connsiteX347" fmla="*/ 1346760 w 1549530"/>
                  <a:gd name="connsiteY347" fmla="*/ 989375 h 1470051"/>
                  <a:gd name="connsiteX348" fmla="*/ 1346760 w 1549530"/>
                  <a:gd name="connsiteY348" fmla="*/ 996599 h 1470051"/>
                  <a:gd name="connsiteX349" fmla="*/ 1350375 w 1549530"/>
                  <a:gd name="connsiteY349" fmla="*/ 996599 h 1470051"/>
                  <a:gd name="connsiteX350" fmla="*/ 1350375 w 1549530"/>
                  <a:gd name="connsiteY350" fmla="*/ 1000212 h 1470051"/>
                  <a:gd name="connsiteX351" fmla="*/ 1346760 w 1549530"/>
                  <a:gd name="connsiteY351" fmla="*/ 1000212 h 1470051"/>
                  <a:gd name="connsiteX352" fmla="*/ 1350375 w 1549530"/>
                  <a:gd name="connsiteY352" fmla="*/ 1003825 h 1470051"/>
                  <a:gd name="connsiteX353" fmla="*/ 1353986 w 1549530"/>
                  <a:gd name="connsiteY353" fmla="*/ 1007438 h 1470051"/>
                  <a:gd name="connsiteX354" fmla="*/ 1361212 w 1549530"/>
                  <a:gd name="connsiteY354" fmla="*/ 1007438 h 1470051"/>
                  <a:gd name="connsiteX355" fmla="*/ 1361212 w 1549530"/>
                  <a:gd name="connsiteY355" fmla="*/ 1014664 h 1470051"/>
                  <a:gd name="connsiteX356" fmla="*/ 1364827 w 1549530"/>
                  <a:gd name="connsiteY356" fmla="*/ 1014664 h 1470051"/>
                  <a:gd name="connsiteX357" fmla="*/ 1364827 w 1549530"/>
                  <a:gd name="connsiteY357" fmla="*/ 1021888 h 1470051"/>
                  <a:gd name="connsiteX358" fmla="*/ 1339538 w 1549530"/>
                  <a:gd name="connsiteY358" fmla="*/ 1068854 h 1470051"/>
                  <a:gd name="connsiteX359" fmla="*/ 1325087 w 1549530"/>
                  <a:gd name="connsiteY359" fmla="*/ 1090529 h 1470051"/>
                  <a:gd name="connsiteX360" fmla="*/ 1321471 w 1549530"/>
                  <a:gd name="connsiteY360" fmla="*/ 1097755 h 1470051"/>
                  <a:gd name="connsiteX361" fmla="*/ 1321471 w 1549530"/>
                  <a:gd name="connsiteY361" fmla="*/ 1101366 h 1470051"/>
                  <a:gd name="connsiteX362" fmla="*/ 1314250 w 1549530"/>
                  <a:gd name="connsiteY362" fmla="*/ 1108592 h 1470051"/>
                  <a:gd name="connsiteX363" fmla="*/ 1310635 w 1549530"/>
                  <a:gd name="connsiteY363" fmla="*/ 1119431 h 1470051"/>
                  <a:gd name="connsiteX364" fmla="*/ 1307024 w 1549530"/>
                  <a:gd name="connsiteY364" fmla="*/ 1130268 h 1470051"/>
                  <a:gd name="connsiteX365" fmla="*/ 1307024 w 1549530"/>
                  <a:gd name="connsiteY365" fmla="*/ 1137493 h 1470051"/>
                  <a:gd name="connsiteX366" fmla="*/ 1303409 w 1549530"/>
                  <a:gd name="connsiteY366" fmla="*/ 1144719 h 1470051"/>
                  <a:gd name="connsiteX367" fmla="*/ 1303409 w 1549530"/>
                  <a:gd name="connsiteY367" fmla="*/ 1148332 h 1470051"/>
                  <a:gd name="connsiteX368" fmla="*/ 1299798 w 1549530"/>
                  <a:gd name="connsiteY368" fmla="*/ 1148332 h 1470051"/>
                  <a:gd name="connsiteX369" fmla="*/ 1227543 w 1549530"/>
                  <a:gd name="connsiteY369" fmla="*/ 1184457 h 1470051"/>
                  <a:gd name="connsiteX370" fmla="*/ 1223933 w 1549530"/>
                  <a:gd name="connsiteY370" fmla="*/ 1184457 h 1470051"/>
                  <a:gd name="connsiteX371" fmla="*/ 1220317 w 1549530"/>
                  <a:gd name="connsiteY371" fmla="*/ 1188070 h 1470051"/>
                  <a:gd name="connsiteX372" fmla="*/ 1220317 w 1549530"/>
                  <a:gd name="connsiteY372" fmla="*/ 1195296 h 1470051"/>
                  <a:gd name="connsiteX373" fmla="*/ 1216707 w 1549530"/>
                  <a:gd name="connsiteY373" fmla="*/ 1198909 h 1470051"/>
                  <a:gd name="connsiteX374" fmla="*/ 1216707 w 1549530"/>
                  <a:gd name="connsiteY374" fmla="*/ 1202522 h 1470051"/>
                  <a:gd name="connsiteX375" fmla="*/ 1213091 w 1549530"/>
                  <a:gd name="connsiteY375" fmla="*/ 1206135 h 1470051"/>
                  <a:gd name="connsiteX376" fmla="*/ 1209481 w 1549530"/>
                  <a:gd name="connsiteY376" fmla="*/ 1206135 h 1470051"/>
                  <a:gd name="connsiteX377" fmla="*/ 1205870 w 1549530"/>
                  <a:gd name="connsiteY377" fmla="*/ 1209746 h 1470051"/>
                  <a:gd name="connsiteX378" fmla="*/ 1198644 w 1549530"/>
                  <a:gd name="connsiteY378" fmla="*/ 1209746 h 1470051"/>
                  <a:gd name="connsiteX379" fmla="*/ 1191418 w 1549530"/>
                  <a:gd name="connsiteY379" fmla="*/ 1213359 h 1470051"/>
                  <a:gd name="connsiteX380" fmla="*/ 1187803 w 1549530"/>
                  <a:gd name="connsiteY380" fmla="*/ 1213359 h 1470051"/>
                  <a:gd name="connsiteX381" fmla="*/ 1184192 w 1549530"/>
                  <a:gd name="connsiteY381" fmla="*/ 1216972 h 1470051"/>
                  <a:gd name="connsiteX382" fmla="*/ 1184192 w 1549530"/>
                  <a:gd name="connsiteY382" fmla="*/ 1224198 h 1470051"/>
                  <a:gd name="connsiteX383" fmla="*/ 1187803 w 1549530"/>
                  <a:gd name="connsiteY383" fmla="*/ 1227811 h 1470051"/>
                  <a:gd name="connsiteX384" fmla="*/ 1191418 w 1549530"/>
                  <a:gd name="connsiteY384" fmla="*/ 1231424 h 1470051"/>
                  <a:gd name="connsiteX385" fmla="*/ 1195029 w 1549530"/>
                  <a:gd name="connsiteY385" fmla="*/ 1231424 h 1470051"/>
                  <a:gd name="connsiteX386" fmla="*/ 1198644 w 1549530"/>
                  <a:gd name="connsiteY386" fmla="*/ 1235034 h 1470051"/>
                  <a:gd name="connsiteX387" fmla="*/ 1202255 w 1549530"/>
                  <a:gd name="connsiteY387" fmla="*/ 1238647 h 1470051"/>
                  <a:gd name="connsiteX388" fmla="*/ 1205870 w 1549530"/>
                  <a:gd name="connsiteY388" fmla="*/ 1242260 h 1470051"/>
                  <a:gd name="connsiteX389" fmla="*/ 1209481 w 1549530"/>
                  <a:gd name="connsiteY389" fmla="*/ 1242260 h 1470051"/>
                  <a:gd name="connsiteX390" fmla="*/ 1213091 w 1549530"/>
                  <a:gd name="connsiteY390" fmla="*/ 1245873 h 1470051"/>
                  <a:gd name="connsiteX391" fmla="*/ 1216707 w 1549530"/>
                  <a:gd name="connsiteY391" fmla="*/ 1245873 h 1470051"/>
                  <a:gd name="connsiteX392" fmla="*/ 1216707 w 1549530"/>
                  <a:gd name="connsiteY392" fmla="*/ 1256712 h 1470051"/>
                  <a:gd name="connsiteX393" fmla="*/ 1220317 w 1549530"/>
                  <a:gd name="connsiteY393" fmla="*/ 1263936 h 1470051"/>
                  <a:gd name="connsiteX394" fmla="*/ 1223933 w 1549530"/>
                  <a:gd name="connsiteY394" fmla="*/ 1274775 h 1470051"/>
                  <a:gd name="connsiteX395" fmla="*/ 1223933 w 1549530"/>
                  <a:gd name="connsiteY395" fmla="*/ 1278388 h 1470051"/>
                  <a:gd name="connsiteX396" fmla="*/ 1227543 w 1549530"/>
                  <a:gd name="connsiteY396" fmla="*/ 1285614 h 1470051"/>
                  <a:gd name="connsiteX397" fmla="*/ 1231159 w 1549530"/>
                  <a:gd name="connsiteY397" fmla="*/ 1289224 h 1470051"/>
                  <a:gd name="connsiteX398" fmla="*/ 1234769 w 1549530"/>
                  <a:gd name="connsiteY398" fmla="*/ 1289224 h 1470051"/>
                  <a:gd name="connsiteX399" fmla="*/ 1245606 w 1549530"/>
                  <a:gd name="connsiteY399" fmla="*/ 1292837 h 1470051"/>
                  <a:gd name="connsiteX400" fmla="*/ 1252832 w 1549530"/>
                  <a:gd name="connsiteY400" fmla="*/ 1296450 h 1470051"/>
                  <a:gd name="connsiteX401" fmla="*/ 1260058 w 1549530"/>
                  <a:gd name="connsiteY401" fmla="*/ 1300063 h 1470051"/>
                  <a:gd name="connsiteX402" fmla="*/ 1267284 w 1549530"/>
                  <a:gd name="connsiteY402" fmla="*/ 1303676 h 1470051"/>
                  <a:gd name="connsiteX403" fmla="*/ 1270894 w 1549530"/>
                  <a:gd name="connsiteY403" fmla="*/ 1307289 h 1470051"/>
                  <a:gd name="connsiteX404" fmla="*/ 1274510 w 1549530"/>
                  <a:gd name="connsiteY404" fmla="*/ 1310902 h 1470051"/>
                  <a:gd name="connsiteX405" fmla="*/ 1278120 w 1549530"/>
                  <a:gd name="connsiteY405" fmla="*/ 1314513 h 1470051"/>
                  <a:gd name="connsiteX406" fmla="*/ 1278120 w 1549530"/>
                  <a:gd name="connsiteY406" fmla="*/ 1325352 h 1470051"/>
                  <a:gd name="connsiteX407" fmla="*/ 1281736 w 1549530"/>
                  <a:gd name="connsiteY407" fmla="*/ 1328965 h 1470051"/>
                  <a:gd name="connsiteX408" fmla="*/ 1285346 w 1549530"/>
                  <a:gd name="connsiteY408" fmla="*/ 1336191 h 1470051"/>
                  <a:gd name="connsiteX409" fmla="*/ 1285346 w 1549530"/>
                  <a:gd name="connsiteY409" fmla="*/ 1339801 h 1470051"/>
                  <a:gd name="connsiteX410" fmla="*/ 1288957 w 1549530"/>
                  <a:gd name="connsiteY410" fmla="*/ 1343414 h 1470051"/>
                  <a:gd name="connsiteX411" fmla="*/ 1288957 w 1549530"/>
                  <a:gd name="connsiteY411" fmla="*/ 1354253 h 1470051"/>
                  <a:gd name="connsiteX412" fmla="*/ 1285346 w 1549530"/>
                  <a:gd name="connsiteY412" fmla="*/ 1361479 h 1470051"/>
                  <a:gd name="connsiteX413" fmla="*/ 1281736 w 1549530"/>
                  <a:gd name="connsiteY413" fmla="*/ 1365092 h 1470051"/>
                  <a:gd name="connsiteX414" fmla="*/ 1281736 w 1549530"/>
                  <a:gd name="connsiteY414" fmla="*/ 1390381 h 1470051"/>
                  <a:gd name="connsiteX415" fmla="*/ 1278120 w 1549530"/>
                  <a:gd name="connsiteY415" fmla="*/ 1397604 h 1470051"/>
                  <a:gd name="connsiteX416" fmla="*/ 1278120 w 1549530"/>
                  <a:gd name="connsiteY416" fmla="*/ 1404830 h 1470051"/>
                  <a:gd name="connsiteX417" fmla="*/ 1274510 w 1549530"/>
                  <a:gd name="connsiteY417" fmla="*/ 1408443 h 1470051"/>
                  <a:gd name="connsiteX418" fmla="*/ 1270894 w 1549530"/>
                  <a:gd name="connsiteY418" fmla="*/ 1419282 h 1470051"/>
                  <a:gd name="connsiteX419" fmla="*/ 1263668 w 1549530"/>
                  <a:gd name="connsiteY419" fmla="*/ 1426506 h 1470051"/>
                  <a:gd name="connsiteX420" fmla="*/ 1260058 w 1549530"/>
                  <a:gd name="connsiteY420" fmla="*/ 1433732 h 1470051"/>
                  <a:gd name="connsiteX421" fmla="*/ 1256447 w 1549530"/>
                  <a:gd name="connsiteY421" fmla="*/ 1433732 h 1470051"/>
                  <a:gd name="connsiteX422" fmla="*/ 1256447 w 1549530"/>
                  <a:gd name="connsiteY422" fmla="*/ 1437345 h 1470051"/>
                  <a:gd name="connsiteX423" fmla="*/ 1252832 w 1549530"/>
                  <a:gd name="connsiteY423" fmla="*/ 1440958 h 1470051"/>
                  <a:gd name="connsiteX424" fmla="*/ 1249221 w 1549530"/>
                  <a:gd name="connsiteY424" fmla="*/ 1444571 h 1470051"/>
                  <a:gd name="connsiteX425" fmla="*/ 1241995 w 1549530"/>
                  <a:gd name="connsiteY425" fmla="*/ 1444571 h 1470051"/>
                  <a:gd name="connsiteX426" fmla="*/ 1241995 w 1549530"/>
                  <a:gd name="connsiteY426" fmla="*/ 1448181 h 1470051"/>
                  <a:gd name="connsiteX427" fmla="*/ 1238380 w 1549530"/>
                  <a:gd name="connsiteY427" fmla="*/ 1448181 h 1470051"/>
                  <a:gd name="connsiteX428" fmla="*/ 1238380 w 1549530"/>
                  <a:gd name="connsiteY428" fmla="*/ 1451794 h 1470051"/>
                  <a:gd name="connsiteX429" fmla="*/ 1231159 w 1549530"/>
                  <a:gd name="connsiteY429" fmla="*/ 1451794 h 1470051"/>
                  <a:gd name="connsiteX430" fmla="*/ 1227543 w 1549530"/>
                  <a:gd name="connsiteY430" fmla="*/ 1448181 h 1470051"/>
                  <a:gd name="connsiteX431" fmla="*/ 1223933 w 1549530"/>
                  <a:gd name="connsiteY431" fmla="*/ 1448181 h 1470051"/>
                  <a:gd name="connsiteX432" fmla="*/ 1220317 w 1549530"/>
                  <a:gd name="connsiteY432" fmla="*/ 1451794 h 1470051"/>
                  <a:gd name="connsiteX433" fmla="*/ 1216707 w 1549530"/>
                  <a:gd name="connsiteY433" fmla="*/ 1455407 h 1470051"/>
                  <a:gd name="connsiteX434" fmla="*/ 1216707 w 1549530"/>
                  <a:gd name="connsiteY434" fmla="*/ 1459020 h 1470051"/>
                  <a:gd name="connsiteX435" fmla="*/ 1209481 w 1549530"/>
                  <a:gd name="connsiteY435" fmla="*/ 1459020 h 1470051"/>
                  <a:gd name="connsiteX436" fmla="*/ 1205870 w 1549530"/>
                  <a:gd name="connsiteY436" fmla="*/ 1451794 h 1470051"/>
                  <a:gd name="connsiteX437" fmla="*/ 1205870 w 1549530"/>
                  <a:gd name="connsiteY437" fmla="*/ 1448181 h 1470051"/>
                  <a:gd name="connsiteX438" fmla="*/ 1195029 w 1549530"/>
                  <a:gd name="connsiteY438" fmla="*/ 1448181 h 1470051"/>
                  <a:gd name="connsiteX439" fmla="*/ 1191418 w 1549530"/>
                  <a:gd name="connsiteY439" fmla="*/ 1451794 h 1470051"/>
                  <a:gd name="connsiteX440" fmla="*/ 1187803 w 1549530"/>
                  <a:gd name="connsiteY440" fmla="*/ 1455407 h 1470051"/>
                  <a:gd name="connsiteX441" fmla="*/ 1187803 w 1549530"/>
                  <a:gd name="connsiteY441" fmla="*/ 1462633 h 1470051"/>
                  <a:gd name="connsiteX442" fmla="*/ 1180582 w 1549530"/>
                  <a:gd name="connsiteY442" fmla="*/ 1466246 h 1470051"/>
                  <a:gd name="connsiteX443" fmla="*/ 1176966 w 1549530"/>
                  <a:gd name="connsiteY443" fmla="*/ 1469859 h 1470051"/>
                  <a:gd name="connsiteX444" fmla="*/ 1173356 w 1549530"/>
                  <a:gd name="connsiteY444" fmla="*/ 1469859 h 1470051"/>
                  <a:gd name="connsiteX445" fmla="*/ 1169740 w 1549530"/>
                  <a:gd name="connsiteY445" fmla="*/ 1466246 h 1470051"/>
                  <a:gd name="connsiteX446" fmla="*/ 1162514 w 1549530"/>
                  <a:gd name="connsiteY446" fmla="*/ 1459020 h 1470051"/>
                  <a:gd name="connsiteX447" fmla="*/ 1151678 w 1549530"/>
                  <a:gd name="connsiteY447" fmla="*/ 1459020 h 1470051"/>
                  <a:gd name="connsiteX448" fmla="*/ 1148067 w 1549530"/>
                  <a:gd name="connsiteY448" fmla="*/ 1462633 h 1470051"/>
                  <a:gd name="connsiteX449" fmla="*/ 1140841 w 1549530"/>
                  <a:gd name="connsiteY449" fmla="*/ 1466246 h 1470051"/>
                  <a:gd name="connsiteX450" fmla="*/ 1137226 w 1549530"/>
                  <a:gd name="connsiteY450" fmla="*/ 1462633 h 1470051"/>
                  <a:gd name="connsiteX451" fmla="*/ 1133615 w 1549530"/>
                  <a:gd name="connsiteY451" fmla="*/ 1462633 h 1470051"/>
                  <a:gd name="connsiteX452" fmla="*/ 1126389 w 1549530"/>
                  <a:gd name="connsiteY452" fmla="*/ 1459020 h 1470051"/>
                  <a:gd name="connsiteX453" fmla="*/ 1119163 w 1549530"/>
                  <a:gd name="connsiteY453" fmla="*/ 1455407 h 1470051"/>
                  <a:gd name="connsiteX454" fmla="*/ 1115553 w 1549530"/>
                  <a:gd name="connsiteY454" fmla="*/ 1455407 h 1470051"/>
                  <a:gd name="connsiteX455" fmla="*/ 1115553 w 1549530"/>
                  <a:gd name="connsiteY455" fmla="*/ 1448181 h 1470051"/>
                  <a:gd name="connsiteX456" fmla="*/ 1111937 w 1549530"/>
                  <a:gd name="connsiteY456" fmla="*/ 1444571 h 1470051"/>
                  <a:gd name="connsiteX457" fmla="*/ 1108327 w 1549530"/>
                  <a:gd name="connsiteY457" fmla="*/ 1444571 h 1470051"/>
                  <a:gd name="connsiteX458" fmla="*/ 1104711 w 1549530"/>
                  <a:gd name="connsiteY458" fmla="*/ 1448181 h 1470051"/>
                  <a:gd name="connsiteX459" fmla="*/ 1101101 w 1549530"/>
                  <a:gd name="connsiteY459" fmla="*/ 1451794 h 1470051"/>
                  <a:gd name="connsiteX460" fmla="*/ 1097490 w 1549530"/>
                  <a:gd name="connsiteY460" fmla="*/ 1448181 h 1470051"/>
                  <a:gd name="connsiteX461" fmla="*/ 1093875 w 1549530"/>
                  <a:gd name="connsiteY461" fmla="*/ 1444571 h 1470051"/>
                  <a:gd name="connsiteX462" fmla="*/ 1090264 w 1549530"/>
                  <a:gd name="connsiteY462" fmla="*/ 1440958 h 1470051"/>
                  <a:gd name="connsiteX463" fmla="*/ 1079423 w 1549530"/>
                  <a:gd name="connsiteY463" fmla="*/ 1440958 h 1470051"/>
                  <a:gd name="connsiteX464" fmla="*/ 1075812 w 1549530"/>
                  <a:gd name="connsiteY464" fmla="*/ 1437345 h 1470051"/>
                  <a:gd name="connsiteX465" fmla="*/ 1072349 w 1549530"/>
                  <a:gd name="connsiteY465" fmla="*/ 1433732 h 1470051"/>
                  <a:gd name="connsiteX466" fmla="*/ 1072349 w 1549530"/>
                  <a:gd name="connsiteY466" fmla="*/ 1430119 h 1470051"/>
                  <a:gd name="connsiteX467" fmla="*/ 1061512 w 1549530"/>
                  <a:gd name="connsiteY467" fmla="*/ 1430119 h 1470051"/>
                  <a:gd name="connsiteX468" fmla="*/ 1054286 w 1549530"/>
                  <a:gd name="connsiteY468" fmla="*/ 1426506 h 1470051"/>
                  <a:gd name="connsiteX469" fmla="*/ 1047060 w 1549530"/>
                  <a:gd name="connsiteY469" fmla="*/ 1422893 h 1470051"/>
                  <a:gd name="connsiteX470" fmla="*/ 1036223 w 1549530"/>
                  <a:gd name="connsiteY470" fmla="*/ 1415669 h 1470051"/>
                  <a:gd name="connsiteX471" fmla="*/ 1025235 w 1549530"/>
                  <a:gd name="connsiteY471" fmla="*/ 1412056 h 1470051"/>
                  <a:gd name="connsiteX472" fmla="*/ 1018161 w 1549530"/>
                  <a:gd name="connsiteY472" fmla="*/ 1408443 h 1470051"/>
                  <a:gd name="connsiteX473" fmla="*/ 956747 w 1549530"/>
                  <a:gd name="connsiteY473" fmla="*/ 1390381 h 1470051"/>
                  <a:gd name="connsiteX474" fmla="*/ 949521 w 1549530"/>
                  <a:gd name="connsiteY474" fmla="*/ 1386768 h 1470051"/>
                  <a:gd name="connsiteX475" fmla="*/ 942295 w 1549530"/>
                  <a:gd name="connsiteY475" fmla="*/ 1383155 h 1470051"/>
                  <a:gd name="connsiteX476" fmla="*/ 938680 w 1549530"/>
                  <a:gd name="connsiteY476" fmla="*/ 1386768 h 1470051"/>
                  <a:gd name="connsiteX477" fmla="*/ 938680 w 1549530"/>
                  <a:gd name="connsiteY477" fmla="*/ 1408443 h 1470051"/>
                  <a:gd name="connsiteX478" fmla="*/ 935069 w 1549530"/>
                  <a:gd name="connsiteY478" fmla="*/ 1415669 h 1470051"/>
                  <a:gd name="connsiteX479" fmla="*/ 935069 w 1549530"/>
                  <a:gd name="connsiteY479" fmla="*/ 1433732 h 1470051"/>
                  <a:gd name="connsiteX480" fmla="*/ 906166 w 1549530"/>
                  <a:gd name="connsiteY480" fmla="*/ 1390381 h 1470051"/>
                  <a:gd name="connsiteX481" fmla="*/ 902555 w 1549530"/>
                  <a:gd name="connsiteY481" fmla="*/ 1383155 h 1470051"/>
                  <a:gd name="connsiteX482" fmla="*/ 898944 w 1549530"/>
                  <a:gd name="connsiteY482" fmla="*/ 1375929 h 1470051"/>
                  <a:gd name="connsiteX483" fmla="*/ 891718 w 1549530"/>
                  <a:gd name="connsiteY483" fmla="*/ 1368703 h 1470051"/>
                  <a:gd name="connsiteX484" fmla="*/ 888103 w 1549530"/>
                  <a:gd name="connsiteY484" fmla="*/ 1361479 h 1470051"/>
                  <a:gd name="connsiteX485" fmla="*/ 880877 w 1549530"/>
                  <a:gd name="connsiteY485" fmla="*/ 1350640 h 1470051"/>
                  <a:gd name="connsiteX486" fmla="*/ 873656 w 1549530"/>
                  <a:gd name="connsiteY486" fmla="*/ 1339801 h 1470051"/>
                  <a:gd name="connsiteX487" fmla="*/ 870041 w 1549530"/>
                  <a:gd name="connsiteY487" fmla="*/ 1328965 h 1470051"/>
                  <a:gd name="connsiteX488" fmla="*/ 866430 w 1549530"/>
                  <a:gd name="connsiteY488" fmla="*/ 1321739 h 1470051"/>
                  <a:gd name="connsiteX489" fmla="*/ 862815 w 1549530"/>
                  <a:gd name="connsiteY489" fmla="*/ 1318126 h 1470051"/>
                  <a:gd name="connsiteX490" fmla="*/ 859204 w 1549530"/>
                  <a:gd name="connsiteY490" fmla="*/ 1310902 h 1470051"/>
                  <a:gd name="connsiteX491" fmla="*/ 855589 w 1549530"/>
                  <a:gd name="connsiteY491" fmla="*/ 1303676 h 1470051"/>
                  <a:gd name="connsiteX492" fmla="*/ 851978 w 1549530"/>
                  <a:gd name="connsiteY492" fmla="*/ 1292837 h 1470051"/>
                  <a:gd name="connsiteX493" fmla="*/ 851978 w 1549530"/>
                  <a:gd name="connsiteY493" fmla="*/ 1278388 h 1470051"/>
                  <a:gd name="connsiteX494" fmla="*/ 848367 w 1549530"/>
                  <a:gd name="connsiteY494" fmla="*/ 1271162 h 1470051"/>
                  <a:gd name="connsiteX495" fmla="*/ 844752 w 1549530"/>
                  <a:gd name="connsiteY495" fmla="*/ 1267549 h 1470051"/>
                  <a:gd name="connsiteX496" fmla="*/ 844752 w 1549530"/>
                  <a:gd name="connsiteY496" fmla="*/ 1263936 h 1470051"/>
                  <a:gd name="connsiteX497" fmla="*/ 841141 w 1549530"/>
                  <a:gd name="connsiteY497" fmla="*/ 1260323 h 1470051"/>
                  <a:gd name="connsiteX498" fmla="*/ 841141 w 1549530"/>
                  <a:gd name="connsiteY498" fmla="*/ 1253099 h 1470051"/>
                  <a:gd name="connsiteX499" fmla="*/ 837526 w 1549530"/>
                  <a:gd name="connsiteY499" fmla="*/ 1245873 h 1470051"/>
                  <a:gd name="connsiteX500" fmla="*/ 830300 w 1549530"/>
                  <a:gd name="connsiteY500" fmla="*/ 1238647 h 1470051"/>
                  <a:gd name="connsiteX501" fmla="*/ 826690 w 1549530"/>
                  <a:gd name="connsiteY501" fmla="*/ 1235034 h 1470051"/>
                  <a:gd name="connsiteX502" fmla="*/ 823079 w 1549530"/>
                  <a:gd name="connsiteY502" fmla="*/ 1227811 h 1470051"/>
                  <a:gd name="connsiteX503" fmla="*/ 819464 w 1549530"/>
                  <a:gd name="connsiteY503" fmla="*/ 1220585 h 1470051"/>
                  <a:gd name="connsiteX504" fmla="*/ 815853 w 1549530"/>
                  <a:gd name="connsiteY504" fmla="*/ 1216972 h 1470051"/>
                  <a:gd name="connsiteX505" fmla="*/ 812238 w 1549530"/>
                  <a:gd name="connsiteY505" fmla="*/ 1213359 h 1470051"/>
                  <a:gd name="connsiteX506" fmla="*/ 808627 w 1549530"/>
                  <a:gd name="connsiteY506" fmla="*/ 1209746 h 1470051"/>
                  <a:gd name="connsiteX507" fmla="*/ 805012 w 1549530"/>
                  <a:gd name="connsiteY507" fmla="*/ 1206135 h 1470051"/>
                  <a:gd name="connsiteX508" fmla="*/ 801401 w 1549530"/>
                  <a:gd name="connsiteY508" fmla="*/ 1202522 h 1470051"/>
                  <a:gd name="connsiteX509" fmla="*/ 797790 w 1549530"/>
                  <a:gd name="connsiteY509" fmla="*/ 1198909 h 1470051"/>
                  <a:gd name="connsiteX510" fmla="*/ 794175 w 1549530"/>
                  <a:gd name="connsiteY510" fmla="*/ 1195296 h 1470051"/>
                  <a:gd name="connsiteX511" fmla="*/ 786949 w 1549530"/>
                  <a:gd name="connsiteY511" fmla="*/ 1191683 h 1470051"/>
                  <a:gd name="connsiteX512" fmla="*/ 783338 w 1549530"/>
                  <a:gd name="connsiteY512" fmla="*/ 1184457 h 1470051"/>
                  <a:gd name="connsiteX513" fmla="*/ 779723 w 1549530"/>
                  <a:gd name="connsiteY513" fmla="*/ 1177234 h 1470051"/>
                  <a:gd name="connsiteX514" fmla="*/ 772497 w 1549530"/>
                  <a:gd name="connsiteY514" fmla="*/ 1170008 h 1470051"/>
                  <a:gd name="connsiteX515" fmla="*/ 768887 w 1549530"/>
                  <a:gd name="connsiteY515" fmla="*/ 1162782 h 1470051"/>
                  <a:gd name="connsiteX516" fmla="*/ 754435 w 1549530"/>
                  <a:gd name="connsiteY516" fmla="*/ 1148332 h 1470051"/>
                  <a:gd name="connsiteX517" fmla="*/ 743598 w 1549530"/>
                  <a:gd name="connsiteY517" fmla="*/ 1141106 h 1470051"/>
                  <a:gd name="connsiteX518" fmla="*/ 732761 w 1549530"/>
                  <a:gd name="connsiteY518" fmla="*/ 1130268 h 1470051"/>
                  <a:gd name="connsiteX519" fmla="*/ 725536 w 1549530"/>
                  <a:gd name="connsiteY519" fmla="*/ 1123044 h 1470051"/>
                  <a:gd name="connsiteX520" fmla="*/ 718310 w 1549530"/>
                  <a:gd name="connsiteY520" fmla="*/ 1115818 h 1470051"/>
                  <a:gd name="connsiteX521" fmla="*/ 707473 w 1549530"/>
                  <a:gd name="connsiteY521" fmla="*/ 1112205 h 1470051"/>
                  <a:gd name="connsiteX522" fmla="*/ 696632 w 1549530"/>
                  <a:gd name="connsiteY522" fmla="*/ 1108592 h 1470051"/>
                  <a:gd name="connsiteX523" fmla="*/ 678569 w 1549530"/>
                  <a:gd name="connsiteY523" fmla="*/ 1104979 h 1470051"/>
                  <a:gd name="connsiteX524" fmla="*/ 667733 w 1549530"/>
                  <a:gd name="connsiteY524" fmla="*/ 1101366 h 1470051"/>
                  <a:gd name="connsiteX525" fmla="*/ 664122 w 1549530"/>
                  <a:gd name="connsiteY525" fmla="*/ 1097755 h 1470051"/>
                  <a:gd name="connsiteX526" fmla="*/ 660507 w 1549530"/>
                  <a:gd name="connsiteY526" fmla="*/ 1094142 h 1470051"/>
                  <a:gd name="connsiteX527" fmla="*/ 660507 w 1549530"/>
                  <a:gd name="connsiteY527" fmla="*/ 1090529 h 1470051"/>
                  <a:gd name="connsiteX528" fmla="*/ 656896 w 1549530"/>
                  <a:gd name="connsiteY528" fmla="*/ 1090529 h 1470051"/>
                  <a:gd name="connsiteX529" fmla="*/ 656896 w 1549530"/>
                  <a:gd name="connsiteY529" fmla="*/ 1047178 h 1470051"/>
                  <a:gd name="connsiteX530" fmla="*/ 649670 w 1549530"/>
                  <a:gd name="connsiteY530" fmla="*/ 1043565 h 1470051"/>
                  <a:gd name="connsiteX531" fmla="*/ 595478 w 1549530"/>
                  <a:gd name="connsiteY531" fmla="*/ 1043565 h 1470051"/>
                  <a:gd name="connsiteX532" fmla="*/ 588252 w 1549530"/>
                  <a:gd name="connsiteY532" fmla="*/ 1040102 h 1470051"/>
                  <a:gd name="connsiteX533" fmla="*/ 581030 w 1549530"/>
                  <a:gd name="connsiteY533" fmla="*/ 1043565 h 1470051"/>
                  <a:gd name="connsiteX534" fmla="*/ 577415 w 1549530"/>
                  <a:gd name="connsiteY534" fmla="*/ 1043565 h 1470051"/>
                  <a:gd name="connsiteX535" fmla="*/ 573805 w 1549530"/>
                  <a:gd name="connsiteY535" fmla="*/ 1050789 h 1470051"/>
                  <a:gd name="connsiteX536" fmla="*/ 570189 w 1549530"/>
                  <a:gd name="connsiteY536" fmla="*/ 1054402 h 1470051"/>
                  <a:gd name="connsiteX537" fmla="*/ 555742 w 1549530"/>
                  <a:gd name="connsiteY537" fmla="*/ 1054402 h 1470051"/>
                  <a:gd name="connsiteX538" fmla="*/ 555742 w 1549530"/>
                  <a:gd name="connsiteY538" fmla="*/ 1047178 h 1470051"/>
                  <a:gd name="connsiteX539" fmla="*/ 552127 w 1549530"/>
                  <a:gd name="connsiteY539" fmla="*/ 1043565 h 1470051"/>
                  <a:gd name="connsiteX540" fmla="*/ 548516 w 1549530"/>
                  <a:gd name="connsiteY540" fmla="*/ 1040102 h 1470051"/>
                  <a:gd name="connsiteX541" fmla="*/ 541290 w 1549530"/>
                  <a:gd name="connsiteY541" fmla="*/ 1043565 h 1470051"/>
                  <a:gd name="connsiteX542" fmla="*/ 537675 w 1549530"/>
                  <a:gd name="connsiteY542" fmla="*/ 1043565 h 1470051"/>
                  <a:gd name="connsiteX543" fmla="*/ 534064 w 1549530"/>
                  <a:gd name="connsiteY543" fmla="*/ 1047178 h 1470051"/>
                  <a:gd name="connsiteX544" fmla="*/ 530453 w 1549530"/>
                  <a:gd name="connsiteY544" fmla="*/ 1047178 h 1470051"/>
                  <a:gd name="connsiteX545" fmla="*/ 526838 w 1549530"/>
                  <a:gd name="connsiteY545" fmla="*/ 1043565 h 1470051"/>
                  <a:gd name="connsiteX546" fmla="*/ 523228 w 1549530"/>
                  <a:gd name="connsiteY546" fmla="*/ 1040102 h 1470051"/>
                  <a:gd name="connsiteX547" fmla="*/ 505165 w 1549530"/>
                  <a:gd name="connsiteY547" fmla="*/ 1040102 h 1470051"/>
                  <a:gd name="connsiteX548" fmla="*/ 501550 w 1549530"/>
                  <a:gd name="connsiteY548" fmla="*/ 1043565 h 1470051"/>
                  <a:gd name="connsiteX549" fmla="*/ 494324 w 1549530"/>
                  <a:gd name="connsiteY549" fmla="*/ 1047178 h 1470051"/>
                  <a:gd name="connsiteX550" fmla="*/ 487098 w 1549530"/>
                  <a:gd name="connsiteY550" fmla="*/ 1054402 h 1470051"/>
                  <a:gd name="connsiteX551" fmla="*/ 479872 w 1549530"/>
                  <a:gd name="connsiteY551" fmla="*/ 1065241 h 1470051"/>
                  <a:gd name="connsiteX552" fmla="*/ 476261 w 1549530"/>
                  <a:gd name="connsiteY552" fmla="*/ 1072467 h 1470051"/>
                  <a:gd name="connsiteX553" fmla="*/ 472651 w 1549530"/>
                  <a:gd name="connsiteY553" fmla="*/ 1076078 h 1470051"/>
                  <a:gd name="connsiteX554" fmla="*/ 465425 w 1549530"/>
                  <a:gd name="connsiteY554" fmla="*/ 1083304 h 1470051"/>
                  <a:gd name="connsiteX555" fmla="*/ 461809 w 1549530"/>
                  <a:gd name="connsiteY555" fmla="*/ 1086916 h 1470051"/>
                  <a:gd name="connsiteX556" fmla="*/ 458199 w 1549530"/>
                  <a:gd name="connsiteY556" fmla="*/ 1094142 h 1470051"/>
                  <a:gd name="connsiteX557" fmla="*/ 454583 w 1549530"/>
                  <a:gd name="connsiteY557" fmla="*/ 1090529 h 1470051"/>
                  <a:gd name="connsiteX558" fmla="*/ 447362 w 1549530"/>
                  <a:gd name="connsiteY558" fmla="*/ 1086916 h 1470051"/>
                  <a:gd name="connsiteX559" fmla="*/ 440136 w 1549530"/>
                  <a:gd name="connsiteY559" fmla="*/ 1083304 h 1470051"/>
                  <a:gd name="connsiteX560" fmla="*/ 436521 w 1549530"/>
                  <a:gd name="connsiteY560" fmla="*/ 1079691 h 1470051"/>
                  <a:gd name="connsiteX561" fmla="*/ 429295 w 1549530"/>
                  <a:gd name="connsiteY561" fmla="*/ 1076078 h 1470051"/>
                  <a:gd name="connsiteX562" fmla="*/ 425684 w 1549530"/>
                  <a:gd name="connsiteY562" fmla="*/ 1072467 h 1470051"/>
                  <a:gd name="connsiteX563" fmla="*/ 422221 w 1549530"/>
                  <a:gd name="connsiteY563" fmla="*/ 1068854 h 1470051"/>
                  <a:gd name="connsiteX564" fmla="*/ 425684 w 1549530"/>
                  <a:gd name="connsiteY564" fmla="*/ 1065241 h 1470051"/>
                  <a:gd name="connsiteX565" fmla="*/ 425684 w 1549530"/>
                  <a:gd name="connsiteY565" fmla="*/ 1058015 h 1470051"/>
                  <a:gd name="connsiteX566" fmla="*/ 422221 w 1549530"/>
                  <a:gd name="connsiteY566" fmla="*/ 1054402 h 1470051"/>
                  <a:gd name="connsiteX567" fmla="*/ 418610 w 1549530"/>
                  <a:gd name="connsiteY567" fmla="*/ 1050789 h 1470051"/>
                  <a:gd name="connsiteX568" fmla="*/ 414848 w 1549530"/>
                  <a:gd name="connsiteY568" fmla="*/ 1050789 h 1470051"/>
                  <a:gd name="connsiteX569" fmla="*/ 407622 w 1549530"/>
                  <a:gd name="connsiteY569" fmla="*/ 1047178 h 1470051"/>
                  <a:gd name="connsiteX570" fmla="*/ 404158 w 1549530"/>
                  <a:gd name="connsiteY570" fmla="*/ 1043565 h 1470051"/>
                  <a:gd name="connsiteX571" fmla="*/ 396932 w 1549530"/>
                  <a:gd name="connsiteY571" fmla="*/ 1040102 h 1470051"/>
                  <a:gd name="connsiteX572" fmla="*/ 393321 w 1549530"/>
                  <a:gd name="connsiteY572" fmla="*/ 1036489 h 1470051"/>
                  <a:gd name="connsiteX573" fmla="*/ 389559 w 1549530"/>
                  <a:gd name="connsiteY573" fmla="*/ 1032878 h 1470051"/>
                  <a:gd name="connsiteX574" fmla="*/ 389559 w 1549530"/>
                  <a:gd name="connsiteY574" fmla="*/ 1014813 h 1470051"/>
                  <a:gd name="connsiteX575" fmla="*/ 386095 w 1549530"/>
                  <a:gd name="connsiteY575" fmla="*/ 1007590 h 1470051"/>
                  <a:gd name="connsiteX576" fmla="*/ 382485 w 1549530"/>
                  <a:gd name="connsiteY576" fmla="*/ 1007590 h 1470051"/>
                  <a:gd name="connsiteX577" fmla="*/ 378869 w 1549530"/>
                  <a:gd name="connsiteY577" fmla="*/ 1003977 h 1470051"/>
                  <a:gd name="connsiteX578" fmla="*/ 371644 w 1549530"/>
                  <a:gd name="connsiteY578" fmla="*/ 1000212 h 1470051"/>
                  <a:gd name="connsiteX579" fmla="*/ 368033 w 1549530"/>
                  <a:gd name="connsiteY579" fmla="*/ 1000212 h 1470051"/>
                  <a:gd name="connsiteX580" fmla="*/ 360807 w 1549530"/>
                  <a:gd name="connsiteY580" fmla="*/ 996599 h 1470051"/>
                  <a:gd name="connsiteX581" fmla="*/ 353581 w 1549530"/>
                  <a:gd name="connsiteY581" fmla="*/ 996599 h 1470051"/>
                  <a:gd name="connsiteX582" fmla="*/ 342744 w 1549530"/>
                  <a:gd name="connsiteY582" fmla="*/ 992988 h 1470051"/>
                  <a:gd name="connsiteX583" fmla="*/ 342744 w 1549530"/>
                  <a:gd name="connsiteY583" fmla="*/ 996599 h 1470051"/>
                  <a:gd name="connsiteX584" fmla="*/ 339129 w 1549530"/>
                  <a:gd name="connsiteY584" fmla="*/ 1000212 h 1470051"/>
                  <a:gd name="connsiteX585" fmla="*/ 339129 w 1549530"/>
                  <a:gd name="connsiteY585" fmla="*/ 1011200 h 1470051"/>
                  <a:gd name="connsiteX586" fmla="*/ 342744 w 1549530"/>
                  <a:gd name="connsiteY586" fmla="*/ 1018277 h 1470051"/>
                  <a:gd name="connsiteX587" fmla="*/ 342744 w 1549530"/>
                  <a:gd name="connsiteY587" fmla="*/ 1036489 h 1470051"/>
                  <a:gd name="connsiteX588" fmla="*/ 339129 w 1549530"/>
                  <a:gd name="connsiteY588" fmla="*/ 1040102 h 1470051"/>
                  <a:gd name="connsiteX589" fmla="*/ 335518 w 1549530"/>
                  <a:gd name="connsiteY589" fmla="*/ 1047178 h 1470051"/>
                  <a:gd name="connsiteX590" fmla="*/ 328292 w 1549530"/>
                  <a:gd name="connsiteY590" fmla="*/ 1050789 h 1470051"/>
                  <a:gd name="connsiteX591" fmla="*/ 263264 w 1549530"/>
                  <a:gd name="connsiteY591" fmla="*/ 1050789 h 1470051"/>
                  <a:gd name="connsiteX592" fmla="*/ 259653 w 1549530"/>
                  <a:gd name="connsiteY592" fmla="*/ 1054402 h 1470051"/>
                  <a:gd name="connsiteX593" fmla="*/ 252427 w 1549530"/>
                  <a:gd name="connsiteY593" fmla="*/ 1058015 h 1470051"/>
                  <a:gd name="connsiteX594" fmla="*/ 245201 w 1549530"/>
                  <a:gd name="connsiteY594" fmla="*/ 1058015 h 1470051"/>
                  <a:gd name="connsiteX595" fmla="*/ 241590 w 1549530"/>
                  <a:gd name="connsiteY595" fmla="*/ 1054402 h 1470051"/>
                  <a:gd name="connsiteX596" fmla="*/ 237975 w 1549530"/>
                  <a:gd name="connsiteY596" fmla="*/ 1050789 h 1470051"/>
                  <a:gd name="connsiteX597" fmla="*/ 234364 w 1549530"/>
                  <a:gd name="connsiteY597" fmla="*/ 1050789 h 1470051"/>
                  <a:gd name="connsiteX598" fmla="*/ 230749 w 1549530"/>
                  <a:gd name="connsiteY598" fmla="*/ 1054402 h 1470051"/>
                  <a:gd name="connsiteX599" fmla="*/ 227138 w 1549530"/>
                  <a:gd name="connsiteY599" fmla="*/ 1050789 h 1470051"/>
                  <a:gd name="connsiteX600" fmla="*/ 219913 w 1549530"/>
                  <a:gd name="connsiteY600" fmla="*/ 1050789 h 1470051"/>
                  <a:gd name="connsiteX601" fmla="*/ 216302 w 1549530"/>
                  <a:gd name="connsiteY601" fmla="*/ 1047178 h 1470051"/>
                  <a:gd name="connsiteX602" fmla="*/ 209076 w 1549530"/>
                  <a:gd name="connsiteY602" fmla="*/ 1050789 h 1470051"/>
                  <a:gd name="connsiteX603" fmla="*/ 201850 w 1549530"/>
                  <a:gd name="connsiteY603" fmla="*/ 1050789 h 1470051"/>
                  <a:gd name="connsiteX604" fmla="*/ 191013 w 1549530"/>
                  <a:gd name="connsiteY604" fmla="*/ 1054402 h 1470051"/>
                  <a:gd name="connsiteX605" fmla="*/ 176561 w 1549530"/>
                  <a:gd name="connsiteY605" fmla="*/ 1054402 h 1470051"/>
                  <a:gd name="connsiteX606" fmla="*/ 169336 w 1549530"/>
                  <a:gd name="connsiteY606" fmla="*/ 1050789 h 1470051"/>
                  <a:gd name="connsiteX607" fmla="*/ 162110 w 1549530"/>
                  <a:gd name="connsiteY607" fmla="*/ 1043565 h 1470051"/>
                  <a:gd name="connsiteX608" fmla="*/ 147662 w 1549530"/>
                  <a:gd name="connsiteY608" fmla="*/ 1043565 h 1470051"/>
                  <a:gd name="connsiteX609" fmla="*/ 144047 w 1549530"/>
                  <a:gd name="connsiteY609" fmla="*/ 1040102 h 1470051"/>
                  <a:gd name="connsiteX610" fmla="*/ 140436 w 1549530"/>
                  <a:gd name="connsiteY610" fmla="*/ 1036489 h 1470051"/>
                  <a:gd name="connsiteX611" fmla="*/ 140436 w 1549530"/>
                  <a:gd name="connsiteY611" fmla="*/ 1032878 h 1470051"/>
                  <a:gd name="connsiteX612" fmla="*/ 136821 w 1549530"/>
                  <a:gd name="connsiteY612" fmla="*/ 1029265 h 1470051"/>
                  <a:gd name="connsiteX613" fmla="*/ 136821 w 1549530"/>
                  <a:gd name="connsiteY613" fmla="*/ 1025501 h 1470051"/>
                  <a:gd name="connsiteX614" fmla="*/ 133210 w 1549530"/>
                  <a:gd name="connsiteY614" fmla="*/ 1021888 h 1470051"/>
                  <a:gd name="connsiteX615" fmla="*/ 129595 w 1549530"/>
                  <a:gd name="connsiteY615" fmla="*/ 1018277 h 1470051"/>
                  <a:gd name="connsiteX616" fmla="*/ 125984 w 1549530"/>
                  <a:gd name="connsiteY616" fmla="*/ 1014813 h 1470051"/>
                  <a:gd name="connsiteX617" fmla="*/ 122369 w 1549530"/>
                  <a:gd name="connsiteY617" fmla="*/ 1011200 h 1470051"/>
                  <a:gd name="connsiteX618" fmla="*/ 118759 w 1549530"/>
                  <a:gd name="connsiteY618" fmla="*/ 1007590 h 1470051"/>
                  <a:gd name="connsiteX619" fmla="*/ 115148 w 1549530"/>
                  <a:gd name="connsiteY619" fmla="*/ 1000212 h 1470051"/>
                  <a:gd name="connsiteX620" fmla="*/ 107922 w 1549530"/>
                  <a:gd name="connsiteY620" fmla="*/ 992988 h 1470051"/>
                  <a:gd name="connsiteX621" fmla="*/ 104307 w 1549530"/>
                  <a:gd name="connsiteY621" fmla="*/ 989525 h 1470051"/>
                  <a:gd name="connsiteX622" fmla="*/ 100696 w 1549530"/>
                  <a:gd name="connsiteY622" fmla="*/ 982299 h 1470051"/>
                  <a:gd name="connsiteX623" fmla="*/ 97081 w 1549530"/>
                  <a:gd name="connsiteY623" fmla="*/ 978688 h 1470051"/>
                  <a:gd name="connsiteX624" fmla="*/ 93470 w 1549530"/>
                  <a:gd name="connsiteY624" fmla="*/ 971462 h 1470051"/>
                  <a:gd name="connsiteX625" fmla="*/ 93470 w 1549530"/>
                  <a:gd name="connsiteY625" fmla="*/ 946174 h 1470051"/>
                  <a:gd name="connsiteX626" fmla="*/ 97081 w 1549530"/>
                  <a:gd name="connsiteY626" fmla="*/ 942561 h 1470051"/>
                  <a:gd name="connsiteX627" fmla="*/ 97081 w 1549530"/>
                  <a:gd name="connsiteY627" fmla="*/ 935335 h 1470051"/>
                  <a:gd name="connsiteX628" fmla="*/ 89859 w 1549530"/>
                  <a:gd name="connsiteY628" fmla="*/ 935335 h 1470051"/>
                  <a:gd name="connsiteX629" fmla="*/ 86244 w 1549530"/>
                  <a:gd name="connsiteY629" fmla="*/ 938948 h 1470051"/>
                  <a:gd name="connsiteX630" fmla="*/ 82633 w 1549530"/>
                  <a:gd name="connsiteY630" fmla="*/ 942561 h 1470051"/>
                  <a:gd name="connsiteX631" fmla="*/ 79018 w 1549530"/>
                  <a:gd name="connsiteY631" fmla="*/ 946174 h 1470051"/>
                  <a:gd name="connsiteX632" fmla="*/ 75407 w 1549530"/>
                  <a:gd name="connsiteY632" fmla="*/ 953400 h 1470051"/>
                  <a:gd name="connsiteX633" fmla="*/ 68182 w 1549530"/>
                  <a:gd name="connsiteY633" fmla="*/ 957010 h 1470051"/>
                  <a:gd name="connsiteX634" fmla="*/ 60956 w 1549530"/>
                  <a:gd name="connsiteY634" fmla="*/ 964236 h 1470051"/>
                  <a:gd name="connsiteX635" fmla="*/ 53730 w 1549530"/>
                  <a:gd name="connsiteY635" fmla="*/ 967849 h 1470051"/>
                  <a:gd name="connsiteX636" fmla="*/ 42893 w 1549530"/>
                  <a:gd name="connsiteY636" fmla="*/ 971462 h 1470051"/>
                  <a:gd name="connsiteX637" fmla="*/ 35667 w 1549530"/>
                  <a:gd name="connsiteY637" fmla="*/ 975075 h 1470051"/>
                  <a:gd name="connsiteX638" fmla="*/ 32056 w 1549530"/>
                  <a:gd name="connsiteY638" fmla="*/ 971462 h 1470051"/>
                  <a:gd name="connsiteX639" fmla="*/ 32056 w 1549530"/>
                  <a:gd name="connsiteY639" fmla="*/ 942561 h 1470051"/>
                  <a:gd name="connsiteX640" fmla="*/ 28441 w 1549530"/>
                  <a:gd name="connsiteY640" fmla="*/ 938948 h 1470051"/>
                  <a:gd name="connsiteX641" fmla="*/ 28441 w 1549530"/>
                  <a:gd name="connsiteY641" fmla="*/ 931722 h 1470051"/>
                  <a:gd name="connsiteX642" fmla="*/ 24831 w 1549530"/>
                  <a:gd name="connsiteY642" fmla="*/ 924498 h 1470051"/>
                  <a:gd name="connsiteX643" fmla="*/ 24831 w 1549530"/>
                  <a:gd name="connsiteY643" fmla="*/ 910046 h 1470051"/>
                  <a:gd name="connsiteX644" fmla="*/ 28441 w 1549530"/>
                  <a:gd name="connsiteY644" fmla="*/ 899210 h 1470051"/>
                  <a:gd name="connsiteX645" fmla="*/ 32056 w 1549530"/>
                  <a:gd name="connsiteY645" fmla="*/ 895597 h 1470051"/>
                  <a:gd name="connsiteX646" fmla="*/ 32056 w 1549530"/>
                  <a:gd name="connsiteY646" fmla="*/ 891984 h 1470051"/>
                  <a:gd name="connsiteX647" fmla="*/ 39282 w 1549530"/>
                  <a:gd name="connsiteY647" fmla="*/ 884758 h 1470051"/>
                  <a:gd name="connsiteX648" fmla="*/ 42893 w 1549530"/>
                  <a:gd name="connsiteY648" fmla="*/ 881145 h 1470051"/>
                  <a:gd name="connsiteX649" fmla="*/ 46504 w 1549530"/>
                  <a:gd name="connsiteY649" fmla="*/ 877532 h 1470051"/>
                  <a:gd name="connsiteX650" fmla="*/ 50119 w 1549530"/>
                  <a:gd name="connsiteY650" fmla="*/ 870308 h 1470051"/>
                  <a:gd name="connsiteX651" fmla="*/ 53730 w 1549530"/>
                  <a:gd name="connsiteY651" fmla="*/ 866695 h 1470051"/>
                  <a:gd name="connsiteX652" fmla="*/ 57345 w 1549530"/>
                  <a:gd name="connsiteY652" fmla="*/ 863082 h 1470051"/>
                  <a:gd name="connsiteX653" fmla="*/ 60956 w 1549530"/>
                  <a:gd name="connsiteY653" fmla="*/ 859469 h 1470051"/>
                  <a:gd name="connsiteX654" fmla="*/ 68182 w 1549530"/>
                  <a:gd name="connsiteY654" fmla="*/ 859469 h 1470051"/>
                  <a:gd name="connsiteX655" fmla="*/ 68182 w 1549530"/>
                  <a:gd name="connsiteY655" fmla="*/ 855856 h 1470051"/>
                  <a:gd name="connsiteX656" fmla="*/ 75407 w 1549530"/>
                  <a:gd name="connsiteY656" fmla="*/ 852243 h 1470051"/>
                  <a:gd name="connsiteX657" fmla="*/ 79018 w 1549530"/>
                  <a:gd name="connsiteY657" fmla="*/ 848633 h 1470051"/>
                  <a:gd name="connsiteX658" fmla="*/ 107922 w 1549530"/>
                  <a:gd name="connsiteY658" fmla="*/ 826955 h 1470051"/>
                  <a:gd name="connsiteX659" fmla="*/ 111533 w 1549530"/>
                  <a:gd name="connsiteY659" fmla="*/ 823342 h 1470051"/>
                  <a:gd name="connsiteX660" fmla="*/ 111533 w 1549530"/>
                  <a:gd name="connsiteY660" fmla="*/ 819731 h 1470051"/>
                  <a:gd name="connsiteX661" fmla="*/ 107922 w 1549530"/>
                  <a:gd name="connsiteY661" fmla="*/ 816118 h 1470051"/>
                  <a:gd name="connsiteX662" fmla="*/ 111533 w 1549530"/>
                  <a:gd name="connsiteY662" fmla="*/ 812505 h 1470051"/>
                  <a:gd name="connsiteX663" fmla="*/ 111533 w 1549530"/>
                  <a:gd name="connsiteY663" fmla="*/ 808892 h 1470051"/>
                  <a:gd name="connsiteX664" fmla="*/ 115148 w 1549530"/>
                  <a:gd name="connsiteY664" fmla="*/ 801666 h 1470051"/>
                  <a:gd name="connsiteX665" fmla="*/ 118759 w 1549530"/>
                  <a:gd name="connsiteY665" fmla="*/ 798053 h 1470051"/>
                  <a:gd name="connsiteX666" fmla="*/ 118759 w 1549530"/>
                  <a:gd name="connsiteY666" fmla="*/ 794443 h 1470051"/>
                  <a:gd name="connsiteX667" fmla="*/ 115148 w 1549530"/>
                  <a:gd name="connsiteY667" fmla="*/ 790830 h 1470051"/>
                  <a:gd name="connsiteX668" fmla="*/ 111533 w 1549530"/>
                  <a:gd name="connsiteY668" fmla="*/ 790830 h 1470051"/>
                  <a:gd name="connsiteX669" fmla="*/ 111533 w 1549530"/>
                  <a:gd name="connsiteY669" fmla="*/ 794443 h 1470051"/>
                  <a:gd name="connsiteX670" fmla="*/ 104307 w 1549530"/>
                  <a:gd name="connsiteY670" fmla="*/ 798053 h 1470051"/>
                  <a:gd name="connsiteX671" fmla="*/ 100696 w 1549530"/>
                  <a:gd name="connsiteY671" fmla="*/ 801666 h 1470051"/>
                  <a:gd name="connsiteX672" fmla="*/ 97081 w 1549530"/>
                  <a:gd name="connsiteY672" fmla="*/ 801666 h 1470051"/>
                  <a:gd name="connsiteX673" fmla="*/ 93470 w 1549530"/>
                  <a:gd name="connsiteY673" fmla="*/ 805279 h 1470051"/>
                  <a:gd name="connsiteX674" fmla="*/ 89859 w 1549530"/>
                  <a:gd name="connsiteY674" fmla="*/ 808892 h 1470051"/>
                  <a:gd name="connsiteX675" fmla="*/ 82633 w 1549530"/>
                  <a:gd name="connsiteY675" fmla="*/ 808892 h 1470051"/>
                  <a:gd name="connsiteX676" fmla="*/ 82633 w 1549530"/>
                  <a:gd name="connsiteY676" fmla="*/ 805279 h 1470051"/>
                  <a:gd name="connsiteX677" fmla="*/ 75407 w 1549530"/>
                  <a:gd name="connsiteY677" fmla="*/ 801666 h 1470051"/>
                  <a:gd name="connsiteX678" fmla="*/ 71792 w 1549530"/>
                  <a:gd name="connsiteY678" fmla="*/ 798053 h 1470051"/>
                  <a:gd name="connsiteX679" fmla="*/ 64571 w 1549530"/>
                  <a:gd name="connsiteY679" fmla="*/ 790830 h 1470051"/>
                  <a:gd name="connsiteX680" fmla="*/ 60956 w 1549530"/>
                  <a:gd name="connsiteY680" fmla="*/ 790830 h 1470051"/>
                  <a:gd name="connsiteX681" fmla="*/ 53730 w 1549530"/>
                  <a:gd name="connsiteY681" fmla="*/ 783604 h 1470051"/>
                  <a:gd name="connsiteX682" fmla="*/ 46504 w 1549530"/>
                  <a:gd name="connsiteY682" fmla="*/ 779991 h 1470051"/>
                  <a:gd name="connsiteX683" fmla="*/ 42893 w 1549530"/>
                  <a:gd name="connsiteY683" fmla="*/ 776378 h 1470051"/>
                  <a:gd name="connsiteX684" fmla="*/ 32056 w 1549530"/>
                  <a:gd name="connsiteY684" fmla="*/ 776378 h 1470051"/>
                  <a:gd name="connsiteX685" fmla="*/ 24831 w 1549530"/>
                  <a:gd name="connsiteY685" fmla="*/ 772765 h 1470051"/>
                  <a:gd name="connsiteX686" fmla="*/ 17605 w 1549530"/>
                  <a:gd name="connsiteY686" fmla="*/ 765541 h 1470051"/>
                  <a:gd name="connsiteX687" fmla="*/ 17605 w 1549530"/>
                  <a:gd name="connsiteY687" fmla="*/ 761928 h 1470051"/>
                  <a:gd name="connsiteX688" fmla="*/ 13994 w 1549530"/>
                  <a:gd name="connsiteY688" fmla="*/ 754702 h 1470051"/>
                  <a:gd name="connsiteX689" fmla="*/ 10379 w 1549530"/>
                  <a:gd name="connsiteY689" fmla="*/ 747476 h 1470051"/>
                  <a:gd name="connsiteX690" fmla="*/ 6768 w 1549530"/>
                  <a:gd name="connsiteY690" fmla="*/ 747476 h 1470051"/>
                  <a:gd name="connsiteX691" fmla="*/ 3153 w 1549530"/>
                  <a:gd name="connsiteY691" fmla="*/ 743863 h 1470051"/>
                  <a:gd name="connsiteX692" fmla="*/ -458 w 1549530"/>
                  <a:gd name="connsiteY692" fmla="*/ 740253 h 1470051"/>
                  <a:gd name="connsiteX693" fmla="*/ 6768 w 1549530"/>
                  <a:gd name="connsiteY693" fmla="*/ 736640 h 1470051"/>
                  <a:gd name="connsiteX694" fmla="*/ 13994 w 1549530"/>
                  <a:gd name="connsiteY694" fmla="*/ 733027 h 1470051"/>
                  <a:gd name="connsiteX695" fmla="*/ 21215 w 1549530"/>
                  <a:gd name="connsiteY695" fmla="*/ 729414 h 1470051"/>
                  <a:gd name="connsiteX696" fmla="*/ 28441 w 1549530"/>
                  <a:gd name="connsiteY696" fmla="*/ 725801 h 1470051"/>
                  <a:gd name="connsiteX697" fmla="*/ 32056 w 1549530"/>
                  <a:gd name="connsiteY697" fmla="*/ 722188 h 1470051"/>
                  <a:gd name="connsiteX698" fmla="*/ 42893 w 1549530"/>
                  <a:gd name="connsiteY698" fmla="*/ 718575 h 1470051"/>
                  <a:gd name="connsiteX699" fmla="*/ 53730 w 1549530"/>
                  <a:gd name="connsiteY699" fmla="*/ 718575 h 1470051"/>
                  <a:gd name="connsiteX700" fmla="*/ 60956 w 1549530"/>
                  <a:gd name="connsiteY700" fmla="*/ 714964 h 1470051"/>
                  <a:gd name="connsiteX701" fmla="*/ 82633 w 1549530"/>
                  <a:gd name="connsiteY701" fmla="*/ 714964 h 1470051"/>
                  <a:gd name="connsiteX702" fmla="*/ 86244 w 1549530"/>
                  <a:gd name="connsiteY702" fmla="*/ 718575 h 1470051"/>
                  <a:gd name="connsiteX703" fmla="*/ 104307 w 1549530"/>
                  <a:gd name="connsiteY703" fmla="*/ 718575 h 1470051"/>
                  <a:gd name="connsiteX704" fmla="*/ 107922 w 1549530"/>
                  <a:gd name="connsiteY704" fmla="*/ 714964 h 1470051"/>
                  <a:gd name="connsiteX705" fmla="*/ 115148 w 1549530"/>
                  <a:gd name="connsiteY705" fmla="*/ 707738 h 1470051"/>
                  <a:gd name="connsiteX706" fmla="*/ 118759 w 1549530"/>
                  <a:gd name="connsiteY706" fmla="*/ 704125 h 1470051"/>
                  <a:gd name="connsiteX707" fmla="*/ 129595 w 1549530"/>
                  <a:gd name="connsiteY707" fmla="*/ 704125 h 1470051"/>
                  <a:gd name="connsiteX708" fmla="*/ 133210 w 1549530"/>
                  <a:gd name="connsiteY708" fmla="*/ 700512 h 1470051"/>
                  <a:gd name="connsiteX709" fmla="*/ 140436 w 1549530"/>
                  <a:gd name="connsiteY709" fmla="*/ 700512 h 1470051"/>
                  <a:gd name="connsiteX710" fmla="*/ 147662 w 1549530"/>
                  <a:gd name="connsiteY710" fmla="*/ 696899 h 1470051"/>
                  <a:gd name="connsiteX711" fmla="*/ 158499 w 1549530"/>
                  <a:gd name="connsiteY711" fmla="*/ 696899 h 1470051"/>
                  <a:gd name="connsiteX712" fmla="*/ 169336 w 1549530"/>
                  <a:gd name="connsiteY712" fmla="*/ 693286 h 1470051"/>
                  <a:gd name="connsiteX713" fmla="*/ 176561 w 1549530"/>
                  <a:gd name="connsiteY713" fmla="*/ 689676 h 1470051"/>
                  <a:gd name="connsiteX714" fmla="*/ 183787 w 1549530"/>
                  <a:gd name="connsiteY714" fmla="*/ 689676 h 1470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</a:cxnLst>
                <a:rect l="l" t="t" r="r" b="b"/>
                <a:pathLst>
                  <a:path w="1549530" h="1470051">
                    <a:moveTo>
                      <a:pt x="183787" y="689676"/>
                    </a:moveTo>
                    <a:lnTo>
                      <a:pt x="191013" y="689676"/>
                    </a:lnTo>
                    <a:lnTo>
                      <a:pt x="198239" y="686063"/>
                    </a:lnTo>
                    <a:lnTo>
                      <a:pt x="230749" y="686063"/>
                    </a:lnTo>
                    <a:lnTo>
                      <a:pt x="241590" y="682450"/>
                    </a:lnTo>
                    <a:lnTo>
                      <a:pt x="284941" y="682450"/>
                    </a:lnTo>
                    <a:lnTo>
                      <a:pt x="292167" y="678837"/>
                    </a:lnTo>
                    <a:lnTo>
                      <a:pt x="321067" y="678837"/>
                    </a:lnTo>
                    <a:lnTo>
                      <a:pt x="328292" y="675224"/>
                    </a:lnTo>
                    <a:lnTo>
                      <a:pt x="331908" y="675224"/>
                    </a:lnTo>
                    <a:lnTo>
                      <a:pt x="335518" y="671611"/>
                    </a:lnTo>
                    <a:lnTo>
                      <a:pt x="335518" y="667998"/>
                    </a:lnTo>
                    <a:lnTo>
                      <a:pt x="339129" y="664385"/>
                    </a:lnTo>
                    <a:lnTo>
                      <a:pt x="342744" y="657161"/>
                    </a:lnTo>
                    <a:lnTo>
                      <a:pt x="346355" y="653548"/>
                    </a:lnTo>
                    <a:lnTo>
                      <a:pt x="346355" y="646322"/>
                    </a:lnTo>
                    <a:lnTo>
                      <a:pt x="349970" y="639096"/>
                    </a:lnTo>
                    <a:lnTo>
                      <a:pt x="349970" y="628260"/>
                    </a:lnTo>
                    <a:lnTo>
                      <a:pt x="353581" y="617421"/>
                    </a:lnTo>
                    <a:lnTo>
                      <a:pt x="357196" y="613808"/>
                    </a:lnTo>
                    <a:lnTo>
                      <a:pt x="357196" y="606584"/>
                    </a:lnTo>
                    <a:lnTo>
                      <a:pt x="360807" y="602971"/>
                    </a:lnTo>
                    <a:lnTo>
                      <a:pt x="364418" y="599358"/>
                    </a:lnTo>
                    <a:lnTo>
                      <a:pt x="368033" y="595745"/>
                    </a:lnTo>
                    <a:lnTo>
                      <a:pt x="375259" y="595745"/>
                    </a:lnTo>
                    <a:lnTo>
                      <a:pt x="382485" y="599358"/>
                    </a:lnTo>
                    <a:lnTo>
                      <a:pt x="386095" y="602971"/>
                    </a:lnTo>
                    <a:lnTo>
                      <a:pt x="386095" y="606584"/>
                    </a:lnTo>
                    <a:lnTo>
                      <a:pt x="393321" y="606584"/>
                    </a:lnTo>
                    <a:lnTo>
                      <a:pt x="393321" y="610197"/>
                    </a:lnTo>
                    <a:lnTo>
                      <a:pt x="396932" y="610197"/>
                    </a:lnTo>
                    <a:lnTo>
                      <a:pt x="400547" y="606584"/>
                    </a:lnTo>
                    <a:lnTo>
                      <a:pt x="407773" y="606584"/>
                    </a:lnTo>
                    <a:lnTo>
                      <a:pt x="411384" y="610197"/>
                    </a:lnTo>
                    <a:lnTo>
                      <a:pt x="422221" y="610197"/>
                    </a:lnTo>
                    <a:lnTo>
                      <a:pt x="425684" y="606584"/>
                    </a:lnTo>
                    <a:lnTo>
                      <a:pt x="429446" y="602971"/>
                    </a:lnTo>
                    <a:lnTo>
                      <a:pt x="432910" y="599358"/>
                    </a:lnTo>
                    <a:lnTo>
                      <a:pt x="440136" y="592132"/>
                    </a:lnTo>
                    <a:lnTo>
                      <a:pt x="443898" y="581296"/>
                    </a:lnTo>
                    <a:lnTo>
                      <a:pt x="447509" y="574070"/>
                    </a:lnTo>
                    <a:lnTo>
                      <a:pt x="450973" y="563231"/>
                    </a:lnTo>
                    <a:lnTo>
                      <a:pt x="454735" y="559618"/>
                    </a:lnTo>
                    <a:lnTo>
                      <a:pt x="461961" y="552394"/>
                    </a:lnTo>
                    <a:lnTo>
                      <a:pt x="461961" y="548781"/>
                    </a:lnTo>
                    <a:lnTo>
                      <a:pt x="458199" y="545168"/>
                    </a:lnTo>
                    <a:lnTo>
                      <a:pt x="458199" y="541555"/>
                    </a:lnTo>
                    <a:lnTo>
                      <a:pt x="454735" y="537942"/>
                    </a:lnTo>
                    <a:lnTo>
                      <a:pt x="454735" y="519880"/>
                    </a:lnTo>
                    <a:lnTo>
                      <a:pt x="458199" y="516267"/>
                    </a:lnTo>
                    <a:lnTo>
                      <a:pt x="469187" y="516267"/>
                    </a:lnTo>
                    <a:lnTo>
                      <a:pt x="476261" y="512654"/>
                    </a:lnTo>
                    <a:lnTo>
                      <a:pt x="483487" y="512654"/>
                    </a:lnTo>
                    <a:lnTo>
                      <a:pt x="494324" y="509041"/>
                    </a:lnTo>
                    <a:lnTo>
                      <a:pt x="497939" y="509041"/>
                    </a:lnTo>
                    <a:lnTo>
                      <a:pt x="501550" y="505428"/>
                    </a:lnTo>
                    <a:lnTo>
                      <a:pt x="508776" y="498204"/>
                    </a:lnTo>
                    <a:lnTo>
                      <a:pt x="512386" y="494591"/>
                    </a:lnTo>
                    <a:lnTo>
                      <a:pt x="512386" y="490978"/>
                    </a:lnTo>
                    <a:lnTo>
                      <a:pt x="516002" y="487365"/>
                    </a:lnTo>
                    <a:lnTo>
                      <a:pt x="519612" y="480140"/>
                    </a:lnTo>
                    <a:lnTo>
                      <a:pt x="516002" y="476529"/>
                    </a:lnTo>
                    <a:lnTo>
                      <a:pt x="519612" y="469303"/>
                    </a:lnTo>
                    <a:lnTo>
                      <a:pt x="523228" y="465690"/>
                    </a:lnTo>
                    <a:lnTo>
                      <a:pt x="526838" y="458464"/>
                    </a:lnTo>
                    <a:lnTo>
                      <a:pt x="530453" y="454851"/>
                    </a:lnTo>
                    <a:lnTo>
                      <a:pt x="534064" y="451238"/>
                    </a:lnTo>
                    <a:lnTo>
                      <a:pt x="530453" y="447627"/>
                    </a:lnTo>
                    <a:lnTo>
                      <a:pt x="526838" y="447627"/>
                    </a:lnTo>
                    <a:lnTo>
                      <a:pt x="526838" y="444014"/>
                    </a:lnTo>
                    <a:lnTo>
                      <a:pt x="523228" y="440401"/>
                    </a:lnTo>
                    <a:lnTo>
                      <a:pt x="519612" y="436788"/>
                    </a:lnTo>
                    <a:lnTo>
                      <a:pt x="512386" y="433176"/>
                    </a:lnTo>
                    <a:lnTo>
                      <a:pt x="508776" y="429563"/>
                    </a:lnTo>
                    <a:lnTo>
                      <a:pt x="505165" y="425950"/>
                    </a:lnTo>
                    <a:lnTo>
                      <a:pt x="505165" y="397050"/>
                    </a:lnTo>
                    <a:lnTo>
                      <a:pt x="508776" y="393437"/>
                    </a:lnTo>
                    <a:lnTo>
                      <a:pt x="508776" y="386212"/>
                    </a:lnTo>
                    <a:lnTo>
                      <a:pt x="512386" y="382599"/>
                    </a:lnTo>
                    <a:lnTo>
                      <a:pt x="508776" y="378986"/>
                    </a:lnTo>
                    <a:lnTo>
                      <a:pt x="508776" y="375373"/>
                    </a:lnTo>
                    <a:lnTo>
                      <a:pt x="505165" y="371760"/>
                    </a:lnTo>
                    <a:lnTo>
                      <a:pt x="501550" y="371760"/>
                    </a:lnTo>
                    <a:lnTo>
                      <a:pt x="494324" y="368149"/>
                    </a:lnTo>
                    <a:lnTo>
                      <a:pt x="490713" y="364536"/>
                    </a:lnTo>
                    <a:lnTo>
                      <a:pt x="483487" y="357310"/>
                    </a:lnTo>
                    <a:lnTo>
                      <a:pt x="479872" y="353697"/>
                    </a:lnTo>
                    <a:lnTo>
                      <a:pt x="476261" y="350084"/>
                    </a:lnTo>
                    <a:lnTo>
                      <a:pt x="472651" y="342860"/>
                    </a:lnTo>
                    <a:lnTo>
                      <a:pt x="472651" y="335635"/>
                    </a:lnTo>
                    <a:lnTo>
                      <a:pt x="469187" y="328409"/>
                    </a:lnTo>
                    <a:lnTo>
                      <a:pt x="465425" y="324796"/>
                    </a:lnTo>
                    <a:lnTo>
                      <a:pt x="461961" y="321183"/>
                    </a:lnTo>
                    <a:lnTo>
                      <a:pt x="458199" y="317572"/>
                    </a:lnTo>
                    <a:lnTo>
                      <a:pt x="458199" y="310346"/>
                    </a:lnTo>
                    <a:lnTo>
                      <a:pt x="454735" y="306733"/>
                    </a:lnTo>
                    <a:lnTo>
                      <a:pt x="454735" y="281445"/>
                    </a:lnTo>
                    <a:lnTo>
                      <a:pt x="458199" y="277832"/>
                    </a:lnTo>
                    <a:lnTo>
                      <a:pt x="461961" y="270606"/>
                    </a:lnTo>
                    <a:lnTo>
                      <a:pt x="461961" y="256305"/>
                    </a:lnTo>
                    <a:lnTo>
                      <a:pt x="465425" y="249082"/>
                    </a:lnTo>
                    <a:lnTo>
                      <a:pt x="465425" y="231017"/>
                    </a:lnTo>
                    <a:lnTo>
                      <a:pt x="461961" y="223793"/>
                    </a:lnTo>
                    <a:lnTo>
                      <a:pt x="458199" y="220180"/>
                    </a:lnTo>
                    <a:lnTo>
                      <a:pt x="454735" y="216416"/>
                    </a:lnTo>
                    <a:lnTo>
                      <a:pt x="450973" y="212803"/>
                    </a:lnTo>
                    <a:lnTo>
                      <a:pt x="447509" y="209192"/>
                    </a:lnTo>
                    <a:lnTo>
                      <a:pt x="443898" y="202115"/>
                    </a:lnTo>
                    <a:lnTo>
                      <a:pt x="447509" y="191279"/>
                    </a:lnTo>
                    <a:lnTo>
                      <a:pt x="447509" y="184053"/>
                    </a:lnTo>
                    <a:lnTo>
                      <a:pt x="450973" y="184053"/>
                    </a:lnTo>
                    <a:lnTo>
                      <a:pt x="458199" y="191279"/>
                    </a:lnTo>
                    <a:lnTo>
                      <a:pt x="461961" y="191279"/>
                    </a:lnTo>
                    <a:lnTo>
                      <a:pt x="469187" y="194892"/>
                    </a:lnTo>
                    <a:lnTo>
                      <a:pt x="476261" y="194892"/>
                    </a:lnTo>
                    <a:lnTo>
                      <a:pt x="483487" y="191279"/>
                    </a:lnTo>
                    <a:lnTo>
                      <a:pt x="487249" y="191279"/>
                    </a:lnTo>
                    <a:lnTo>
                      <a:pt x="490713" y="187666"/>
                    </a:lnTo>
                    <a:lnTo>
                      <a:pt x="494324" y="184053"/>
                    </a:lnTo>
                    <a:lnTo>
                      <a:pt x="494324" y="180440"/>
                    </a:lnTo>
                    <a:lnTo>
                      <a:pt x="501550" y="176827"/>
                    </a:lnTo>
                    <a:lnTo>
                      <a:pt x="508776" y="173214"/>
                    </a:lnTo>
                    <a:lnTo>
                      <a:pt x="516002" y="176827"/>
                    </a:lnTo>
                    <a:lnTo>
                      <a:pt x="519612" y="180440"/>
                    </a:lnTo>
                    <a:lnTo>
                      <a:pt x="523228" y="184053"/>
                    </a:lnTo>
                    <a:lnTo>
                      <a:pt x="526838" y="187666"/>
                    </a:lnTo>
                    <a:lnTo>
                      <a:pt x="530453" y="194892"/>
                    </a:lnTo>
                    <a:lnTo>
                      <a:pt x="537675" y="205728"/>
                    </a:lnTo>
                    <a:lnTo>
                      <a:pt x="544901" y="212803"/>
                    </a:lnTo>
                    <a:lnTo>
                      <a:pt x="552127" y="216416"/>
                    </a:lnTo>
                    <a:lnTo>
                      <a:pt x="559353" y="220180"/>
                    </a:lnTo>
                    <a:lnTo>
                      <a:pt x="566579" y="223793"/>
                    </a:lnTo>
                    <a:lnTo>
                      <a:pt x="581030" y="223793"/>
                    </a:lnTo>
                    <a:lnTo>
                      <a:pt x="591867" y="227404"/>
                    </a:lnTo>
                    <a:lnTo>
                      <a:pt x="599093" y="231017"/>
                    </a:lnTo>
                    <a:lnTo>
                      <a:pt x="606319" y="231017"/>
                    </a:lnTo>
                    <a:lnTo>
                      <a:pt x="613540" y="227404"/>
                    </a:lnTo>
                    <a:lnTo>
                      <a:pt x="620766" y="220180"/>
                    </a:lnTo>
                    <a:lnTo>
                      <a:pt x="624382" y="220180"/>
                    </a:lnTo>
                    <a:lnTo>
                      <a:pt x="631607" y="216416"/>
                    </a:lnTo>
                    <a:lnTo>
                      <a:pt x="638833" y="212803"/>
                    </a:lnTo>
                    <a:lnTo>
                      <a:pt x="646055" y="212803"/>
                    </a:lnTo>
                    <a:lnTo>
                      <a:pt x="653281" y="209192"/>
                    </a:lnTo>
                    <a:lnTo>
                      <a:pt x="660507" y="209192"/>
                    </a:lnTo>
                    <a:lnTo>
                      <a:pt x="667733" y="205728"/>
                    </a:lnTo>
                    <a:lnTo>
                      <a:pt x="671343" y="202115"/>
                    </a:lnTo>
                    <a:lnTo>
                      <a:pt x="678569" y="198505"/>
                    </a:lnTo>
                    <a:lnTo>
                      <a:pt x="682184" y="194892"/>
                    </a:lnTo>
                    <a:lnTo>
                      <a:pt x="685795" y="191279"/>
                    </a:lnTo>
                    <a:lnTo>
                      <a:pt x="693021" y="184053"/>
                    </a:lnTo>
                    <a:lnTo>
                      <a:pt x="696632" y="184053"/>
                    </a:lnTo>
                    <a:lnTo>
                      <a:pt x="700247" y="180440"/>
                    </a:lnTo>
                    <a:lnTo>
                      <a:pt x="721920" y="180440"/>
                    </a:lnTo>
                    <a:lnTo>
                      <a:pt x="729146" y="176827"/>
                    </a:lnTo>
                    <a:lnTo>
                      <a:pt x="732761" y="173214"/>
                    </a:lnTo>
                    <a:lnTo>
                      <a:pt x="736372" y="169603"/>
                    </a:lnTo>
                    <a:lnTo>
                      <a:pt x="736372" y="165990"/>
                    </a:lnTo>
                    <a:lnTo>
                      <a:pt x="739987" y="162377"/>
                    </a:lnTo>
                    <a:lnTo>
                      <a:pt x="743598" y="158764"/>
                    </a:lnTo>
                    <a:lnTo>
                      <a:pt x="754435" y="158764"/>
                    </a:lnTo>
                    <a:lnTo>
                      <a:pt x="758050" y="162377"/>
                    </a:lnTo>
                    <a:lnTo>
                      <a:pt x="772497" y="162377"/>
                    </a:lnTo>
                    <a:lnTo>
                      <a:pt x="783338" y="158764"/>
                    </a:lnTo>
                    <a:lnTo>
                      <a:pt x="786949" y="155151"/>
                    </a:lnTo>
                    <a:lnTo>
                      <a:pt x="794175" y="151538"/>
                    </a:lnTo>
                    <a:lnTo>
                      <a:pt x="797790" y="147925"/>
                    </a:lnTo>
                    <a:lnTo>
                      <a:pt x="815853" y="147925"/>
                    </a:lnTo>
                    <a:lnTo>
                      <a:pt x="819464" y="144315"/>
                    </a:lnTo>
                    <a:lnTo>
                      <a:pt x="830300" y="144315"/>
                    </a:lnTo>
                    <a:lnTo>
                      <a:pt x="837526" y="140702"/>
                    </a:lnTo>
                    <a:lnTo>
                      <a:pt x="848367" y="137089"/>
                    </a:lnTo>
                    <a:lnTo>
                      <a:pt x="851978" y="137089"/>
                    </a:lnTo>
                    <a:lnTo>
                      <a:pt x="859204" y="133476"/>
                    </a:lnTo>
                    <a:lnTo>
                      <a:pt x="873656" y="133476"/>
                    </a:lnTo>
                    <a:lnTo>
                      <a:pt x="880877" y="137089"/>
                    </a:lnTo>
                    <a:lnTo>
                      <a:pt x="884492" y="140702"/>
                    </a:lnTo>
                    <a:lnTo>
                      <a:pt x="888103" y="144315"/>
                    </a:lnTo>
                    <a:lnTo>
                      <a:pt x="895329" y="147925"/>
                    </a:lnTo>
                    <a:lnTo>
                      <a:pt x="927844" y="147925"/>
                    </a:lnTo>
                    <a:lnTo>
                      <a:pt x="935069" y="151538"/>
                    </a:lnTo>
                    <a:lnTo>
                      <a:pt x="942295" y="151538"/>
                    </a:lnTo>
                    <a:lnTo>
                      <a:pt x="949521" y="155151"/>
                    </a:lnTo>
                    <a:lnTo>
                      <a:pt x="971195" y="155151"/>
                    </a:lnTo>
                    <a:lnTo>
                      <a:pt x="978421" y="151538"/>
                    </a:lnTo>
                    <a:lnTo>
                      <a:pt x="985646" y="147925"/>
                    </a:lnTo>
                    <a:lnTo>
                      <a:pt x="992872" y="144315"/>
                    </a:lnTo>
                    <a:lnTo>
                      <a:pt x="1000098" y="140702"/>
                    </a:lnTo>
                    <a:lnTo>
                      <a:pt x="1007324" y="140702"/>
                    </a:lnTo>
                    <a:lnTo>
                      <a:pt x="1014546" y="137089"/>
                    </a:lnTo>
                    <a:lnTo>
                      <a:pt x="1032613" y="137089"/>
                    </a:lnTo>
                    <a:lnTo>
                      <a:pt x="1043449" y="133476"/>
                    </a:lnTo>
                    <a:lnTo>
                      <a:pt x="1050675" y="129863"/>
                    </a:lnTo>
                    <a:lnTo>
                      <a:pt x="1057901" y="126250"/>
                    </a:lnTo>
                    <a:lnTo>
                      <a:pt x="1065123" y="122637"/>
                    </a:lnTo>
                    <a:lnTo>
                      <a:pt x="1072349" y="119026"/>
                    </a:lnTo>
                    <a:lnTo>
                      <a:pt x="1075964" y="119026"/>
                    </a:lnTo>
                    <a:lnTo>
                      <a:pt x="1086800" y="115413"/>
                    </a:lnTo>
                    <a:lnTo>
                      <a:pt x="1090264" y="111800"/>
                    </a:lnTo>
                    <a:lnTo>
                      <a:pt x="1094026" y="108187"/>
                    </a:lnTo>
                    <a:lnTo>
                      <a:pt x="1101101" y="100961"/>
                    </a:lnTo>
                    <a:lnTo>
                      <a:pt x="1104863" y="97348"/>
                    </a:lnTo>
                    <a:lnTo>
                      <a:pt x="1108327" y="90125"/>
                    </a:lnTo>
                    <a:lnTo>
                      <a:pt x="1112089" y="82899"/>
                    </a:lnTo>
                    <a:lnTo>
                      <a:pt x="1112089" y="68447"/>
                    </a:lnTo>
                    <a:lnTo>
                      <a:pt x="1108327" y="61223"/>
                    </a:lnTo>
                    <a:lnTo>
                      <a:pt x="1112089" y="53997"/>
                    </a:lnTo>
                    <a:lnTo>
                      <a:pt x="1112089" y="50384"/>
                    </a:lnTo>
                    <a:lnTo>
                      <a:pt x="1115553" y="50384"/>
                    </a:lnTo>
                    <a:lnTo>
                      <a:pt x="1119315" y="46771"/>
                    </a:lnTo>
                    <a:lnTo>
                      <a:pt x="1126389" y="46771"/>
                    </a:lnTo>
                    <a:lnTo>
                      <a:pt x="1130152" y="43158"/>
                    </a:lnTo>
                    <a:lnTo>
                      <a:pt x="1180582" y="21483"/>
                    </a:lnTo>
                    <a:lnTo>
                      <a:pt x="1216707" y="3420"/>
                    </a:lnTo>
                    <a:lnTo>
                      <a:pt x="1220317" y="-193"/>
                    </a:lnTo>
                    <a:lnTo>
                      <a:pt x="1231159" y="-193"/>
                    </a:lnTo>
                    <a:lnTo>
                      <a:pt x="1234769" y="3420"/>
                    </a:lnTo>
                    <a:lnTo>
                      <a:pt x="1241995" y="7033"/>
                    </a:lnTo>
                    <a:lnTo>
                      <a:pt x="1245606" y="7033"/>
                    </a:lnTo>
                    <a:lnTo>
                      <a:pt x="1307024" y="39548"/>
                    </a:lnTo>
                    <a:lnTo>
                      <a:pt x="1310635" y="43158"/>
                    </a:lnTo>
                    <a:lnTo>
                      <a:pt x="1325087" y="43158"/>
                    </a:lnTo>
                    <a:lnTo>
                      <a:pt x="1332313" y="50384"/>
                    </a:lnTo>
                    <a:lnTo>
                      <a:pt x="1343149" y="53997"/>
                    </a:lnTo>
                    <a:lnTo>
                      <a:pt x="1353986" y="61223"/>
                    </a:lnTo>
                    <a:lnTo>
                      <a:pt x="1361212" y="64836"/>
                    </a:lnTo>
                    <a:lnTo>
                      <a:pt x="1390115" y="64836"/>
                    </a:lnTo>
                    <a:lnTo>
                      <a:pt x="1404563" y="61223"/>
                    </a:lnTo>
                    <a:lnTo>
                      <a:pt x="1419015" y="57610"/>
                    </a:lnTo>
                    <a:lnTo>
                      <a:pt x="1429851" y="53997"/>
                    </a:lnTo>
                    <a:lnTo>
                      <a:pt x="1440692" y="46771"/>
                    </a:lnTo>
                    <a:lnTo>
                      <a:pt x="1447918" y="43158"/>
                    </a:lnTo>
                    <a:lnTo>
                      <a:pt x="1455140" y="39548"/>
                    </a:lnTo>
                    <a:lnTo>
                      <a:pt x="1455140" y="43158"/>
                    </a:lnTo>
                    <a:lnTo>
                      <a:pt x="1451529" y="43158"/>
                    </a:lnTo>
                    <a:lnTo>
                      <a:pt x="1451529" y="46771"/>
                    </a:lnTo>
                    <a:lnTo>
                      <a:pt x="1447918" y="46771"/>
                    </a:lnTo>
                    <a:lnTo>
                      <a:pt x="1444303" y="50384"/>
                    </a:lnTo>
                    <a:lnTo>
                      <a:pt x="1444303" y="68447"/>
                    </a:lnTo>
                    <a:lnTo>
                      <a:pt x="1447918" y="72060"/>
                    </a:lnTo>
                    <a:lnTo>
                      <a:pt x="1447918" y="75673"/>
                    </a:lnTo>
                    <a:lnTo>
                      <a:pt x="1451529" y="79286"/>
                    </a:lnTo>
                    <a:lnTo>
                      <a:pt x="1451529" y="119026"/>
                    </a:lnTo>
                    <a:lnTo>
                      <a:pt x="1455140" y="126250"/>
                    </a:lnTo>
                    <a:lnTo>
                      <a:pt x="1455140" y="151538"/>
                    </a:lnTo>
                    <a:lnTo>
                      <a:pt x="1458755" y="158764"/>
                    </a:lnTo>
                    <a:lnTo>
                      <a:pt x="1458755" y="184053"/>
                    </a:lnTo>
                    <a:lnTo>
                      <a:pt x="1462366" y="187666"/>
                    </a:lnTo>
                    <a:lnTo>
                      <a:pt x="1465981" y="187666"/>
                    </a:lnTo>
                    <a:lnTo>
                      <a:pt x="1465981" y="194892"/>
                    </a:lnTo>
                    <a:lnTo>
                      <a:pt x="1469592" y="198505"/>
                    </a:lnTo>
                    <a:lnTo>
                      <a:pt x="1469592" y="223793"/>
                    </a:lnTo>
                    <a:lnTo>
                      <a:pt x="1473207" y="231017"/>
                    </a:lnTo>
                    <a:lnTo>
                      <a:pt x="1476818" y="241704"/>
                    </a:lnTo>
                    <a:lnTo>
                      <a:pt x="1484043" y="249082"/>
                    </a:lnTo>
                    <a:lnTo>
                      <a:pt x="1494880" y="259769"/>
                    </a:lnTo>
                    <a:lnTo>
                      <a:pt x="1516558" y="288670"/>
                    </a:lnTo>
                    <a:lnTo>
                      <a:pt x="1523784" y="303120"/>
                    </a:lnTo>
                    <a:lnTo>
                      <a:pt x="1527395" y="310346"/>
                    </a:lnTo>
                    <a:lnTo>
                      <a:pt x="1531005" y="317572"/>
                    </a:lnTo>
                    <a:lnTo>
                      <a:pt x="1538231" y="324796"/>
                    </a:lnTo>
                    <a:lnTo>
                      <a:pt x="1538231" y="335635"/>
                    </a:lnTo>
                    <a:lnTo>
                      <a:pt x="1549072" y="378986"/>
                    </a:lnTo>
                    <a:lnTo>
                      <a:pt x="1549072" y="389824"/>
                    </a:lnTo>
                    <a:lnTo>
                      <a:pt x="1545457" y="393437"/>
                    </a:lnTo>
                    <a:lnTo>
                      <a:pt x="1541846" y="397050"/>
                    </a:lnTo>
                    <a:lnTo>
                      <a:pt x="1538231" y="397050"/>
                    </a:lnTo>
                    <a:lnTo>
                      <a:pt x="1534620" y="404274"/>
                    </a:lnTo>
                    <a:lnTo>
                      <a:pt x="1531005" y="404274"/>
                    </a:lnTo>
                    <a:lnTo>
                      <a:pt x="1455140" y="483753"/>
                    </a:lnTo>
                    <a:lnTo>
                      <a:pt x="1447918" y="487365"/>
                    </a:lnTo>
                    <a:lnTo>
                      <a:pt x="1440692" y="490978"/>
                    </a:lnTo>
                    <a:lnTo>
                      <a:pt x="1440692" y="494591"/>
                    </a:lnTo>
                    <a:lnTo>
                      <a:pt x="1437077" y="498204"/>
                    </a:lnTo>
                    <a:lnTo>
                      <a:pt x="1437077" y="505428"/>
                    </a:lnTo>
                    <a:lnTo>
                      <a:pt x="1440692" y="512654"/>
                    </a:lnTo>
                    <a:lnTo>
                      <a:pt x="1440692" y="519880"/>
                    </a:lnTo>
                    <a:lnTo>
                      <a:pt x="1444303" y="530717"/>
                    </a:lnTo>
                    <a:lnTo>
                      <a:pt x="1444303" y="534330"/>
                    </a:lnTo>
                    <a:lnTo>
                      <a:pt x="1440692" y="541555"/>
                    </a:lnTo>
                    <a:lnTo>
                      <a:pt x="1437077" y="541555"/>
                    </a:lnTo>
                    <a:lnTo>
                      <a:pt x="1437077" y="556007"/>
                    </a:lnTo>
                    <a:lnTo>
                      <a:pt x="1433466" y="559618"/>
                    </a:lnTo>
                    <a:lnTo>
                      <a:pt x="1429851" y="563231"/>
                    </a:lnTo>
                    <a:lnTo>
                      <a:pt x="1426241" y="563231"/>
                    </a:lnTo>
                    <a:lnTo>
                      <a:pt x="1426241" y="566844"/>
                    </a:lnTo>
                    <a:lnTo>
                      <a:pt x="1422625" y="570457"/>
                    </a:lnTo>
                    <a:lnTo>
                      <a:pt x="1408178" y="610197"/>
                    </a:lnTo>
                    <a:lnTo>
                      <a:pt x="1408178" y="621034"/>
                    </a:lnTo>
                    <a:lnTo>
                      <a:pt x="1411789" y="628260"/>
                    </a:lnTo>
                    <a:lnTo>
                      <a:pt x="1411789" y="635486"/>
                    </a:lnTo>
                    <a:lnTo>
                      <a:pt x="1408178" y="642709"/>
                    </a:lnTo>
                    <a:lnTo>
                      <a:pt x="1404563" y="649935"/>
                    </a:lnTo>
                    <a:lnTo>
                      <a:pt x="1400952" y="653548"/>
                    </a:lnTo>
                    <a:lnTo>
                      <a:pt x="1397337" y="660774"/>
                    </a:lnTo>
                    <a:lnTo>
                      <a:pt x="1393726" y="664385"/>
                    </a:lnTo>
                    <a:lnTo>
                      <a:pt x="1390115" y="671611"/>
                    </a:lnTo>
                    <a:lnTo>
                      <a:pt x="1382890" y="678837"/>
                    </a:lnTo>
                    <a:lnTo>
                      <a:pt x="1379274" y="682450"/>
                    </a:lnTo>
                    <a:lnTo>
                      <a:pt x="1375664" y="693286"/>
                    </a:lnTo>
                    <a:lnTo>
                      <a:pt x="1372048" y="704125"/>
                    </a:lnTo>
                    <a:lnTo>
                      <a:pt x="1372048" y="729414"/>
                    </a:lnTo>
                    <a:lnTo>
                      <a:pt x="1375664" y="733027"/>
                    </a:lnTo>
                    <a:lnTo>
                      <a:pt x="1375664" y="754702"/>
                    </a:lnTo>
                    <a:lnTo>
                      <a:pt x="1372048" y="758315"/>
                    </a:lnTo>
                    <a:lnTo>
                      <a:pt x="1372048" y="776378"/>
                    </a:lnTo>
                    <a:lnTo>
                      <a:pt x="1375664" y="783604"/>
                    </a:lnTo>
                    <a:lnTo>
                      <a:pt x="1372048" y="783604"/>
                    </a:lnTo>
                    <a:lnTo>
                      <a:pt x="1372048" y="790830"/>
                    </a:lnTo>
                    <a:lnTo>
                      <a:pt x="1368438" y="790830"/>
                    </a:lnTo>
                    <a:lnTo>
                      <a:pt x="1368438" y="794443"/>
                    </a:lnTo>
                    <a:lnTo>
                      <a:pt x="1364827" y="801666"/>
                    </a:lnTo>
                    <a:lnTo>
                      <a:pt x="1364827" y="808892"/>
                    </a:lnTo>
                    <a:lnTo>
                      <a:pt x="1368438" y="812505"/>
                    </a:lnTo>
                    <a:lnTo>
                      <a:pt x="1368438" y="816118"/>
                    </a:lnTo>
                    <a:lnTo>
                      <a:pt x="1364827" y="819731"/>
                    </a:lnTo>
                    <a:lnTo>
                      <a:pt x="1364827" y="823342"/>
                    </a:lnTo>
                    <a:lnTo>
                      <a:pt x="1361212" y="823342"/>
                    </a:lnTo>
                    <a:lnTo>
                      <a:pt x="1361212" y="830568"/>
                    </a:lnTo>
                    <a:lnTo>
                      <a:pt x="1357601" y="834181"/>
                    </a:lnTo>
                    <a:lnTo>
                      <a:pt x="1353986" y="841407"/>
                    </a:lnTo>
                    <a:lnTo>
                      <a:pt x="1350375" y="845020"/>
                    </a:lnTo>
                    <a:lnTo>
                      <a:pt x="1350375" y="852243"/>
                    </a:lnTo>
                    <a:lnTo>
                      <a:pt x="1353986" y="855856"/>
                    </a:lnTo>
                    <a:lnTo>
                      <a:pt x="1357601" y="859469"/>
                    </a:lnTo>
                    <a:lnTo>
                      <a:pt x="1361212" y="863082"/>
                    </a:lnTo>
                    <a:lnTo>
                      <a:pt x="1364827" y="866695"/>
                    </a:lnTo>
                    <a:lnTo>
                      <a:pt x="1368438" y="866695"/>
                    </a:lnTo>
                    <a:lnTo>
                      <a:pt x="1368438" y="884758"/>
                    </a:lnTo>
                    <a:lnTo>
                      <a:pt x="1364827" y="888371"/>
                    </a:lnTo>
                    <a:lnTo>
                      <a:pt x="1361212" y="891984"/>
                    </a:lnTo>
                    <a:lnTo>
                      <a:pt x="1357601" y="899210"/>
                    </a:lnTo>
                    <a:lnTo>
                      <a:pt x="1357601" y="910046"/>
                    </a:lnTo>
                    <a:lnTo>
                      <a:pt x="1364827" y="913659"/>
                    </a:lnTo>
                    <a:lnTo>
                      <a:pt x="1368438" y="917272"/>
                    </a:lnTo>
                    <a:lnTo>
                      <a:pt x="1364827" y="920885"/>
                    </a:lnTo>
                    <a:lnTo>
                      <a:pt x="1364827" y="949787"/>
                    </a:lnTo>
                    <a:lnTo>
                      <a:pt x="1361212" y="957010"/>
                    </a:lnTo>
                    <a:lnTo>
                      <a:pt x="1361212" y="960623"/>
                    </a:lnTo>
                    <a:lnTo>
                      <a:pt x="1357601" y="967700"/>
                    </a:lnTo>
                    <a:lnTo>
                      <a:pt x="1353986" y="971311"/>
                    </a:lnTo>
                    <a:lnTo>
                      <a:pt x="1350375" y="971311"/>
                    </a:lnTo>
                    <a:lnTo>
                      <a:pt x="1346760" y="967700"/>
                    </a:lnTo>
                    <a:lnTo>
                      <a:pt x="1343149" y="967700"/>
                    </a:lnTo>
                    <a:lnTo>
                      <a:pt x="1339538" y="975075"/>
                    </a:lnTo>
                    <a:lnTo>
                      <a:pt x="1339538" y="982299"/>
                    </a:lnTo>
                    <a:lnTo>
                      <a:pt x="1343149" y="985912"/>
                    </a:lnTo>
                    <a:lnTo>
                      <a:pt x="1343149" y="989375"/>
                    </a:lnTo>
                    <a:lnTo>
                      <a:pt x="1346760" y="989375"/>
                    </a:lnTo>
                    <a:lnTo>
                      <a:pt x="1346760" y="996599"/>
                    </a:lnTo>
                    <a:lnTo>
                      <a:pt x="1350375" y="996599"/>
                    </a:lnTo>
                    <a:lnTo>
                      <a:pt x="1350375" y="1000212"/>
                    </a:lnTo>
                    <a:lnTo>
                      <a:pt x="1346760" y="1000212"/>
                    </a:lnTo>
                    <a:lnTo>
                      <a:pt x="1350375" y="1003825"/>
                    </a:lnTo>
                    <a:lnTo>
                      <a:pt x="1353986" y="1007438"/>
                    </a:lnTo>
                    <a:lnTo>
                      <a:pt x="1361212" y="1007438"/>
                    </a:lnTo>
                    <a:lnTo>
                      <a:pt x="1361212" y="1014664"/>
                    </a:lnTo>
                    <a:lnTo>
                      <a:pt x="1364827" y="1014664"/>
                    </a:lnTo>
                    <a:lnTo>
                      <a:pt x="1364827" y="1021888"/>
                    </a:lnTo>
                    <a:lnTo>
                      <a:pt x="1339538" y="1068854"/>
                    </a:lnTo>
                    <a:lnTo>
                      <a:pt x="1325087" y="1090529"/>
                    </a:lnTo>
                    <a:lnTo>
                      <a:pt x="1321471" y="1097755"/>
                    </a:lnTo>
                    <a:lnTo>
                      <a:pt x="1321471" y="1101366"/>
                    </a:lnTo>
                    <a:lnTo>
                      <a:pt x="1314250" y="1108592"/>
                    </a:lnTo>
                    <a:lnTo>
                      <a:pt x="1310635" y="1119431"/>
                    </a:lnTo>
                    <a:lnTo>
                      <a:pt x="1307024" y="1130268"/>
                    </a:lnTo>
                    <a:lnTo>
                      <a:pt x="1307024" y="1137493"/>
                    </a:lnTo>
                    <a:lnTo>
                      <a:pt x="1303409" y="1144719"/>
                    </a:lnTo>
                    <a:lnTo>
                      <a:pt x="1303409" y="1148332"/>
                    </a:lnTo>
                    <a:lnTo>
                      <a:pt x="1299798" y="1148332"/>
                    </a:lnTo>
                    <a:lnTo>
                      <a:pt x="1227543" y="1184457"/>
                    </a:lnTo>
                    <a:lnTo>
                      <a:pt x="1223933" y="1184457"/>
                    </a:lnTo>
                    <a:lnTo>
                      <a:pt x="1220317" y="1188070"/>
                    </a:lnTo>
                    <a:lnTo>
                      <a:pt x="1220317" y="1195296"/>
                    </a:lnTo>
                    <a:lnTo>
                      <a:pt x="1216707" y="1198909"/>
                    </a:lnTo>
                    <a:lnTo>
                      <a:pt x="1216707" y="1202522"/>
                    </a:lnTo>
                    <a:lnTo>
                      <a:pt x="1213091" y="1206135"/>
                    </a:lnTo>
                    <a:lnTo>
                      <a:pt x="1209481" y="1206135"/>
                    </a:lnTo>
                    <a:lnTo>
                      <a:pt x="1205870" y="1209746"/>
                    </a:lnTo>
                    <a:lnTo>
                      <a:pt x="1198644" y="1209746"/>
                    </a:lnTo>
                    <a:lnTo>
                      <a:pt x="1191418" y="1213359"/>
                    </a:lnTo>
                    <a:lnTo>
                      <a:pt x="1187803" y="1213359"/>
                    </a:lnTo>
                    <a:lnTo>
                      <a:pt x="1184192" y="1216972"/>
                    </a:lnTo>
                    <a:lnTo>
                      <a:pt x="1184192" y="1224198"/>
                    </a:lnTo>
                    <a:lnTo>
                      <a:pt x="1187803" y="1227811"/>
                    </a:lnTo>
                    <a:lnTo>
                      <a:pt x="1191418" y="1231424"/>
                    </a:lnTo>
                    <a:lnTo>
                      <a:pt x="1195029" y="1231424"/>
                    </a:lnTo>
                    <a:lnTo>
                      <a:pt x="1198644" y="1235034"/>
                    </a:lnTo>
                    <a:lnTo>
                      <a:pt x="1202255" y="1238647"/>
                    </a:lnTo>
                    <a:lnTo>
                      <a:pt x="1205870" y="1242260"/>
                    </a:lnTo>
                    <a:lnTo>
                      <a:pt x="1209481" y="1242260"/>
                    </a:lnTo>
                    <a:lnTo>
                      <a:pt x="1213091" y="1245873"/>
                    </a:lnTo>
                    <a:lnTo>
                      <a:pt x="1216707" y="1245873"/>
                    </a:lnTo>
                    <a:lnTo>
                      <a:pt x="1216707" y="1256712"/>
                    </a:lnTo>
                    <a:lnTo>
                      <a:pt x="1220317" y="1263936"/>
                    </a:lnTo>
                    <a:lnTo>
                      <a:pt x="1223933" y="1274775"/>
                    </a:lnTo>
                    <a:lnTo>
                      <a:pt x="1223933" y="1278388"/>
                    </a:lnTo>
                    <a:lnTo>
                      <a:pt x="1227543" y="1285614"/>
                    </a:lnTo>
                    <a:lnTo>
                      <a:pt x="1231159" y="1289224"/>
                    </a:lnTo>
                    <a:lnTo>
                      <a:pt x="1234769" y="1289224"/>
                    </a:lnTo>
                    <a:lnTo>
                      <a:pt x="1245606" y="1292837"/>
                    </a:lnTo>
                    <a:lnTo>
                      <a:pt x="1252832" y="1296450"/>
                    </a:lnTo>
                    <a:lnTo>
                      <a:pt x="1260058" y="1300063"/>
                    </a:lnTo>
                    <a:lnTo>
                      <a:pt x="1267284" y="1303676"/>
                    </a:lnTo>
                    <a:lnTo>
                      <a:pt x="1270894" y="1307289"/>
                    </a:lnTo>
                    <a:lnTo>
                      <a:pt x="1274510" y="1310902"/>
                    </a:lnTo>
                    <a:lnTo>
                      <a:pt x="1278120" y="1314513"/>
                    </a:lnTo>
                    <a:lnTo>
                      <a:pt x="1278120" y="1325352"/>
                    </a:lnTo>
                    <a:lnTo>
                      <a:pt x="1281736" y="1328965"/>
                    </a:lnTo>
                    <a:lnTo>
                      <a:pt x="1285346" y="1336191"/>
                    </a:lnTo>
                    <a:lnTo>
                      <a:pt x="1285346" y="1339801"/>
                    </a:lnTo>
                    <a:lnTo>
                      <a:pt x="1288957" y="1343414"/>
                    </a:lnTo>
                    <a:lnTo>
                      <a:pt x="1288957" y="1354253"/>
                    </a:lnTo>
                    <a:lnTo>
                      <a:pt x="1285346" y="1361479"/>
                    </a:lnTo>
                    <a:lnTo>
                      <a:pt x="1281736" y="1365092"/>
                    </a:lnTo>
                    <a:lnTo>
                      <a:pt x="1281736" y="1390381"/>
                    </a:lnTo>
                    <a:lnTo>
                      <a:pt x="1278120" y="1397604"/>
                    </a:lnTo>
                    <a:lnTo>
                      <a:pt x="1278120" y="1404830"/>
                    </a:lnTo>
                    <a:lnTo>
                      <a:pt x="1274510" y="1408443"/>
                    </a:lnTo>
                    <a:lnTo>
                      <a:pt x="1270894" y="1419282"/>
                    </a:lnTo>
                    <a:lnTo>
                      <a:pt x="1263668" y="1426506"/>
                    </a:lnTo>
                    <a:lnTo>
                      <a:pt x="1260058" y="1433732"/>
                    </a:lnTo>
                    <a:lnTo>
                      <a:pt x="1256447" y="1433732"/>
                    </a:lnTo>
                    <a:lnTo>
                      <a:pt x="1256447" y="1437345"/>
                    </a:lnTo>
                    <a:lnTo>
                      <a:pt x="1252832" y="1440958"/>
                    </a:lnTo>
                    <a:lnTo>
                      <a:pt x="1249221" y="1444571"/>
                    </a:lnTo>
                    <a:lnTo>
                      <a:pt x="1241995" y="1444571"/>
                    </a:lnTo>
                    <a:lnTo>
                      <a:pt x="1241995" y="1448181"/>
                    </a:lnTo>
                    <a:lnTo>
                      <a:pt x="1238380" y="1448181"/>
                    </a:lnTo>
                    <a:lnTo>
                      <a:pt x="1238380" y="1451794"/>
                    </a:lnTo>
                    <a:lnTo>
                      <a:pt x="1231159" y="1451794"/>
                    </a:lnTo>
                    <a:lnTo>
                      <a:pt x="1227543" y="1448181"/>
                    </a:lnTo>
                    <a:lnTo>
                      <a:pt x="1223933" y="1448181"/>
                    </a:lnTo>
                    <a:lnTo>
                      <a:pt x="1220317" y="1451794"/>
                    </a:lnTo>
                    <a:lnTo>
                      <a:pt x="1216707" y="1455407"/>
                    </a:lnTo>
                    <a:lnTo>
                      <a:pt x="1216707" y="1459020"/>
                    </a:lnTo>
                    <a:lnTo>
                      <a:pt x="1209481" y="1459020"/>
                    </a:lnTo>
                    <a:lnTo>
                      <a:pt x="1205870" y="1451794"/>
                    </a:lnTo>
                    <a:lnTo>
                      <a:pt x="1205870" y="1448181"/>
                    </a:lnTo>
                    <a:lnTo>
                      <a:pt x="1195029" y="1448181"/>
                    </a:lnTo>
                    <a:lnTo>
                      <a:pt x="1191418" y="1451794"/>
                    </a:lnTo>
                    <a:lnTo>
                      <a:pt x="1187803" y="1455407"/>
                    </a:lnTo>
                    <a:lnTo>
                      <a:pt x="1187803" y="1462633"/>
                    </a:lnTo>
                    <a:lnTo>
                      <a:pt x="1180582" y="1466246"/>
                    </a:lnTo>
                    <a:lnTo>
                      <a:pt x="1176966" y="1469859"/>
                    </a:lnTo>
                    <a:lnTo>
                      <a:pt x="1173356" y="1469859"/>
                    </a:lnTo>
                    <a:lnTo>
                      <a:pt x="1169740" y="1466246"/>
                    </a:lnTo>
                    <a:lnTo>
                      <a:pt x="1162514" y="1459020"/>
                    </a:lnTo>
                    <a:lnTo>
                      <a:pt x="1151678" y="1459020"/>
                    </a:lnTo>
                    <a:lnTo>
                      <a:pt x="1148067" y="1462633"/>
                    </a:lnTo>
                    <a:lnTo>
                      <a:pt x="1140841" y="1466246"/>
                    </a:lnTo>
                    <a:lnTo>
                      <a:pt x="1137226" y="1462633"/>
                    </a:lnTo>
                    <a:lnTo>
                      <a:pt x="1133615" y="1462633"/>
                    </a:lnTo>
                    <a:lnTo>
                      <a:pt x="1126389" y="1459020"/>
                    </a:lnTo>
                    <a:lnTo>
                      <a:pt x="1119163" y="1455407"/>
                    </a:lnTo>
                    <a:lnTo>
                      <a:pt x="1115553" y="1455407"/>
                    </a:lnTo>
                    <a:lnTo>
                      <a:pt x="1115553" y="1448181"/>
                    </a:lnTo>
                    <a:lnTo>
                      <a:pt x="1111937" y="1444571"/>
                    </a:lnTo>
                    <a:lnTo>
                      <a:pt x="1108327" y="1444571"/>
                    </a:lnTo>
                    <a:lnTo>
                      <a:pt x="1104711" y="1448181"/>
                    </a:lnTo>
                    <a:lnTo>
                      <a:pt x="1101101" y="1451794"/>
                    </a:lnTo>
                    <a:lnTo>
                      <a:pt x="1097490" y="1448181"/>
                    </a:lnTo>
                    <a:lnTo>
                      <a:pt x="1093875" y="1444571"/>
                    </a:lnTo>
                    <a:lnTo>
                      <a:pt x="1090264" y="1440958"/>
                    </a:lnTo>
                    <a:lnTo>
                      <a:pt x="1079423" y="1440958"/>
                    </a:lnTo>
                    <a:lnTo>
                      <a:pt x="1075812" y="1437345"/>
                    </a:lnTo>
                    <a:lnTo>
                      <a:pt x="1072349" y="1433732"/>
                    </a:lnTo>
                    <a:lnTo>
                      <a:pt x="1072349" y="1430119"/>
                    </a:lnTo>
                    <a:lnTo>
                      <a:pt x="1061512" y="1430119"/>
                    </a:lnTo>
                    <a:lnTo>
                      <a:pt x="1054286" y="1426506"/>
                    </a:lnTo>
                    <a:lnTo>
                      <a:pt x="1047060" y="1422893"/>
                    </a:lnTo>
                    <a:lnTo>
                      <a:pt x="1036223" y="1415669"/>
                    </a:lnTo>
                    <a:lnTo>
                      <a:pt x="1025235" y="1412056"/>
                    </a:lnTo>
                    <a:lnTo>
                      <a:pt x="1018161" y="1408443"/>
                    </a:lnTo>
                    <a:lnTo>
                      <a:pt x="956747" y="1390381"/>
                    </a:lnTo>
                    <a:lnTo>
                      <a:pt x="949521" y="1386768"/>
                    </a:lnTo>
                    <a:lnTo>
                      <a:pt x="942295" y="1383155"/>
                    </a:lnTo>
                    <a:lnTo>
                      <a:pt x="938680" y="1386768"/>
                    </a:lnTo>
                    <a:lnTo>
                      <a:pt x="938680" y="1408443"/>
                    </a:lnTo>
                    <a:lnTo>
                      <a:pt x="935069" y="1415669"/>
                    </a:lnTo>
                    <a:lnTo>
                      <a:pt x="935069" y="1433732"/>
                    </a:lnTo>
                    <a:lnTo>
                      <a:pt x="906166" y="1390381"/>
                    </a:lnTo>
                    <a:lnTo>
                      <a:pt x="902555" y="1383155"/>
                    </a:lnTo>
                    <a:lnTo>
                      <a:pt x="898944" y="1375929"/>
                    </a:lnTo>
                    <a:lnTo>
                      <a:pt x="891718" y="1368703"/>
                    </a:lnTo>
                    <a:lnTo>
                      <a:pt x="888103" y="1361479"/>
                    </a:lnTo>
                    <a:lnTo>
                      <a:pt x="880877" y="1350640"/>
                    </a:lnTo>
                    <a:lnTo>
                      <a:pt x="873656" y="1339801"/>
                    </a:lnTo>
                    <a:lnTo>
                      <a:pt x="870041" y="1328965"/>
                    </a:lnTo>
                    <a:lnTo>
                      <a:pt x="866430" y="1321739"/>
                    </a:lnTo>
                    <a:lnTo>
                      <a:pt x="862815" y="1318126"/>
                    </a:lnTo>
                    <a:lnTo>
                      <a:pt x="859204" y="1310902"/>
                    </a:lnTo>
                    <a:lnTo>
                      <a:pt x="855589" y="1303676"/>
                    </a:lnTo>
                    <a:lnTo>
                      <a:pt x="851978" y="1292837"/>
                    </a:lnTo>
                    <a:lnTo>
                      <a:pt x="851978" y="1278388"/>
                    </a:lnTo>
                    <a:lnTo>
                      <a:pt x="848367" y="1271162"/>
                    </a:lnTo>
                    <a:lnTo>
                      <a:pt x="844752" y="1267549"/>
                    </a:lnTo>
                    <a:lnTo>
                      <a:pt x="844752" y="1263936"/>
                    </a:lnTo>
                    <a:lnTo>
                      <a:pt x="841141" y="1260323"/>
                    </a:lnTo>
                    <a:lnTo>
                      <a:pt x="841141" y="1253099"/>
                    </a:lnTo>
                    <a:lnTo>
                      <a:pt x="837526" y="1245873"/>
                    </a:lnTo>
                    <a:lnTo>
                      <a:pt x="830300" y="1238647"/>
                    </a:lnTo>
                    <a:lnTo>
                      <a:pt x="826690" y="1235034"/>
                    </a:lnTo>
                    <a:lnTo>
                      <a:pt x="823079" y="1227811"/>
                    </a:lnTo>
                    <a:lnTo>
                      <a:pt x="819464" y="1220585"/>
                    </a:lnTo>
                    <a:lnTo>
                      <a:pt x="815853" y="1216972"/>
                    </a:lnTo>
                    <a:lnTo>
                      <a:pt x="812238" y="1213359"/>
                    </a:lnTo>
                    <a:lnTo>
                      <a:pt x="808627" y="1209746"/>
                    </a:lnTo>
                    <a:lnTo>
                      <a:pt x="805012" y="1206135"/>
                    </a:lnTo>
                    <a:lnTo>
                      <a:pt x="801401" y="1202522"/>
                    </a:lnTo>
                    <a:lnTo>
                      <a:pt x="797790" y="1198909"/>
                    </a:lnTo>
                    <a:lnTo>
                      <a:pt x="794175" y="1195296"/>
                    </a:lnTo>
                    <a:lnTo>
                      <a:pt x="786949" y="1191683"/>
                    </a:lnTo>
                    <a:lnTo>
                      <a:pt x="783338" y="1184457"/>
                    </a:lnTo>
                    <a:lnTo>
                      <a:pt x="779723" y="1177234"/>
                    </a:lnTo>
                    <a:lnTo>
                      <a:pt x="772497" y="1170008"/>
                    </a:lnTo>
                    <a:lnTo>
                      <a:pt x="768887" y="1162782"/>
                    </a:lnTo>
                    <a:lnTo>
                      <a:pt x="754435" y="1148332"/>
                    </a:lnTo>
                    <a:lnTo>
                      <a:pt x="743598" y="1141106"/>
                    </a:lnTo>
                    <a:lnTo>
                      <a:pt x="732761" y="1130268"/>
                    </a:lnTo>
                    <a:lnTo>
                      <a:pt x="725536" y="1123044"/>
                    </a:lnTo>
                    <a:lnTo>
                      <a:pt x="718310" y="1115818"/>
                    </a:lnTo>
                    <a:lnTo>
                      <a:pt x="707473" y="1112205"/>
                    </a:lnTo>
                    <a:lnTo>
                      <a:pt x="696632" y="1108592"/>
                    </a:lnTo>
                    <a:lnTo>
                      <a:pt x="678569" y="1104979"/>
                    </a:lnTo>
                    <a:lnTo>
                      <a:pt x="667733" y="1101366"/>
                    </a:lnTo>
                    <a:lnTo>
                      <a:pt x="664122" y="1097755"/>
                    </a:lnTo>
                    <a:lnTo>
                      <a:pt x="660507" y="1094142"/>
                    </a:lnTo>
                    <a:lnTo>
                      <a:pt x="660507" y="1090529"/>
                    </a:lnTo>
                    <a:lnTo>
                      <a:pt x="656896" y="1090529"/>
                    </a:lnTo>
                    <a:lnTo>
                      <a:pt x="656896" y="1047178"/>
                    </a:lnTo>
                    <a:lnTo>
                      <a:pt x="649670" y="1043565"/>
                    </a:lnTo>
                    <a:lnTo>
                      <a:pt x="595478" y="1043565"/>
                    </a:lnTo>
                    <a:lnTo>
                      <a:pt x="588252" y="1040102"/>
                    </a:lnTo>
                    <a:lnTo>
                      <a:pt x="581030" y="1043565"/>
                    </a:lnTo>
                    <a:lnTo>
                      <a:pt x="577415" y="1043565"/>
                    </a:lnTo>
                    <a:lnTo>
                      <a:pt x="573805" y="1050789"/>
                    </a:lnTo>
                    <a:lnTo>
                      <a:pt x="570189" y="1054402"/>
                    </a:lnTo>
                    <a:lnTo>
                      <a:pt x="555742" y="1054402"/>
                    </a:lnTo>
                    <a:lnTo>
                      <a:pt x="555742" y="1047178"/>
                    </a:lnTo>
                    <a:lnTo>
                      <a:pt x="552127" y="1043565"/>
                    </a:lnTo>
                    <a:lnTo>
                      <a:pt x="548516" y="1040102"/>
                    </a:lnTo>
                    <a:lnTo>
                      <a:pt x="541290" y="1043565"/>
                    </a:lnTo>
                    <a:lnTo>
                      <a:pt x="537675" y="1043565"/>
                    </a:lnTo>
                    <a:lnTo>
                      <a:pt x="534064" y="1047178"/>
                    </a:lnTo>
                    <a:lnTo>
                      <a:pt x="530453" y="1047178"/>
                    </a:lnTo>
                    <a:lnTo>
                      <a:pt x="526838" y="1043565"/>
                    </a:lnTo>
                    <a:lnTo>
                      <a:pt x="523228" y="1040102"/>
                    </a:lnTo>
                    <a:lnTo>
                      <a:pt x="505165" y="1040102"/>
                    </a:lnTo>
                    <a:lnTo>
                      <a:pt x="501550" y="1043565"/>
                    </a:lnTo>
                    <a:lnTo>
                      <a:pt x="494324" y="1047178"/>
                    </a:lnTo>
                    <a:lnTo>
                      <a:pt x="487098" y="1054402"/>
                    </a:lnTo>
                    <a:lnTo>
                      <a:pt x="479872" y="1065241"/>
                    </a:lnTo>
                    <a:lnTo>
                      <a:pt x="476261" y="1072467"/>
                    </a:lnTo>
                    <a:lnTo>
                      <a:pt x="472651" y="1076078"/>
                    </a:lnTo>
                    <a:lnTo>
                      <a:pt x="465425" y="1083304"/>
                    </a:lnTo>
                    <a:lnTo>
                      <a:pt x="461809" y="1086916"/>
                    </a:lnTo>
                    <a:lnTo>
                      <a:pt x="458199" y="1094142"/>
                    </a:lnTo>
                    <a:lnTo>
                      <a:pt x="454583" y="1090529"/>
                    </a:lnTo>
                    <a:lnTo>
                      <a:pt x="447362" y="1086916"/>
                    </a:lnTo>
                    <a:lnTo>
                      <a:pt x="440136" y="1083304"/>
                    </a:lnTo>
                    <a:lnTo>
                      <a:pt x="436521" y="1079691"/>
                    </a:lnTo>
                    <a:lnTo>
                      <a:pt x="429295" y="1076078"/>
                    </a:lnTo>
                    <a:lnTo>
                      <a:pt x="425684" y="1072467"/>
                    </a:lnTo>
                    <a:lnTo>
                      <a:pt x="422221" y="1068854"/>
                    </a:lnTo>
                    <a:lnTo>
                      <a:pt x="425684" y="1065241"/>
                    </a:lnTo>
                    <a:lnTo>
                      <a:pt x="425684" y="1058015"/>
                    </a:lnTo>
                    <a:lnTo>
                      <a:pt x="422221" y="1054402"/>
                    </a:lnTo>
                    <a:lnTo>
                      <a:pt x="418610" y="1050789"/>
                    </a:lnTo>
                    <a:lnTo>
                      <a:pt x="414848" y="1050789"/>
                    </a:lnTo>
                    <a:lnTo>
                      <a:pt x="407622" y="1047178"/>
                    </a:lnTo>
                    <a:lnTo>
                      <a:pt x="404158" y="1043565"/>
                    </a:lnTo>
                    <a:lnTo>
                      <a:pt x="396932" y="1040102"/>
                    </a:lnTo>
                    <a:lnTo>
                      <a:pt x="393321" y="1036489"/>
                    </a:lnTo>
                    <a:lnTo>
                      <a:pt x="389559" y="1032878"/>
                    </a:lnTo>
                    <a:lnTo>
                      <a:pt x="389559" y="1014813"/>
                    </a:lnTo>
                    <a:lnTo>
                      <a:pt x="386095" y="1007590"/>
                    </a:lnTo>
                    <a:lnTo>
                      <a:pt x="382485" y="1007590"/>
                    </a:lnTo>
                    <a:lnTo>
                      <a:pt x="378869" y="1003977"/>
                    </a:lnTo>
                    <a:lnTo>
                      <a:pt x="371644" y="1000212"/>
                    </a:lnTo>
                    <a:lnTo>
                      <a:pt x="368033" y="1000212"/>
                    </a:lnTo>
                    <a:lnTo>
                      <a:pt x="360807" y="996599"/>
                    </a:lnTo>
                    <a:lnTo>
                      <a:pt x="353581" y="996599"/>
                    </a:lnTo>
                    <a:lnTo>
                      <a:pt x="342744" y="992988"/>
                    </a:lnTo>
                    <a:lnTo>
                      <a:pt x="342744" y="996599"/>
                    </a:lnTo>
                    <a:lnTo>
                      <a:pt x="339129" y="1000212"/>
                    </a:lnTo>
                    <a:lnTo>
                      <a:pt x="339129" y="1011200"/>
                    </a:lnTo>
                    <a:lnTo>
                      <a:pt x="342744" y="1018277"/>
                    </a:lnTo>
                    <a:lnTo>
                      <a:pt x="342744" y="1036489"/>
                    </a:lnTo>
                    <a:lnTo>
                      <a:pt x="339129" y="1040102"/>
                    </a:lnTo>
                    <a:lnTo>
                      <a:pt x="335518" y="1047178"/>
                    </a:lnTo>
                    <a:lnTo>
                      <a:pt x="328292" y="1050789"/>
                    </a:lnTo>
                    <a:lnTo>
                      <a:pt x="263264" y="1050789"/>
                    </a:lnTo>
                    <a:lnTo>
                      <a:pt x="259653" y="1054402"/>
                    </a:lnTo>
                    <a:lnTo>
                      <a:pt x="252427" y="1058015"/>
                    </a:lnTo>
                    <a:lnTo>
                      <a:pt x="245201" y="1058015"/>
                    </a:lnTo>
                    <a:lnTo>
                      <a:pt x="241590" y="1054402"/>
                    </a:lnTo>
                    <a:lnTo>
                      <a:pt x="237975" y="1050789"/>
                    </a:lnTo>
                    <a:lnTo>
                      <a:pt x="234364" y="1050789"/>
                    </a:lnTo>
                    <a:lnTo>
                      <a:pt x="230749" y="1054402"/>
                    </a:lnTo>
                    <a:lnTo>
                      <a:pt x="227138" y="1050789"/>
                    </a:lnTo>
                    <a:lnTo>
                      <a:pt x="219913" y="1050789"/>
                    </a:lnTo>
                    <a:lnTo>
                      <a:pt x="216302" y="1047178"/>
                    </a:lnTo>
                    <a:lnTo>
                      <a:pt x="209076" y="1050789"/>
                    </a:lnTo>
                    <a:lnTo>
                      <a:pt x="201850" y="1050789"/>
                    </a:lnTo>
                    <a:lnTo>
                      <a:pt x="191013" y="1054402"/>
                    </a:lnTo>
                    <a:lnTo>
                      <a:pt x="176561" y="1054402"/>
                    </a:lnTo>
                    <a:lnTo>
                      <a:pt x="169336" y="1050789"/>
                    </a:lnTo>
                    <a:lnTo>
                      <a:pt x="162110" y="1043565"/>
                    </a:lnTo>
                    <a:lnTo>
                      <a:pt x="147662" y="1043565"/>
                    </a:lnTo>
                    <a:lnTo>
                      <a:pt x="144047" y="1040102"/>
                    </a:lnTo>
                    <a:lnTo>
                      <a:pt x="140436" y="1036489"/>
                    </a:lnTo>
                    <a:lnTo>
                      <a:pt x="140436" y="1032878"/>
                    </a:lnTo>
                    <a:lnTo>
                      <a:pt x="136821" y="1029265"/>
                    </a:lnTo>
                    <a:lnTo>
                      <a:pt x="136821" y="1025501"/>
                    </a:lnTo>
                    <a:lnTo>
                      <a:pt x="133210" y="1021888"/>
                    </a:lnTo>
                    <a:lnTo>
                      <a:pt x="129595" y="1018277"/>
                    </a:lnTo>
                    <a:lnTo>
                      <a:pt x="125984" y="1014813"/>
                    </a:lnTo>
                    <a:lnTo>
                      <a:pt x="122369" y="1011200"/>
                    </a:lnTo>
                    <a:lnTo>
                      <a:pt x="118759" y="1007590"/>
                    </a:lnTo>
                    <a:lnTo>
                      <a:pt x="115148" y="1000212"/>
                    </a:lnTo>
                    <a:lnTo>
                      <a:pt x="107922" y="992988"/>
                    </a:lnTo>
                    <a:lnTo>
                      <a:pt x="104307" y="989525"/>
                    </a:lnTo>
                    <a:lnTo>
                      <a:pt x="100696" y="982299"/>
                    </a:lnTo>
                    <a:lnTo>
                      <a:pt x="97081" y="978688"/>
                    </a:lnTo>
                    <a:lnTo>
                      <a:pt x="93470" y="971462"/>
                    </a:lnTo>
                    <a:lnTo>
                      <a:pt x="93470" y="946174"/>
                    </a:lnTo>
                    <a:lnTo>
                      <a:pt x="97081" y="942561"/>
                    </a:lnTo>
                    <a:lnTo>
                      <a:pt x="97081" y="935335"/>
                    </a:lnTo>
                    <a:lnTo>
                      <a:pt x="89859" y="935335"/>
                    </a:lnTo>
                    <a:lnTo>
                      <a:pt x="86244" y="938948"/>
                    </a:lnTo>
                    <a:lnTo>
                      <a:pt x="82633" y="942561"/>
                    </a:lnTo>
                    <a:lnTo>
                      <a:pt x="79018" y="946174"/>
                    </a:lnTo>
                    <a:lnTo>
                      <a:pt x="75407" y="953400"/>
                    </a:lnTo>
                    <a:lnTo>
                      <a:pt x="68182" y="957010"/>
                    </a:lnTo>
                    <a:lnTo>
                      <a:pt x="60956" y="964236"/>
                    </a:lnTo>
                    <a:lnTo>
                      <a:pt x="53730" y="967849"/>
                    </a:lnTo>
                    <a:lnTo>
                      <a:pt x="42893" y="971462"/>
                    </a:lnTo>
                    <a:lnTo>
                      <a:pt x="35667" y="975075"/>
                    </a:lnTo>
                    <a:lnTo>
                      <a:pt x="32056" y="971462"/>
                    </a:lnTo>
                    <a:lnTo>
                      <a:pt x="32056" y="942561"/>
                    </a:lnTo>
                    <a:lnTo>
                      <a:pt x="28441" y="938948"/>
                    </a:lnTo>
                    <a:lnTo>
                      <a:pt x="28441" y="931722"/>
                    </a:lnTo>
                    <a:lnTo>
                      <a:pt x="24831" y="924498"/>
                    </a:lnTo>
                    <a:lnTo>
                      <a:pt x="24831" y="910046"/>
                    </a:lnTo>
                    <a:lnTo>
                      <a:pt x="28441" y="899210"/>
                    </a:lnTo>
                    <a:lnTo>
                      <a:pt x="32056" y="895597"/>
                    </a:lnTo>
                    <a:lnTo>
                      <a:pt x="32056" y="891984"/>
                    </a:lnTo>
                    <a:lnTo>
                      <a:pt x="39282" y="884758"/>
                    </a:lnTo>
                    <a:lnTo>
                      <a:pt x="42893" y="881145"/>
                    </a:lnTo>
                    <a:lnTo>
                      <a:pt x="46504" y="877532"/>
                    </a:lnTo>
                    <a:lnTo>
                      <a:pt x="50119" y="870308"/>
                    </a:lnTo>
                    <a:lnTo>
                      <a:pt x="53730" y="866695"/>
                    </a:lnTo>
                    <a:lnTo>
                      <a:pt x="57345" y="863082"/>
                    </a:lnTo>
                    <a:lnTo>
                      <a:pt x="60956" y="859469"/>
                    </a:lnTo>
                    <a:lnTo>
                      <a:pt x="68182" y="859469"/>
                    </a:lnTo>
                    <a:lnTo>
                      <a:pt x="68182" y="855856"/>
                    </a:lnTo>
                    <a:lnTo>
                      <a:pt x="75407" y="852243"/>
                    </a:lnTo>
                    <a:lnTo>
                      <a:pt x="79018" y="848633"/>
                    </a:lnTo>
                    <a:lnTo>
                      <a:pt x="107922" y="826955"/>
                    </a:lnTo>
                    <a:lnTo>
                      <a:pt x="111533" y="823342"/>
                    </a:lnTo>
                    <a:lnTo>
                      <a:pt x="111533" y="819731"/>
                    </a:lnTo>
                    <a:lnTo>
                      <a:pt x="107922" y="816118"/>
                    </a:lnTo>
                    <a:lnTo>
                      <a:pt x="111533" y="812505"/>
                    </a:lnTo>
                    <a:lnTo>
                      <a:pt x="111533" y="808892"/>
                    </a:lnTo>
                    <a:lnTo>
                      <a:pt x="115148" y="801666"/>
                    </a:lnTo>
                    <a:lnTo>
                      <a:pt x="118759" y="798053"/>
                    </a:lnTo>
                    <a:lnTo>
                      <a:pt x="118759" y="794443"/>
                    </a:lnTo>
                    <a:lnTo>
                      <a:pt x="115148" y="790830"/>
                    </a:lnTo>
                    <a:lnTo>
                      <a:pt x="111533" y="790830"/>
                    </a:lnTo>
                    <a:lnTo>
                      <a:pt x="111533" y="794443"/>
                    </a:lnTo>
                    <a:lnTo>
                      <a:pt x="104307" y="798053"/>
                    </a:lnTo>
                    <a:lnTo>
                      <a:pt x="100696" y="801666"/>
                    </a:lnTo>
                    <a:lnTo>
                      <a:pt x="97081" y="801666"/>
                    </a:lnTo>
                    <a:lnTo>
                      <a:pt x="93470" y="805279"/>
                    </a:lnTo>
                    <a:lnTo>
                      <a:pt x="89859" y="808892"/>
                    </a:lnTo>
                    <a:lnTo>
                      <a:pt x="82633" y="808892"/>
                    </a:lnTo>
                    <a:lnTo>
                      <a:pt x="82633" y="805279"/>
                    </a:lnTo>
                    <a:lnTo>
                      <a:pt x="75407" y="801666"/>
                    </a:lnTo>
                    <a:lnTo>
                      <a:pt x="71792" y="798053"/>
                    </a:lnTo>
                    <a:lnTo>
                      <a:pt x="64571" y="790830"/>
                    </a:lnTo>
                    <a:lnTo>
                      <a:pt x="60956" y="790830"/>
                    </a:lnTo>
                    <a:lnTo>
                      <a:pt x="53730" y="783604"/>
                    </a:lnTo>
                    <a:lnTo>
                      <a:pt x="46504" y="779991"/>
                    </a:lnTo>
                    <a:lnTo>
                      <a:pt x="42893" y="776378"/>
                    </a:lnTo>
                    <a:lnTo>
                      <a:pt x="32056" y="776378"/>
                    </a:lnTo>
                    <a:lnTo>
                      <a:pt x="24831" y="772765"/>
                    </a:lnTo>
                    <a:lnTo>
                      <a:pt x="17605" y="765541"/>
                    </a:lnTo>
                    <a:lnTo>
                      <a:pt x="17605" y="761928"/>
                    </a:lnTo>
                    <a:lnTo>
                      <a:pt x="13994" y="754702"/>
                    </a:lnTo>
                    <a:lnTo>
                      <a:pt x="10379" y="747476"/>
                    </a:lnTo>
                    <a:lnTo>
                      <a:pt x="6768" y="747476"/>
                    </a:lnTo>
                    <a:lnTo>
                      <a:pt x="3153" y="743863"/>
                    </a:lnTo>
                    <a:lnTo>
                      <a:pt x="-458" y="740253"/>
                    </a:lnTo>
                    <a:lnTo>
                      <a:pt x="6768" y="736640"/>
                    </a:lnTo>
                    <a:lnTo>
                      <a:pt x="13994" y="733027"/>
                    </a:lnTo>
                    <a:lnTo>
                      <a:pt x="21215" y="729414"/>
                    </a:lnTo>
                    <a:lnTo>
                      <a:pt x="28441" y="725801"/>
                    </a:lnTo>
                    <a:lnTo>
                      <a:pt x="32056" y="722188"/>
                    </a:lnTo>
                    <a:lnTo>
                      <a:pt x="42893" y="718575"/>
                    </a:lnTo>
                    <a:lnTo>
                      <a:pt x="53730" y="718575"/>
                    </a:lnTo>
                    <a:lnTo>
                      <a:pt x="60956" y="714964"/>
                    </a:lnTo>
                    <a:lnTo>
                      <a:pt x="82633" y="714964"/>
                    </a:lnTo>
                    <a:lnTo>
                      <a:pt x="86244" y="718575"/>
                    </a:lnTo>
                    <a:lnTo>
                      <a:pt x="104307" y="718575"/>
                    </a:lnTo>
                    <a:lnTo>
                      <a:pt x="107922" y="714964"/>
                    </a:lnTo>
                    <a:lnTo>
                      <a:pt x="115148" y="707738"/>
                    </a:lnTo>
                    <a:lnTo>
                      <a:pt x="118759" y="704125"/>
                    </a:lnTo>
                    <a:lnTo>
                      <a:pt x="129595" y="704125"/>
                    </a:lnTo>
                    <a:lnTo>
                      <a:pt x="133210" y="700512"/>
                    </a:lnTo>
                    <a:lnTo>
                      <a:pt x="140436" y="700512"/>
                    </a:lnTo>
                    <a:lnTo>
                      <a:pt x="147662" y="696899"/>
                    </a:lnTo>
                    <a:lnTo>
                      <a:pt x="158499" y="696899"/>
                    </a:lnTo>
                    <a:lnTo>
                      <a:pt x="169336" y="693286"/>
                    </a:lnTo>
                    <a:lnTo>
                      <a:pt x="176561" y="689676"/>
                    </a:lnTo>
                    <a:lnTo>
                      <a:pt x="183787" y="689676"/>
                    </a:lnTo>
                  </a:path>
                </a:pathLst>
              </a:custGeom>
              <a:solidFill>
                <a:schemeClr val="accent3"/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AD25D5FC-CCCC-153E-9E63-509D285B1CAF}"/>
                  </a:ext>
                </a:extLst>
              </p:cNvPr>
              <p:cNvSpPr/>
              <p:nvPr/>
            </p:nvSpPr>
            <p:spPr>
              <a:xfrm>
                <a:off x="5320219" y="4809510"/>
                <a:ext cx="1076421" cy="808933"/>
              </a:xfrm>
              <a:custGeom>
                <a:avLst/>
                <a:gdLst>
                  <a:gd name="connsiteX0" fmla="*/ 180177 w 1076421"/>
                  <a:gd name="connsiteY0" fmla="*/ 490978 h 808933"/>
                  <a:gd name="connsiteX1" fmla="*/ 172951 w 1076421"/>
                  <a:gd name="connsiteY1" fmla="*/ 490978 h 808933"/>
                  <a:gd name="connsiteX2" fmla="*/ 169336 w 1076421"/>
                  <a:gd name="connsiteY2" fmla="*/ 494589 h 808933"/>
                  <a:gd name="connsiteX3" fmla="*/ 154888 w 1076421"/>
                  <a:gd name="connsiteY3" fmla="*/ 494589 h 808933"/>
                  <a:gd name="connsiteX4" fmla="*/ 144047 w 1076421"/>
                  <a:gd name="connsiteY4" fmla="*/ 498202 h 808933"/>
                  <a:gd name="connsiteX5" fmla="*/ 136821 w 1076421"/>
                  <a:gd name="connsiteY5" fmla="*/ 498202 h 808933"/>
                  <a:gd name="connsiteX6" fmla="*/ 129600 w 1076421"/>
                  <a:gd name="connsiteY6" fmla="*/ 501815 h 808933"/>
                  <a:gd name="connsiteX7" fmla="*/ 118759 w 1076421"/>
                  <a:gd name="connsiteY7" fmla="*/ 509041 h 808933"/>
                  <a:gd name="connsiteX8" fmla="*/ 107922 w 1076421"/>
                  <a:gd name="connsiteY8" fmla="*/ 512654 h 808933"/>
                  <a:gd name="connsiteX9" fmla="*/ 97085 w 1076421"/>
                  <a:gd name="connsiteY9" fmla="*/ 519878 h 808933"/>
                  <a:gd name="connsiteX10" fmla="*/ 89859 w 1076421"/>
                  <a:gd name="connsiteY10" fmla="*/ 523491 h 808933"/>
                  <a:gd name="connsiteX11" fmla="*/ 79018 w 1076421"/>
                  <a:gd name="connsiteY11" fmla="*/ 530717 h 808933"/>
                  <a:gd name="connsiteX12" fmla="*/ 64571 w 1076421"/>
                  <a:gd name="connsiteY12" fmla="*/ 541555 h 808933"/>
                  <a:gd name="connsiteX13" fmla="*/ 53730 w 1076421"/>
                  <a:gd name="connsiteY13" fmla="*/ 545166 h 808933"/>
                  <a:gd name="connsiteX14" fmla="*/ 42893 w 1076421"/>
                  <a:gd name="connsiteY14" fmla="*/ 552392 h 808933"/>
                  <a:gd name="connsiteX15" fmla="*/ 35667 w 1076421"/>
                  <a:gd name="connsiteY15" fmla="*/ 559618 h 808933"/>
                  <a:gd name="connsiteX16" fmla="*/ 28441 w 1076421"/>
                  <a:gd name="connsiteY16" fmla="*/ 563231 h 808933"/>
                  <a:gd name="connsiteX17" fmla="*/ 21220 w 1076421"/>
                  <a:gd name="connsiteY17" fmla="*/ 566844 h 808933"/>
                  <a:gd name="connsiteX18" fmla="*/ 10379 w 1076421"/>
                  <a:gd name="connsiteY18" fmla="*/ 574068 h 808933"/>
                  <a:gd name="connsiteX19" fmla="*/ 3153 w 1076421"/>
                  <a:gd name="connsiteY19" fmla="*/ 574068 h 808933"/>
                  <a:gd name="connsiteX20" fmla="*/ -458 w 1076421"/>
                  <a:gd name="connsiteY20" fmla="*/ 570457 h 808933"/>
                  <a:gd name="connsiteX21" fmla="*/ -458 w 1076421"/>
                  <a:gd name="connsiteY21" fmla="*/ 566844 h 808933"/>
                  <a:gd name="connsiteX22" fmla="*/ 3153 w 1076421"/>
                  <a:gd name="connsiteY22" fmla="*/ 563231 h 808933"/>
                  <a:gd name="connsiteX23" fmla="*/ 3153 w 1076421"/>
                  <a:gd name="connsiteY23" fmla="*/ 559618 h 808933"/>
                  <a:gd name="connsiteX24" fmla="*/ 6768 w 1076421"/>
                  <a:gd name="connsiteY24" fmla="*/ 552392 h 808933"/>
                  <a:gd name="connsiteX25" fmla="*/ 6768 w 1076421"/>
                  <a:gd name="connsiteY25" fmla="*/ 534330 h 808933"/>
                  <a:gd name="connsiteX26" fmla="*/ 17605 w 1076421"/>
                  <a:gd name="connsiteY26" fmla="*/ 534330 h 808933"/>
                  <a:gd name="connsiteX27" fmla="*/ 21220 w 1076421"/>
                  <a:gd name="connsiteY27" fmla="*/ 530717 h 808933"/>
                  <a:gd name="connsiteX28" fmla="*/ 21220 w 1076421"/>
                  <a:gd name="connsiteY28" fmla="*/ 523491 h 808933"/>
                  <a:gd name="connsiteX29" fmla="*/ 17605 w 1076421"/>
                  <a:gd name="connsiteY29" fmla="*/ 519878 h 808933"/>
                  <a:gd name="connsiteX30" fmla="*/ 17605 w 1076421"/>
                  <a:gd name="connsiteY30" fmla="*/ 509041 h 808933"/>
                  <a:gd name="connsiteX31" fmla="*/ 21220 w 1076421"/>
                  <a:gd name="connsiteY31" fmla="*/ 505428 h 808933"/>
                  <a:gd name="connsiteX32" fmla="*/ 24831 w 1076421"/>
                  <a:gd name="connsiteY32" fmla="*/ 501815 h 808933"/>
                  <a:gd name="connsiteX33" fmla="*/ 60956 w 1076421"/>
                  <a:gd name="connsiteY33" fmla="*/ 501815 h 808933"/>
                  <a:gd name="connsiteX34" fmla="*/ 64571 w 1076421"/>
                  <a:gd name="connsiteY34" fmla="*/ 498202 h 808933"/>
                  <a:gd name="connsiteX35" fmla="*/ 60956 w 1076421"/>
                  <a:gd name="connsiteY35" fmla="*/ 498202 h 808933"/>
                  <a:gd name="connsiteX36" fmla="*/ 60956 w 1076421"/>
                  <a:gd name="connsiteY36" fmla="*/ 490978 h 808933"/>
                  <a:gd name="connsiteX37" fmla="*/ 57345 w 1076421"/>
                  <a:gd name="connsiteY37" fmla="*/ 487365 h 808933"/>
                  <a:gd name="connsiteX38" fmla="*/ 53730 w 1076421"/>
                  <a:gd name="connsiteY38" fmla="*/ 483753 h 808933"/>
                  <a:gd name="connsiteX39" fmla="*/ 53730 w 1076421"/>
                  <a:gd name="connsiteY39" fmla="*/ 476527 h 808933"/>
                  <a:gd name="connsiteX40" fmla="*/ 79018 w 1076421"/>
                  <a:gd name="connsiteY40" fmla="*/ 436788 h 808933"/>
                  <a:gd name="connsiteX41" fmla="*/ 79018 w 1076421"/>
                  <a:gd name="connsiteY41" fmla="*/ 433176 h 808933"/>
                  <a:gd name="connsiteX42" fmla="*/ 86244 w 1076421"/>
                  <a:gd name="connsiteY42" fmla="*/ 425950 h 808933"/>
                  <a:gd name="connsiteX43" fmla="*/ 89859 w 1076421"/>
                  <a:gd name="connsiteY43" fmla="*/ 418724 h 808933"/>
                  <a:gd name="connsiteX44" fmla="*/ 89859 w 1076421"/>
                  <a:gd name="connsiteY44" fmla="*/ 415111 h 808933"/>
                  <a:gd name="connsiteX45" fmla="*/ 93470 w 1076421"/>
                  <a:gd name="connsiteY45" fmla="*/ 411500 h 808933"/>
                  <a:gd name="connsiteX46" fmla="*/ 97085 w 1076421"/>
                  <a:gd name="connsiteY46" fmla="*/ 407887 h 808933"/>
                  <a:gd name="connsiteX47" fmla="*/ 97085 w 1076421"/>
                  <a:gd name="connsiteY47" fmla="*/ 400661 h 808933"/>
                  <a:gd name="connsiteX48" fmla="*/ 100696 w 1076421"/>
                  <a:gd name="connsiteY48" fmla="*/ 397048 h 808933"/>
                  <a:gd name="connsiteX49" fmla="*/ 100696 w 1076421"/>
                  <a:gd name="connsiteY49" fmla="*/ 389822 h 808933"/>
                  <a:gd name="connsiteX50" fmla="*/ 104307 w 1076421"/>
                  <a:gd name="connsiteY50" fmla="*/ 389822 h 808933"/>
                  <a:gd name="connsiteX51" fmla="*/ 107922 w 1076421"/>
                  <a:gd name="connsiteY51" fmla="*/ 382599 h 808933"/>
                  <a:gd name="connsiteX52" fmla="*/ 107922 w 1076421"/>
                  <a:gd name="connsiteY52" fmla="*/ 378986 h 808933"/>
                  <a:gd name="connsiteX53" fmla="*/ 111533 w 1076421"/>
                  <a:gd name="connsiteY53" fmla="*/ 371760 h 808933"/>
                  <a:gd name="connsiteX54" fmla="*/ 115148 w 1076421"/>
                  <a:gd name="connsiteY54" fmla="*/ 364534 h 808933"/>
                  <a:gd name="connsiteX55" fmla="*/ 122374 w 1076421"/>
                  <a:gd name="connsiteY55" fmla="*/ 357310 h 808933"/>
                  <a:gd name="connsiteX56" fmla="*/ 122374 w 1076421"/>
                  <a:gd name="connsiteY56" fmla="*/ 353697 h 808933"/>
                  <a:gd name="connsiteX57" fmla="*/ 125984 w 1076421"/>
                  <a:gd name="connsiteY57" fmla="*/ 350084 h 808933"/>
                  <a:gd name="connsiteX58" fmla="*/ 133210 w 1076421"/>
                  <a:gd name="connsiteY58" fmla="*/ 350084 h 808933"/>
                  <a:gd name="connsiteX59" fmla="*/ 140436 w 1076421"/>
                  <a:gd name="connsiteY59" fmla="*/ 353697 h 808933"/>
                  <a:gd name="connsiteX60" fmla="*/ 154888 w 1076421"/>
                  <a:gd name="connsiteY60" fmla="*/ 353697 h 808933"/>
                  <a:gd name="connsiteX61" fmla="*/ 158499 w 1076421"/>
                  <a:gd name="connsiteY61" fmla="*/ 357310 h 808933"/>
                  <a:gd name="connsiteX62" fmla="*/ 162110 w 1076421"/>
                  <a:gd name="connsiteY62" fmla="*/ 353697 h 808933"/>
                  <a:gd name="connsiteX63" fmla="*/ 165725 w 1076421"/>
                  <a:gd name="connsiteY63" fmla="*/ 346471 h 808933"/>
                  <a:gd name="connsiteX64" fmla="*/ 165725 w 1076421"/>
                  <a:gd name="connsiteY64" fmla="*/ 342858 h 808933"/>
                  <a:gd name="connsiteX65" fmla="*/ 162110 w 1076421"/>
                  <a:gd name="connsiteY65" fmla="*/ 335632 h 808933"/>
                  <a:gd name="connsiteX66" fmla="*/ 162110 w 1076421"/>
                  <a:gd name="connsiteY66" fmla="*/ 328409 h 808933"/>
                  <a:gd name="connsiteX67" fmla="*/ 176561 w 1076421"/>
                  <a:gd name="connsiteY67" fmla="*/ 328409 h 808933"/>
                  <a:gd name="connsiteX68" fmla="*/ 176561 w 1076421"/>
                  <a:gd name="connsiteY68" fmla="*/ 332022 h 808933"/>
                  <a:gd name="connsiteX69" fmla="*/ 194624 w 1076421"/>
                  <a:gd name="connsiteY69" fmla="*/ 332022 h 808933"/>
                  <a:gd name="connsiteX70" fmla="*/ 198239 w 1076421"/>
                  <a:gd name="connsiteY70" fmla="*/ 328409 h 808933"/>
                  <a:gd name="connsiteX71" fmla="*/ 201850 w 1076421"/>
                  <a:gd name="connsiteY71" fmla="*/ 321183 h 808933"/>
                  <a:gd name="connsiteX72" fmla="*/ 205465 w 1076421"/>
                  <a:gd name="connsiteY72" fmla="*/ 313957 h 808933"/>
                  <a:gd name="connsiteX73" fmla="*/ 205465 w 1076421"/>
                  <a:gd name="connsiteY73" fmla="*/ 306731 h 808933"/>
                  <a:gd name="connsiteX74" fmla="*/ 201850 w 1076421"/>
                  <a:gd name="connsiteY74" fmla="*/ 303120 h 808933"/>
                  <a:gd name="connsiteX75" fmla="*/ 201850 w 1076421"/>
                  <a:gd name="connsiteY75" fmla="*/ 299507 h 808933"/>
                  <a:gd name="connsiteX76" fmla="*/ 205465 w 1076421"/>
                  <a:gd name="connsiteY76" fmla="*/ 299507 h 808933"/>
                  <a:gd name="connsiteX77" fmla="*/ 212687 w 1076421"/>
                  <a:gd name="connsiteY77" fmla="*/ 295894 h 808933"/>
                  <a:gd name="connsiteX78" fmla="*/ 219913 w 1076421"/>
                  <a:gd name="connsiteY78" fmla="*/ 288668 h 808933"/>
                  <a:gd name="connsiteX79" fmla="*/ 223528 w 1076421"/>
                  <a:gd name="connsiteY79" fmla="*/ 285055 h 808933"/>
                  <a:gd name="connsiteX80" fmla="*/ 227138 w 1076421"/>
                  <a:gd name="connsiteY80" fmla="*/ 285055 h 808933"/>
                  <a:gd name="connsiteX81" fmla="*/ 227138 w 1076421"/>
                  <a:gd name="connsiteY81" fmla="*/ 281442 h 808933"/>
                  <a:gd name="connsiteX82" fmla="*/ 223528 w 1076421"/>
                  <a:gd name="connsiteY82" fmla="*/ 277832 h 808933"/>
                  <a:gd name="connsiteX83" fmla="*/ 223528 w 1076421"/>
                  <a:gd name="connsiteY83" fmla="*/ 263380 h 808933"/>
                  <a:gd name="connsiteX84" fmla="*/ 227138 w 1076421"/>
                  <a:gd name="connsiteY84" fmla="*/ 256154 h 808933"/>
                  <a:gd name="connsiteX85" fmla="*/ 230754 w 1076421"/>
                  <a:gd name="connsiteY85" fmla="*/ 252541 h 808933"/>
                  <a:gd name="connsiteX86" fmla="*/ 234364 w 1076421"/>
                  <a:gd name="connsiteY86" fmla="*/ 248930 h 808933"/>
                  <a:gd name="connsiteX87" fmla="*/ 241590 w 1076421"/>
                  <a:gd name="connsiteY87" fmla="*/ 245317 h 808933"/>
                  <a:gd name="connsiteX88" fmla="*/ 248816 w 1076421"/>
                  <a:gd name="connsiteY88" fmla="*/ 241704 h 808933"/>
                  <a:gd name="connsiteX89" fmla="*/ 252427 w 1076421"/>
                  <a:gd name="connsiteY89" fmla="*/ 238091 h 808933"/>
                  <a:gd name="connsiteX90" fmla="*/ 256042 w 1076421"/>
                  <a:gd name="connsiteY90" fmla="*/ 234478 h 808933"/>
                  <a:gd name="connsiteX91" fmla="*/ 256042 w 1076421"/>
                  <a:gd name="connsiteY91" fmla="*/ 220029 h 808933"/>
                  <a:gd name="connsiteX92" fmla="*/ 252427 w 1076421"/>
                  <a:gd name="connsiteY92" fmla="*/ 216416 h 808933"/>
                  <a:gd name="connsiteX93" fmla="*/ 252427 w 1076421"/>
                  <a:gd name="connsiteY93" fmla="*/ 212803 h 808933"/>
                  <a:gd name="connsiteX94" fmla="*/ 256042 w 1076421"/>
                  <a:gd name="connsiteY94" fmla="*/ 212803 h 808933"/>
                  <a:gd name="connsiteX95" fmla="*/ 259653 w 1076421"/>
                  <a:gd name="connsiteY95" fmla="*/ 205577 h 808933"/>
                  <a:gd name="connsiteX96" fmla="*/ 259653 w 1076421"/>
                  <a:gd name="connsiteY96" fmla="*/ 201964 h 808933"/>
                  <a:gd name="connsiteX97" fmla="*/ 263264 w 1076421"/>
                  <a:gd name="connsiteY97" fmla="*/ 198353 h 808933"/>
                  <a:gd name="connsiteX98" fmla="*/ 263264 w 1076421"/>
                  <a:gd name="connsiteY98" fmla="*/ 191127 h 808933"/>
                  <a:gd name="connsiteX99" fmla="*/ 259653 w 1076421"/>
                  <a:gd name="connsiteY99" fmla="*/ 187514 h 808933"/>
                  <a:gd name="connsiteX100" fmla="*/ 256042 w 1076421"/>
                  <a:gd name="connsiteY100" fmla="*/ 183901 h 808933"/>
                  <a:gd name="connsiteX101" fmla="*/ 256042 w 1076421"/>
                  <a:gd name="connsiteY101" fmla="*/ 147774 h 808933"/>
                  <a:gd name="connsiteX102" fmla="*/ 259653 w 1076421"/>
                  <a:gd name="connsiteY102" fmla="*/ 144163 h 808933"/>
                  <a:gd name="connsiteX103" fmla="*/ 266879 w 1076421"/>
                  <a:gd name="connsiteY103" fmla="*/ 140550 h 808933"/>
                  <a:gd name="connsiteX104" fmla="*/ 274105 w 1076421"/>
                  <a:gd name="connsiteY104" fmla="*/ 140550 h 808933"/>
                  <a:gd name="connsiteX105" fmla="*/ 277715 w 1076421"/>
                  <a:gd name="connsiteY105" fmla="*/ 136937 h 808933"/>
                  <a:gd name="connsiteX106" fmla="*/ 281331 w 1076421"/>
                  <a:gd name="connsiteY106" fmla="*/ 133324 h 808933"/>
                  <a:gd name="connsiteX107" fmla="*/ 284941 w 1076421"/>
                  <a:gd name="connsiteY107" fmla="*/ 129711 h 808933"/>
                  <a:gd name="connsiteX108" fmla="*/ 288557 w 1076421"/>
                  <a:gd name="connsiteY108" fmla="*/ 126098 h 808933"/>
                  <a:gd name="connsiteX109" fmla="*/ 288557 w 1076421"/>
                  <a:gd name="connsiteY109" fmla="*/ 122485 h 808933"/>
                  <a:gd name="connsiteX110" fmla="*/ 310230 w 1076421"/>
                  <a:gd name="connsiteY110" fmla="*/ 122485 h 808933"/>
                  <a:gd name="connsiteX111" fmla="*/ 317456 w 1076421"/>
                  <a:gd name="connsiteY111" fmla="*/ 115262 h 808933"/>
                  <a:gd name="connsiteX112" fmla="*/ 321067 w 1076421"/>
                  <a:gd name="connsiteY112" fmla="*/ 115262 h 808933"/>
                  <a:gd name="connsiteX113" fmla="*/ 321067 w 1076421"/>
                  <a:gd name="connsiteY113" fmla="*/ 111798 h 808933"/>
                  <a:gd name="connsiteX114" fmla="*/ 324682 w 1076421"/>
                  <a:gd name="connsiteY114" fmla="*/ 108185 h 808933"/>
                  <a:gd name="connsiteX115" fmla="*/ 321067 w 1076421"/>
                  <a:gd name="connsiteY115" fmla="*/ 104574 h 808933"/>
                  <a:gd name="connsiteX116" fmla="*/ 317456 w 1076421"/>
                  <a:gd name="connsiteY116" fmla="*/ 100961 h 808933"/>
                  <a:gd name="connsiteX117" fmla="*/ 317456 w 1076421"/>
                  <a:gd name="connsiteY117" fmla="*/ 97197 h 808933"/>
                  <a:gd name="connsiteX118" fmla="*/ 313845 w 1076421"/>
                  <a:gd name="connsiteY118" fmla="*/ 93584 h 808933"/>
                  <a:gd name="connsiteX119" fmla="*/ 310230 w 1076421"/>
                  <a:gd name="connsiteY119" fmla="*/ 89973 h 808933"/>
                  <a:gd name="connsiteX120" fmla="*/ 306619 w 1076421"/>
                  <a:gd name="connsiteY120" fmla="*/ 86510 h 808933"/>
                  <a:gd name="connsiteX121" fmla="*/ 303004 w 1076421"/>
                  <a:gd name="connsiteY121" fmla="*/ 82897 h 808933"/>
                  <a:gd name="connsiteX122" fmla="*/ 299393 w 1076421"/>
                  <a:gd name="connsiteY122" fmla="*/ 79286 h 808933"/>
                  <a:gd name="connsiteX123" fmla="*/ 295778 w 1076421"/>
                  <a:gd name="connsiteY123" fmla="*/ 71908 h 808933"/>
                  <a:gd name="connsiteX124" fmla="*/ 292167 w 1076421"/>
                  <a:gd name="connsiteY124" fmla="*/ 64685 h 808933"/>
                  <a:gd name="connsiteX125" fmla="*/ 288557 w 1076421"/>
                  <a:gd name="connsiteY125" fmla="*/ 57608 h 808933"/>
                  <a:gd name="connsiteX126" fmla="*/ 288557 w 1076421"/>
                  <a:gd name="connsiteY126" fmla="*/ 53997 h 808933"/>
                  <a:gd name="connsiteX127" fmla="*/ 284941 w 1076421"/>
                  <a:gd name="connsiteY127" fmla="*/ 46771 h 808933"/>
                  <a:gd name="connsiteX128" fmla="*/ 288557 w 1076421"/>
                  <a:gd name="connsiteY128" fmla="*/ 50384 h 808933"/>
                  <a:gd name="connsiteX129" fmla="*/ 303004 w 1076421"/>
                  <a:gd name="connsiteY129" fmla="*/ 50384 h 808933"/>
                  <a:gd name="connsiteX130" fmla="*/ 310230 w 1076421"/>
                  <a:gd name="connsiteY130" fmla="*/ 57608 h 808933"/>
                  <a:gd name="connsiteX131" fmla="*/ 317456 w 1076421"/>
                  <a:gd name="connsiteY131" fmla="*/ 61072 h 808933"/>
                  <a:gd name="connsiteX132" fmla="*/ 331908 w 1076421"/>
                  <a:gd name="connsiteY132" fmla="*/ 61072 h 808933"/>
                  <a:gd name="connsiteX133" fmla="*/ 342744 w 1076421"/>
                  <a:gd name="connsiteY133" fmla="*/ 57608 h 808933"/>
                  <a:gd name="connsiteX134" fmla="*/ 349970 w 1076421"/>
                  <a:gd name="connsiteY134" fmla="*/ 57608 h 808933"/>
                  <a:gd name="connsiteX135" fmla="*/ 357196 w 1076421"/>
                  <a:gd name="connsiteY135" fmla="*/ 53997 h 808933"/>
                  <a:gd name="connsiteX136" fmla="*/ 360807 w 1076421"/>
                  <a:gd name="connsiteY136" fmla="*/ 57608 h 808933"/>
                  <a:gd name="connsiteX137" fmla="*/ 368033 w 1076421"/>
                  <a:gd name="connsiteY137" fmla="*/ 57608 h 808933"/>
                  <a:gd name="connsiteX138" fmla="*/ 371644 w 1076421"/>
                  <a:gd name="connsiteY138" fmla="*/ 61072 h 808933"/>
                  <a:gd name="connsiteX139" fmla="*/ 375259 w 1076421"/>
                  <a:gd name="connsiteY139" fmla="*/ 57608 h 808933"/>
                  <a:gd name="connsiteX140" fmla="*/ 378869 w 1076421"/>
                  <a:gd name="connsiteY140" fmla="*/ 57608 h 808933"/>
                  <a:gd name="connsiteX141" fmla="*/ 382485 w 1076421"/>
                  <a:gd name="connsiteY141" fmla="*/ 61072 h 808933"/>
                  <a:gd name="connsiteX142" fmla="*/ 386095 w 1076421"/>
                  <a:gd name="connsiteY142" fmla="*/ 64685 h 808933"/>
                  <a:gd name="connsiteX143" fmla="*/ 393321 w 1076421"/>
                  <a:gd name="connsiteY143" fmla="*/ 64685 h 808933"/>
                  <a:gd name="connsiteX144" fmla="*/ 400547 w 1076421"/>
                  <a:gd name="connsiteY144" fmla="*/ 61072 h 808933"/>
                  <a:gd name="connsiteX145" fmla="*/ 404158 w 1076421"/>
                  <a:gd name="connsiteY145" fmla="*/ 57608 h 808933"/>
                  <a:gd name="connsiteX146" fmla="*/ 469187 w 1076421"/>
                  <a:gd name="connsiteY146" fmla="*/ 57608 h 808933"/>
                  <a:gd name="connsiteX147" fmla="*/ 476413 w 1076421"/>
                  <a:gd name="connsiteY147" fmla="*/ 53997 h 808933"/>
                  <a:gd name="connsiteX148" fmla="*/ 479876 w 1076421"/>
                  <a:gd name="connsiteY148" fmla="*/ 46771 h 808933"/>
                  <a:gd name="connsiteX149" fmla="*/ 483487 w 1076421"/>
                  <a:gd name="connsiteY149" fmla="*/ 43158 h 808933"/>
                  <a:gd name="connsiteX150" fmla="*/ 483487 w 1076421"/>
                  <a:gd name="connsiteY150" fmla="*/ 25096 h 808933"/>
                  <a:gd name="connsiteX151" fmla="*/ 479876 w 1076421"/>
                  <a:gd name="connsiteY151" fmla="*/ 17870 h 808933"/>
                  <a:gd name="connsiteX152" fmla="*/ 479876 w 1076421"/>
                  <a:gd name="connsiteY152" fmla="*/ 7031 h 808933"/>
                  <a:gd name="connsiteX153" fmla="*/ 483487 w 1076421"/>
                  <a:gd name="connsiteY153" fmla="*/ 3418 h 808933"/>
                  <a:gd name="connsiteX154" fmla="*/ 483487 w 1076421"/>
                  <a:gd name="connsiteY154" fmla="*/ -193 h 808933"/>
                  <a:gd name="connsiteX155" fmla="*/ 494475 w 1076421"/>
                  <a:gd name="connsiteY155" fmla="*/ 3418 h 808933"/>
                  <a:gd name="connsiteX156" fmla="*/ 501701 w 1076421"/>
                  <a:gd name="connsiteY156" fmla="*/ 3418 h 808933"/>
                  <a:gd name="connsiteX157" fmla="*/ 508776 w 1076421"/>
                  <a:gd name="connsiteY157" fmla="*/ 7031 h 808933"/>
                  <a:gd name="connsiteX158" fmla="*/ 512391 w 1076421"/>
                  <a:gd name="connsiteY158" fmla="*/ 7031 h 808933"/>
                  <a:gd name="connsiteX159" fmla="*/ 519612 w 1076421"/>
                  <a:gd name="connsiteY159" fmla="*/ 10644 h 808933"/>
                  <a:gd name="connsiteX160" fmla="*/ 523228 w 1076421"/>
                  <a:gd name="connsiteY160" fmla="*/ 14257 h 808933"/>
                  <a:gd name="connsiteX161" fmla="*/ 526838 w 1076421"/>
                  <a:gd name="connsiteY161" fmla="*/ 14257 h 808933"/>
                  <a:gd name="connsiteX162" fmla="*/ 530453 w 1076421"/>
                  <a:gd name="connsiteY162" fmla="*/ 21483 h 808933"/>
                  <a:gd name="connsiteX163" fmla="*/ 530453 w 1076421"/>
                  <a:gd name="connsiteY163" fmla="*/ 39545 h 808933"/>
                  <a:gd name="connsiteX164" fmla="*/ 534064 w 1076421"/>
                  <a:gd name="connsiteY164" fmla="*/ 43158 h 808933"/>
                  <a:gd name="connsiteX165" fmla="*/ 537679 w 1076421"/>
                  <a:gd name="connsiteY165" fmla="*/ 46771 h 808933"/>
                  <a:gd name="connsiteX166" fmla="*/ 544901 w 1076421"/>
                  <a:gd name="connsiteY166" fmla="*/ 50384 h 808933"/>
                  <a:gd name="connsiteX167" fmla="*/ 548516 w 1076421"/>
                  <a:gd name="connsiteY167" fmla="*/ 53997 h 808933"/>
                  <a:gd name="connsiteX168" fmla="*/ 555742 w 1076421"/>
                  <a:gd name="connsiteY168" fmla="*/ 57608 h 808933"/>
                  <a:gd name="connsiteX169" fmla="*/ 559353 w 1076421"/>
                  <a:gd name="connsiteY169" fmla="*/ 57608 h 808933"/>
                  <a:gd name="connsiteX170" fmla="*/ 562968 w 1076421"/>
                  <a:gd name="connsiteY170" fmla="*/ 61072 h 808933"/>
                  <a:gd name="connsiteX171" fmla="*/ 566579 w 1076421"/>
                  <a:gd name="connsiteY171" fmla="*/ 64685 h 808933"/>
                  <a:gd name="connsiteX172" fmla="*/ 566579 w 1076421"/>
                  <a:gd name="connsiteY172" fmla="*/ 71908 h 808933"/>
                  <a:gd name="connsiteX173" fmla="*/ 562968 w 1076421"/>
                  <a:gd name="connsiteY173" fmla="*/ 75673 h 808933"/>
                  <a:gd name="connsiteX174" fmla="*/ 566579 w 1076421"/>
                  <a:gd name="connsiteY174" fmla="*/ 79286 h 808933"/>
                  <a:gd name="connsiteX175" fmla="*/ 570189 w 1076421"/>
                  <a:gd name="connsiteY175" fmla="*/ 82897 h 808933"/>
                  <a:gd name="connsiteX176" fmla="*/ 577415 w 1076421"/>
                  <a:gd name="connsiteY176" fmla="*/ 86510 h 808933"/>
                  <a:gd name="connsiteX177" fmla="*/ 581030 w 1076421"/>
                  <a:gd name="connsiteY177" fmla="*/ 89973 h 808933"/>
                  <a:gd name="connsiteX178" fmla="*/ 588256 w 1076421"/>
                  <a:gd name="connsiteY178" fmla="*/ 93584 h 808933"/>
                  <a:gd name="connsiteX179" fmla="*/ 595478 w 1076421"/>
                  <a:gd name="connsiteY179" fmla="*/ 97197 h 808933"/>
                  <a:gd name="connsiteX180" fmla="*/ 599093 w 1076421"/>
                  <a:gd name="connsiteY180" fmla="*/ 100961 h 808933"/>
                  <a:gd name="connsiteX181" fmla="*/ 602704 w 1076421"/>
                  <a:gd name="connsiteY181" fmla="*/ 93584 h 808933"/>
                  <a:gd name="connsiteX182" fmla="*/ 606319 w 1076421"/>
                  <a:gd name="connsiteY182" fmla="*/ 89973 h 808933"/>
                  <a:gd name="connsiteX183" fmla="*/ 613545 w 1076421"/>
                  <a:gd name="connsiteY183" fmla="*/ 82897 h 808933"/>
                  <a:gd name="connsiteX184" fmla="*/ 617156 w 1076421"/>
                  <a:gd name="connsiteY184" fmla="*/ 79286 h 808933"/>
                  <a:gd name="connsiteX185" fmla="*/ 620766 w 1076421"/>
                  <a:gd name="connsiteY185" fmla="*/ 71908 h 808933"/>
                  <a:gd name="connsiteX186" fmla="*/ 627992 w 1076421"/>
                  <a:gd name="connsiteY186" fmla="*/ 61072 h 808933"/>
                  <a:gd name="connsiteX187" fmla="*/ 635218 w 1076421"/>
                  <a:gd name="connsiteY187" fmla="*/ 53997 h 808933"/>
                  <a:gd name="connsiteX188" fmla="*/ 642444 w 1076421"/>
                  <a:gd name="connsiteY188" fmla="*/ 50384 h 808933"/>
                  <a:gd name="connsiteX189" fmla="*/ 646059 w 1076421"/>
                  <a:gd name="connsiteY189" fmla="*/ 46771 h 808933"/>
                  <a:gd name="connsiteX190" fmla="*/ 664122 w 1076421"/>
                  <a:gd name="connsiteY190" fmla="*/ 46771 h 808933"/>
                  <a:gd name="connsiteX191" fmla="*/ 667733 w 1076421"/>
                  <a:gd name="connsiteY191" fmla="*/ 50384 h 808933"/>
                  <a:gd name="connsiteX192" fmla="*/ 671348 w 1076421"/>
                  <a:gd name="connsiteY192" fmla="*/ 53997 h 808933"/>
                  <a:gd name="connsiteX193" fmla="*/ 674959 w 1076421"/>
                  <a:gd name="connsiteY193" fmla="*/ 53997 h 808933"/>
                  <a:gd name="connsiteX194" fmla="*/ 678569 w 1076421"/>
                  <a:gd name="connsiteY194" fmla="*/ 50384 h 808933"/>
                  <a:gd name="connsiteX195" fmla="*/ 682184 w 1076421"/>
                  <a:gd name="connsiteY195" fmla="*/ 50384 h 808933"/>
                  <a:gd name="connsiteX196" fmla="*/ 689410 w 1076421"/>
                  <a:gd name="connsiteY196" fmla="*/ 46771 h 808933"/>
                  <a:gd name="connsiteX197" fmla="*/ 693021 w 1076421"/>
                  <a:gd name="connsiteY197" fmla="*/ 50384 h 808933"/>
                  <a:gd name="connsiteX198" fmla="*/ 696636 w 1076421"/>
                  <a:gd name="connsiteY198" fmla="*/ 53997 h 808933"/>
                  <a:gd name="connsiteX199" fmla="*/ 696636 w 1076421"/>
                  <a:gd name="connsiteY199" fmla="*/ 61072 h 808933"/>
                  <a:gd name="connsiteX200" fmla="*/ 711084 w 1076421"/>
                  <a:gd name="connsiteY200" fmla="*/ 61072 h 808933"/>
                  <a:gd name="connsiteX201" fmla="*/ 714699 w 1076421"/>
                  <a:gd name="connsiteY201" fmla="*/ 57608 h 808933"/>
                  <a:gd name="connsiteX202" fmla="*/ 718310 w 1076421"/>
                  <a:gd name="connsiteY202" fmla="*/ 50384 h 808933"/>
                  <a:gd name="connsiteX203" fmla="*/ 721925 w 1076421"/>
                  <a:gd name="connsiteY203" fmla="*/ 50384 h 808933"/>
                  <a:gd name="connsiteX204" fmla="*/ 729146 w 1076421"/>
                  <a:gd name="connsiteY204" fmla="*/ 46771 h 808933"/>
                  <a:gd name="connsiteX205" fmla="*/ 736372 w 1076421"/>
                  <a:gd name="connsiteY205" fmla="*/ 50384 h 808933"/>
                  <a:gd name="connsiteX206" fmla="*/ 790564 w 1076421"/>
                  <a:gd name="connsiteY206" fmla="*/ 50384 h 808933"/>
                  <a:gd name="connsiteX207" fmla="*/ 797790 w 1076421"/>
                  <a:gd name="connsiteY207" fmla="*/ 53997 h 808933"/>
                  <a:gd name="connsiteX208" fmla="*/ 797790 w 1076421"/>
                  <a:gd name="connsiteY208" fmla="*/ 97197 h 808933"/>
                  <a:gd name="connsiteX209" fmla="*/ 801401 w 1076421"/>
                  <a:gd name="connsiteY209" fmla="*/ 97197 h 808933"/>
                  <a:gd name="connsiteX210" fmla="*/ 801401 w 1076421"/>
                  <a:gd name="connsiteY210" fmla="*/ 100961 h 808933"/>
                  <a:gd name="connsiteX211" fmla="*/ 805016 w 1076421"/>
                  <a:gd name="connsiteY211" fmla="*/ 104574 h 808933"/>
                  <a:gd name="connsiteX212" fmla="*/ 808627 w 1076421"/>
                  <a:gd name="connsiteY212" fmla="*/ 108185 h 808933"/>
                  <a:gd name="connsiteX213" fmla="*/ 819464 w 1076421"/>
                  <a:gd name="connsiteY213" fmla="*/ 111798 h 808933"/>
                  <a:gd name="connsiteX214" fmla="*/ 837526 w 1076421"/>
                  <a:gd name="connsiteY214" fmla="*/ 115262 h 808933"/>
                  <a:gd name="connsiteX215" fmla="*/ 848367 w 1076421"/>
                  <a:gd name="connsiteY215" fmla="*/ 118875 h 808933"/>
                  <a:gd name="connsiteX216" fmla="*/ 859204 w 1076421"/>
                  <a:gd name="connsiteY216" fmla="*/ 122485 h 808933"/>
                  <a:gd name="connsiteX217" fmla="*/ 866430 w 1076421"/>
                  <a:gd name="connsiteY217" fmla="*/ 129711 h 808933"/>
                  <a:gd name="connsiteX218" fmla="*/ 873656 w 1076421"/>
                  <a:gd name="connsiteY218" fmla="*/ 136937 h 808933"/>
                  <a:gd name="connsiteX219" fmla="*/ 884492 w 1076421"/>
                  <a:gd name="connsiteY219" fmla="*/ 147774 h 808933"/>
                  <a:gd name="connsiteX220" fmla="*/ 895329 w 1076421"/>
                  <a:gd name="connsiteY220" fmla="*/ 155000 h 808933"/>
                  <a:gd name="connsiteX221" fmla="*/ 909781 w 1076421"/>
                  <a:gd name="connsiteY221" fmla="*/ 169452 h 808933"/>
                  <a:gd name="connsiteX222" fmla="*/ 913392 w 1076421"/>
                  <a:gd name="connsiteY222" fmla="*/ 176675 h 808933"/>
                  <a:gd name="connsiteX223" fmla="*/ 920618 w 1076421"/>
                  <a:gd name="connsiteY223" fmla="*/ 183901 h 808933"/>
                  <a:gd name="connsiteX224" fmla="*/ 924233 w 1076421"/>
                  <a:gd name="connsiteY224" fmla="*/ 191127 h 808933"/>
                  <a:gd name="connsiteX225" fmla="*/ 927844 w 1076421"/>
                  <a:gd name="connsiteY225" fmla="*/ 198353 h 808933"/>
                  <a:gd name="connsiteX226" fmla="*/ 935069 w 1076421"/>
                  <a:gd name="connsiteY226" fmla="*/ 201964 h 808933"/>
                  <a:gd name="connsiteX227" fmla="*/ 938685 w 1076421"/>
                  <a:gd name="connsiteY227" fmla="*/ 205577 h 808933"/>
                  <a:gd name="connsiteX228" fmla="*/ 942295 w 1076421"/>
                  <a:gd name="connsiteY228" fmla="*/ 209190 h 808933"/>
                  <a:gd name="connsiteX229" fmla="*/ 945906 w 1076421"/>
                  <a:gd name="connsiteY229" fmla="*/ 212803 h 808933"/>
                  <a:gd name="connsiteX230" fmla="*/ 949521 w 1076421"/>
                  <a:gd name="connsiteY230" fmla="*/ 216416 h 808933"/>
                  <a:gd name="connsiteX231" fmla="*/ 953132 w 1076421"/>
                  <a:gd name="connsiteY231" fmla="*/ 220029 h 808933"/>
                  <a:gd name="connsiteX232" fmla="*/ 956747 w 1076421"/>
                  <a:gd name="connsiteY232" fmla="*/ 223642 h 808933"/>
                  <a:gd name="connsiteX233" fmla="*/ 960358 w 1076421"/>
                  <a:gd name="connsiteY233" fmla="*/ 227252 h 808933"/>
                  <a:gd name="connsiteX234" fmla="*/ 963973 w 1076421"/>
                  <a:gd name="connsiteY234" fmla="*/ 234478 h 808933"/>
                  <a:gd name="connsiteX235" fmla="*/ 967584 w 1076421"/>
                  <a:gd name="connsiteY235" fmla="*/ 241704 h 808933"/>
                  <a:gd name="connsiteX236" fmla="*/ 971195 w 1076421"/>
                  <a:gd name="connsiteY236" fmla="*/ 245317 h 808933"/>
                  <a:gd name="connsiteX237" fmla="*/ 978421 w 1076421"/>
                  <a:gd name="connsiteY237" fmla="*/ 252541 h 808933"/>
                  <a:gd name="connsiteX238" fmla="*/ 982036 w 1076421"/>
                  <a:gd name="connsiteY238" fmla="*/ 259767 h 808933"/>
                  <a:gd name="connsiteX239" fmla="*/ 982036 w 1076421"/>
                  <a:gd name="connsiteY239" fmla="*/ 266993 h 808933"/>
                  <a:gd name="connsiteX240" fmla="*/ 985646 w 1076421"/>
                  <a:gd name="connsiteY240" fmla="*/ 270606 h 808933"/>
                  <a:gd name="connsiteX241" fmla="*/ 985646 w 1076421"/>
                  <a:gd name="connsiteY241" fmla="*/ 274219 h 808933"/>
                  <a:gd name="connsiteX242" fmla="*/ 989262 w 1076421"/>
                  <a:gd name="connsiteY242" fmla="*/ 277832 h 808933"/>
                  <a:gd name="connsiteX243" fmla="*/ 992872 w 1076421"/>
                  <a:gd name="connsiteY243" fmla="*/ 285055 h 808933"/>
                  <a:gd name="connsiteX244" fmla="*/ 992872 w 1076421"/>
                  <a:gd name="connsiteY244" fmla="*/ 299507 h 808933"/>
                  <a:gd name="connsiteX245" fmla="*/ 996483 w 1076421"/>
                  <a:gd name="connsiteY245" fmla="*/ 310344 h 808933"/>
                  <a:gd name="connsiteX246" fmla="*/ 1000098 w 1076421"/>
                  <a:gd name="connsiteY246" fmla="*/ 317570 h 808933"/>
                  <a:gd name="connsiteX247" fmla="*/ 1003709 w 1076421"/>
                  <a:gd name="connsiteY247" fmla="*/ 324796 h 808933"/>
                  <a:gd name="connsiteX248" fmla="*/ 1007324 w 1076421"/>
                  <a:gd name="connsiteY248" fmla="*/ 328409 h 808933"/>
                  <a:gd name="connsiteX249" fmla="*/ 1010935 w 1076421"/>
                  <a:gd name="connsiteY249" fmla="*/ 335632 h 808933"/>
                  <a:gd name="connsiteX250" fmla="*/ 1014550 w 1076421"/>
                  <a:gd name="connsiteY250" fmla="*/ 346471 h 808933"/>
                  <a:gd name="connsiteX251" fmla="*/ 1021772 w 1076421"/>
                  <a:gd name="connsiteY251" fmla="*/ 357310 h 808933"/>
                  <a:gd name="connsiteX252" fmla="*/ 1028998 w 1076421"/>
                  <a:gd name="connsiteY252" fmla="*/ 368147 h 808933"/>
                  <a:gd name="connsiteX253" fmla="*/ 1032613 w 1076421"/>
                  <a:gd name="connsiteY253" fmla="*/ 375373 h 808933"/>
                  <a:gd name="connsiteX254" fmla="*/ 1039839 w 1076421"/>
                  <a:gd name="connsiteY254" fmla="*/ 382599 h 808933"/>
                  <a:gd name="connsiteX255" fmla="*/ 1043449 w 1076421"/>
                  <a:gd name="connsiteY255" fmla="*/ 389822 h 808933"/>
                  <a:gd name="connsiteX256" fmla="*/ 1047060 w 1076421"/>
                  <a:gd name="connsiteY256" fmla="*/ 397048 h 808933"/>
                  <a:gd name="connsiteX257" fmla="*/ 1075964 w 1076421"/>
                  <a:gd name="connsiteY257" fmla="*/ 440399 h 808933"/>
                  <a:gd name="connsiteX258" fmla="*/ 1072349 w 1076421"/>
                  <a:gd name="connsiteY258" fmla="*/ 444012 h 808933"/>
                  <a:gd name="connsiteX259" fmla="*/ 1068738 w 1076421"/>
                  <a:gd name="connsiteY259" fmla="*/ 447625 h 808933"/>
                  <a:gd name="connsiteX260" fmla="*/ 1010935 w 1076421"/>
                  <a:gd name="connsiteY260" fmla="*/ 512654 h 808933"/>
                  <a:gd name="connsiteX261" fmla="*/ 982036 w 1076421"/>
                  <a:gd name="connsiteY261" fmla="*/ 545166 h 808933"/>
                  <a:gd name="connsiteX262" fmla="*/ 978421 w 1076421"/>
                  <a:gd name="connsiteY262" fmla="*/ 548779 h 808933"/>
                  <a:gd name="connsiteX263" fmla="*/ 974810 w 1076421"/>
                  <a:gd name="connsiteY263" fmla="*/ 545166 h 808933"/>
                  <a:gd name="connsiteX264" fmla="*/ 974810 w 1076421"/>
                  <a:gd name="connsiteY264" fmla="*/ 541555 h 808933"/>
                  <a:gd name="connsiteX265" fmla="*/ 971195 w 1076421"/>
                  <a:gd name="connsiteY265" fmla="*/ 541555 h 808933"/>
                  <a:gd name="connsiteX266" fmla="*/ 971195 w 1076421"/>
                  <a:gd name="connsiteY266" fmla="*/ 537942 h 808933"/>
                  <a:gd name="connsiteX267" fmla="*/ 945906 w 1076421"/>
                  <a:gd name="connsiteY267" fmla="*/ 483753 h 808933"/>
                  <a:gd name="connsiteX268" fmla="*/ 945906 w 1076421"/>
                  <a:gd name="connsiteY268" fmla="*/ 476527 h 808933"/>
                  <a:gd name="connsiteX269" fmla="*/ 942295 w 1076421"/>
                  <a:gd name="connsiteY269" fmla="*/ 472914 h 808933"/>
                  <a:gd name="connsiteX270" fmla="*/ 935069 w 1076421"/>
                  <a:gd name="connsiteY270" fmla="*/ 472914 h 808933"/>
                  <a:gd name="connsiteX271" fmla="*/ 931459 w 1076421"/>
                  <a:gd name="connsiteY271" fmla="*/ 476527 h 808933"/>
                  <a:gd name="connsiteX272" fmla="*/ 862815 w 1076421"/>
                  <a:gd name="connsiteY272" fmla="*/ 490978 h 808933"/>
                  <a:gd name="connsiteX273" fmla="*/ 859204 w 1076421"/>
                  <a:gd name="connsiteY273" fmla="*/ 490978 h 808933"/>
                  <a:gd name="connsiteX274" fmla="*/ 859204 w 1076421"/>
                  <a:gd name="connsiteY274" fmla="*/ 494589 h 808933"/>
                  <a:gd name="connsiteX275" fmla="*/ 862815 w 1076421"/>
                  <a:gd name="connsiteY275" fmla="*/ 498202 h 808933"/>
                  <a:gd name="connsiteX276" fmla="*/ 866430 w 1076421"/>
                  <a:gd name="connsiteY276" fmla="*/ 501815 h 808933"/>
                  <a:gd name="connsiteX277" fmla="*/ 870041 w 1076421"/>
                  <a:gd name="connsiteY277" fmla="*/ 501815 h 808933"/>
                  <a:gd name="connsiteX278" fmla="*/ 873656 w 1076421"/>
                  <a:gd name="connsiteY278" fmla="*/ 505428 h 808933"/>
                  <a:gd name="connsiteX279" fmla="*/ 877267 w 1076421"/>
                  <a:gd name="connsiteY279" fmla="*/ 509041 h 808933"/>
                  <a:gd name="connsiteX280" fmla="*/ 880882 w 1076421"/>
                  <a:gd name="connsiteY280" fmla="*/ 512654 h 808933"/>
                  <a:gd name="connsiteX281" fmla="*/ 880882 w 1076421"/>
                  <a:gd name="connsiteY281" fmla="*/ 519878 h 808933"/>
                  <a:gd name="connsiteX282" fmla="*/ 877267 w 1076421"/>
                  <a:gd name="connsiteY282" fmla="*/ 523491 h 808933"/>
                  <a:gd name="connsiteX283" fmla="*/ 873656 w 1076421"/>
                  <a:gd name="connsiteY283" fmla="*/ 527104 h 808933"/>
                  <a:gd name="connsiteX284" fmla="*/ 873656 w 1076421"/>
                  <a:gd name="connsiteY284" fmla="*/ 530717 h 808933"/>
                  <a:gd name="connsiteX285" fmla="*/ 870041 w 1076421"/>
                  <a:gd name="connsiteY285" fmla="*/ 537942 h 808933"/>
                  <a:gd name="connsiteX286" fmla="*/ 866430 w 1076421"/>
                  <a:gd name="connsiteY286" fmla="*/ 545166 h 808933"/>
                  <a:gd name="connsiteX287" fmla="*/ 866430 w 1076421"/>
                  <a:gd name="connsiteY287" fmla="*/ 552392 h 808933"/>
                  <a:gd name="connsiteX288" fmla="*/ 823079 w 1076421"/>
                  <a:gd name="connsiteY288" fmla="*/ 552392 h 808933"/>
                  <a:gd name="connsiteX289" fmla="*/ 819464 w 1076421"/>
                  <a:gd name="connsiteY289" fmla="*/ 556005 h 808933"/>
                  <a:gd name="connsiteX290" fmla="*/ 819464 w 1076421"/>
                  <a:gd name="connsiteY290" fmla="*/ 559618 h 808933"/>
                  <a:gd name="connsiteX291" fmla="*/ 826690 w 1076421"/>
                  <a:gd name="connsiteY291" fmla="*/ 563231 h 808933"/>
                  <a:gd name="connsiteX292" fmla="*/ 830305 w 1076421"/>
                  <a:gd name="connsiteY292" fmla="*/ 566844 h 808933"/>
                  <a:gd name="connsiteX293" fmla="*/ 833915 w 1076421"/>
                  <a:gd name="connsiteY293" fmla="*/ 566844 h 808933"/>
                  <a:gd name="connsiteX294" fmla="*/ 837526 w 1076421"/>
                  <a:gd name="connsiteY294" fmla="*/ 570457 h 808933"/>
                  <a:gd name="connsiteX295" fmla="*/ 841141 w 1076421"/>
                  <a:gd name="connsiteY295" fmla="*/ 574068 h 808933"/>
                  <a:gd name="connsiteX296" fmla="*/ 841141 w 1076421"/>
                  <a:gd name="connsiteY296" fmla="*/ 581294 h 808933"/>
                  <a:gd name="connsiteX297" fmla="*/ 844752 w 1076421"/>
                  <a:gd name="connsiteY297" fmla="*/ 584907 h 808933"/>
                  <a:gd name="connsiteX298" fmla="*/ 848367 w 1076421"/>
                  <a:gd name="connsiteY298" fmla="*/ 588519 h 808933"/>
                  <a:gd name="connsiteX299" fmla="*/ 848367 w 1076421"/>
                  <a:gd name="connsiteY299" fmla="*/ 592132 h 808933"/>
                  <a:gd name="connsiteX300" fmla="*/ 855593 w 1076421"/>
                  <a:gd name="connsiteY300" fmla="*/ 595745 h 808933"/>
                  <a:gd name="connsiteX301" fmla="*/ 859204 w 1076421"/>
                  <a:gd name="connsiteY301" fmla="*/ 595745 h 808933"/>
                  <a:gd name="connsiteX302" fmla="*/ 859204 w 1076421"/>
                  <a:gd name="connsiteY302" fmla="*/ 599356 h 808933"/>
                  <a:gd name="connsiteX303" fmla="*/ 855593 w 1076421"/>
                  <a:gd name="connsiteY303" fmla="*/ 599356 h 808933"/>
                  <a:gd name="connsiteX304" fmla="*/ 851978 w 1076421"/>
                  <a:gd name="connsiteY304" fmla="*/ 602969 h 808933"/>
                  <a:gd name="connsiteX305" fmla="*/ 797790 w 1076421"/>
                  <a:gd name="connsiteY305" fmla="*/ 649935 h 808933"/>
                  <a:gd name="connsiteX306" fmla="*/ 794175 w 1076421"/>
                  <a:gd name="connsiteY306" fmla="*/ 649935 h 808933"/>
                  <a:gd name="connsiteX307" fmla="*/ 754435 w 1076421"/>
                  <a:gd name="connsiteY307" fmla="*/ 682448 h 808933"/>
                  <a:gd name="connsiteX308" fmla="*/ 754435 w 1076421"/>
                  <a:gd name="connsiteY308" fmla="*/ 685911 h 808933"/>
                  <a:gd name="connsiteX309" fmla="*/ 750824 w 1076421"/>
                  <a:gd name="connsiteY309" fmla="*/ 689524 h 808933"/>
                  <a:gd name="connsiteX310" fmla="*/ 750824 w 1076421"/>
                  <a:gd name="connsiteY310" fmla="*/ 693135 h 808933"/>
                  <a:gd name="connsiteX311" fmla="*/ 747213 w 1076421"/>
                  <a:gd name="connsiteY311" fmla="*/ 700512 h 808933"/>
                  <a:gd name="connsiteX312" fmla="*/ 743598 w 1076421"/>
                  <a:gd name="connsiteY312" fmla="*/ 704123 h 808933"/>
                  <a:gd name="connsiteX313" fmla="*/ 739987 w 1076421"/>
                  <a:gd name="connsiteY313" fmla="*/ 707736 h 808933"/>
                  <a:gd name="connsiteX314" fmla="*/ 743598 w 1076421"/>
                  <a:gd name="connsiteY314" fmla="*/ 711200 h 808933"/>
                  <a:gd name="connsiteX315" fmla="*/ 747213 w 1076421"/>
                  <a:gd name="connsiteY315" fmla="*/ 711200 h 808933"/>
                  <a:gd name="connsiteX316" fmla="*/ 750824 w 1076421"/>
                  <a:gd name="connsiteY316" fmla="*/ 714813 h 808933"/>
                  <a:gd name="connsiteX317" fmla="*/ 754435 w 1076421"/>
                  <a:gd name="connsiteY317" fmla="*/ 718423 h 808933"/>
                  <a:gd name="connsiteX318" fmla="*/ 754435 w 1076421"/>
                  <a:gd name="connsiteY318" fmla="*/ 725649 h 808933"/>
                  <a:gd name="connsiteX319" fmla="*/ 750824 w 1076421"/>
                  <a:gd name="connsiteY319" fmla="*/ 732875 h 808933"/>
                  <a:gd name="connsiteX320" fmla="*/ 750824 w 1076421"/>
                  <a:gd name="connsiteY320" fmla="*/ 736488 h 808933"/>
                  <a:gd name="connsiteX321" fmla="*/ 747213 w 1076421"/>
                  <a:gd name="connsiteY321" fmla="*/ 740101 h 808933"/>
                  <a:gd name="connsiteX322" fmla="*/ 743598 w 1076421"/>
                  <a:gd name="connsiteY322" fmla="*/ 743712 h 808933"/>
                  <a:gd name="connsiteX323" fmla="*/ 739987 w 1076421"/>
                  <a:gd name="connsiteY323" fmla="*/ 747325 h 808933"/>
                  <a:gd name="connsiteX324" fmla="*/ 736372 w 1076421"/>
                  <a:gd name="connsiteY324" fmla="*/ 750938 h 808933"/>
                  <a:gd name="connsiteX325" fmla="*/ 732761 w 1076421"/>
                  <a:gd name="connsiteY325" fmla="*/ 758164 h 808933"/>
                  <a:gd name="connsiteX326" fmla="*/ 732761 w 1076421"/>
                  <a:gd name="connsiteY326" fmla="*/ 765390 h 808933"/>
                  <a:gd name="connsiteX327" fmla="*/ 729146 w 1076421"/>
                  <a:gd name="connsiteY327" fmla="*/ 769003 h 808933"/>
                  <a:gd name="connsiteX328" fmla="*/ 729146 w 1076421"/>
                  <a:gd name="connsiteY328" fmla="*/ 772613 h 808933"/>
                  <a:gd name="connsiteX329" fmla="*/ 714699 w 1076421"/>
                  <a:gd name="connsiteY329" fmla="*/ 772613 h 808933"/>
                  <a:gd name="connsiteX330" fmla="*/ 711084 w 1076421"/>
                  <a:gd name="connsiteY330" fmla="*/ 776226 h 808933"/>
                  <a:gd name="connsiteX331" fmla="*/ 707473 w 1076421"/>
                  <a:gd name="connsiteY331" fmla="*/ 779839 h 808933"/>
                  <a:gd name="connsiteX332" fmla="*/ 707473 w 1076421"/>
                  <a:gd name="connsiteY332" fmla="*/ 790678 h 808933"/>
                  <a:gd name="connsiteX333" fmla="*/ 711084 w 1076421"/>
                  <a:gd name="connsiteY333" fmla="*/ 794291 h 808933"/>
                  <a:gd name="connsiteX334" fmla="*/ 707473 w 1076421"/>
                  <a:gd name="connsiteY334" fmla="*/ 797902 h 808933"/>
                  <a:gd name="connsiteX335" fmla="*/ 707473 w 1076421"/>
                  <a:gd name="connsiteY335" fmla="*/ 801515 h 808933"/>
                  <a:gd name="connsiteX336" fmla="*/ 703858 w 1076421"/>
                  <a:gd name="connsiteY336" fmla="*/ 801515 h 808933"/>
                  <a:gd name="connsiteX337" fmla="*/ 696636 w 1076421"/>
                  <a:gd name="connsiteY337" fmla="*/ 805128 h 808933"/>
                  <a:gd name="connsiteX338" fmla="*/ 682184 w 1076421"/>
                  <a:gd name="connsiteY338" fmla="*/ 805128 h 808933"/>
                  <a:gd name="connsiteX339" fmla="*/ 671348 w 1076421"/>
                  <a:gd name="connsiteY339" fmla="*/ 808741 h 808933"/>
                  <a:gd name="connsiteX340" fmla="*/ 664122 w 1076421"/>
                  <a:gd name="connsiteY340" fmla="*/ 808741 h 808933"/>
                  <a:gd name="connsiteX341" fmla="*/ 660507 w 1076421"/>
                  <a:gd name="connsiteY341" fmla="*/ 805128 h 808933"/>
                  <a:gd name="connsiteX342" fmla="*/ 656896 w 1076421"/>
                  <a:gd name="connsiteY342" fmla="*/ 801515 h 808933"/>
                  <a:gd name="connsiteX343" fmla="*/ 656896 w 1076421"/>
                  <a:gd name="connsiteY343" fmla="*/ 797902 h 808933"/>
                  <a:gd name="connsiteX344" fmla="*/ 646059 w 1076421"/>
                  <a:gd name="connsiteY344" fmla="*/ 797902 h 808933"/>
                  <a:gd name="connsiteX345" fmla="*/ 646059 w 1076421"/>
                  <a:gd name="connsiteY345" fmla="*/ 794291 h 808933"/>
                  <a:gd name="connsiteX346" fmla="*/ 642444 w 1076421"/>
                  <a:gd name="connsiteY346" fmla="*/ 790678 h 808933"/>
                  <a:gd name="connsiteX347" fmla="*/ 638833 w 1076421"/>
                  <a:gd name="connsiteY347" fmla="*/ 790678 h 808933"/>
                  <a:gd name="connsiteX348" fmla="*/ 631607 w 1076421"/>
                  <a:gd name="connsiteY348" fmla="*/ 787065 h 808933"/>
                  <a:gd name="connsiteX349" fmla="*/ 620766 w 1076421"/>
                  <a:gd name="connsiteY349" fmla="*/ 787065 h 808933"/>
                  <a:gd name="connsiteX350" fmla="*/ 617156 w 1076421"/>
                  <a:gd name="connsiteY350" fmla="*/ 779839 h 808933"/>
                  <a:gd name="connsiteX351" fmla="*/ 613545 w 1076421"/>
                  <a:gd name="connsiteY351" fmla="*/ 776226 h 808933"/>
                  <a:gd name="connsiteX352" fmla="*/ 609930 w 1076421"/>
                  <a:gd name="connsiteY352" fmla="*/ 776226 h 808933"/>
                  <a:gd name="connsiteX353" fmla="*/ 609930 w 1076421"/>
                  <a:gd name="connsiteY353" fmla="*/ 772613 h 808933"/>
                  <a:gd name="connsiteX354" fmla="*/ 606319 w 1076421"/>
                  <a:gd name="connsiteY354" fmla="*/ 772613 h 808933"/>
                  <a:gd name="connsiteX355" fmla="*/ 599093 w 1076421"/>
                  <a:gd name="connsiteY355" fmla="*/ 769003 h 808933"/>
                  <a:gd name="connsiteX356" fmla="*/ 595478 w 1076421"/>
                  <a:gd name="connsiteY356" fmla="*/ 765390 h 808933"/>
                  <a:gd name="connsiteX357" fmla="*/ 595478 w 1076421"/>
                  <a:gd name="connsiteY357" fmla="*/ 761777 h 808933"/>
                  <a:gd name="connsiteX358" fmla="*/ 581030 w 1076421"/>
                  <a:gd name="connsiteY358" fmla="*/ 761777 h 808933"/>
                  <a:gd name="connsiteX359" fmla="*/ 573805 w 1076421"/>
                  <a:gd name="connsiteY359" fmla="*/ 758164 h 808933"/>
                  <a:gd name="connsiteX360" fmla="*/ 570189 w 1076421"/>
                  <a:gd name="connsiteY360" fmla="*/ 761777 h 808933"/>
                  <a:gd name="connsiteX361" fmla="*/ 566579 w 1076421"/>
                  <a:gd name="connsiteY361" fmla="*/ 765390 h 808933"/>
                  <a:gd name="connsiteX362" fmla="*/ 562968 w 1076421"/>
                  <a:gd name="connsiteY362" fmla="*/ 761777 h 808933"/>
                  <a:gd name="connsiteX363" fmla="*/ 559353 w 1076421"/>
                  <a:gd name="connsiteY363" fmla="*/ 761777 h 808933"/>
                  <a:gd name="connsiteX364" fmla="*/ 555742 w 1076421"/>
                  <a:gd name="connsiteY364" fmla="*/ 758164 h 808933"/>
                  <a:gd name="connsiteX365" fmla="*/ 548516 w 1076421"/>
                  <a:gd name="connsiteY365" fmla="*/ 758164 h 808933"/>
                  <a:gd name="connsiteX366" fmla="*/ 548516 w 1076421"/>
                  <a:gd name="connsiteY366" fmla="*/ 761777 h 808933"/>
                  <a:gd name="connsiteX367" fmla="*/ 541290 w 1076421"/>
                  <a:gd name="connsiteY367" fmla="*/ 765390 h 808933"/>
                  <a:gd name="connsiteX368" fmla="*/ 537679 w 1076421"/>
                  <a:gd name="connsiteY368" fmla="*/ 769003 h 808933"/>
                  <a:gd name="connsiteX369" fmla="*/ 526838 w 1076421"/>
                  <a:gd name="connsiteY369" fmla="*/ 769003 h 808933"/>
                  <a:gd name="connsiteX370" fmla="*/ 526838 w 1076421"/>
                  <a:gd name="connsiteY370" fmla="*/ 765390 h 808933"/>
                  <a:gd name="connsiteX371" fmla="*/ 523228 w 1076421"/>
                  <a:gd name="connsiteY371" fmla="*/ 761777 h 808933"/>
                  <a:gd name="connsiteX372" fmla="*/ 505165 w 1076421"/>
                  <a:gd name="connsiteY372" fmla="*/ 761777 h 808933"/>
                  <a:gd name="connsiteX373" fmla="*/ 494324 w 1076421"/>
                  <a:gd name="connsiteY373" fmla="*/ 769003 h 808933"/>
                  <a:gd name="connsiteX374" fmla="*/ 476261 w 1076421"/>
                  <a:gd name="connsiteY374" fmla="*/ 769003 h 808933"/>
                  <a:gd name="connsiteX375" fmla="*/ 472651 w 1076421"/>
                  <a:gd name="connsiteY375" fmla="*/ 765390 h 808933"/>
                  <a:gd name="connsiteX376" fmla="*/ 469035 w 1076421"/>
                  <a:gd name="connsiteY376" fmla="*/ 761777 h 808933"/>
                  <a:gd name="connsiteX377" fmla="*/ 465425 w 1076421"/>
                  <a:gd name="connsiteY377" fmla="*/ 758164 h 808933"/>
                  <a:gd name="connsiteX378" fmla="*/ 469035 w 1076421"/>
                  <a:gd name="connsiteY378" fmla="*/ 750938 h 808933"/>
                  <a:gd name="connsiteX379" fmla="*/ 472651 w 1076421"/>
                  <a:gd name="connsiteY379" fmla="*/ 747325 h 808933"/>
                  <a:gd name="connsiteX380" fmla="*/ 472651 w 1076421"/>
                  <a:gd name="connsiteY380" fmla="*/ 743712 h 808933"/>
                  <a:gd name="connsiteX381" fmla="*/ 465425 w 1076421"/>
                  <a:gd name="connsiteY381" fmla="*/ 743712 h 808933"/>
                  <a:gd name="connsiteX382" fmla="*/ 461809 w 1076421"/>
                  <a:gd name="connsiteY382" fmla="*/ 747325 h 808933"/>
                  <a:gd name="connsiteX383" fmla="*/ 454588 w 1076421"/>
                  <a:gd name="connsiteY383" fmla="*/ 747325 h 808933"/>
                  <a:gd name="connsiteX384" fmla="*/ 450973 w 1076421"/>
                  <a:gd name="connsiteY384" fmla="*/ 743712 h 808933"/>
                  <a:gd name="connsiteX385" fmla="*/ 447362 w 1076421"/>
                  <a:gd name="connsiteY385" fmla="*/ 743712 h 808933"/>
                  <a:gd name="connsiteX386" fmla="*/ 443747 w 1076421"/>
                  <a:gd name="connsiteY386" fmla="*/ 747325 h 808933"/>
                  <a:gd name="connsiteX387" fmla="*/ 440136 w 1076421"/>
                  <a:gd name="connsiteY387" fmla="*/ 747325 h 808933"/>
                  <a:gd name="connsiteX388" fmla="*/ 432910 w 1076421"/>
                  <a:gd name="connsiteY388" fmla="*/ 743712 h 808933"/>
                  <a:gd name="connsiteX389" fmla="*/ 429446 w 1076421"/>
                  <a:gd name="connsiteY389" fmla="*/ 736488 h 808933"/>
                  <a:gd name="connsiteX390" fmla="*/ 418610 w 1076421"/>
                  <a:gd name="connsiteY390" fmla="*/ 736488 h 808933"/>
                  <a:gd name="connsiteX391" fmla="*/ 414848 w 1076421"/>
                  <a:gd name="connsiteY391" fmla="*/ 740101 h 808933"/>
                  <a:gd name="connsiteX392" fmla="*/ 393321 w 1076421"/>
                  <a:gd name="connsiteY392" fmla="*/ 740101 h 808933"/>
                  <a:gd name="connsiteX393" fmla="*/ 386095 w 1076421"/>
                  <a:gd name="connsiteY393" fmla="*/ 732875 h 808933"/>
                  <a:gd name="connsiteX394" fmla="*/ 382485 w 1076421"/>
                  <a:gd name="connsiteY394" fmla="*/ 729262 h 808933"/>
                  <a:gd name="connsiteX395" fmla="*/ 378869 w 1076421"/>
                  <a:gd name="connsiteY395" fmla="*/ 722036 h 808933"/>
                  <a:gd name="connsiteX396" fmla="*/ 375259 w 1076421"/>
                  <a:gd name="connsiteY396" fmla="*/ 711200 h 808933"/>
                  <a:gd name="connsiteX397" fmla="*/ 371644 w 1076421"/>
                  <a:gd name="connsiteY397" fmla="*/ 704123 h 808933"/>
                  <a:gd name="connsiteX398" fmla="*/ 368033 w 1076421"/>
                  <a:gd name="connsiteY398" fmla="*/ 700512 h 808933"/>
                  <a:gd name="connsiteX399" fmla="*/ 364422 w 1076421"/>
                  <a:gd name="connsiteY399" fmla="*/ 700512 h 808933"/>
                  <a:gd name="connsiteX400" fmla="*/ 360807 w 1076421"/>
                  <a:gd name="connsiteY400" fmla="*/ 696899 h 808933"/>
                  <a:gd name="connsiteX401" fmla="*/ 357196 w 1076421"/>
                  <a:gd name="connsiteY401" fmla="*/ 696899 h 808933"/>
                  <a:gd name="connsiteX402" fmla="*/ 353581 w 1076421"/>
                  <a:gd name="connsiteY402" fmla="*/ 693135 h 808933"/>
                  <a:gd name="connsiteX403" fmla="*/ 346355 w 1076421"/>
                  <a:gd name="connsiteY403" fmla="*/ 689524 h 808933"/>
                  <a:gd name="connsiteX404" fmla="*/ 346355 w 1076421"/>
                  <a:gd name="connsiteY404" fmla="*/ 685911 h 808933"/>
                  <a:gd name="connsiteX405" fmla="*/ 342744 w 1076421"/>
                  <a:gd name="connsiteY405" fmla="*/ 685911 h 808933"/>
                  <a:gd name="connsiteX406" fmla="*/ 342744 w 1076421"/>
                  <a:gd name="connsiteY406" fmla="*/ 682448 h 808933"/>
                  <a:gd name="connsiteX407" fmla="*/ 339134 w 1076421"/>
                  <a:gd name="connsiteY407" fmla="*/ 678835 h 808933"/>
                  <a:gd name="connsiteX408" fmla="*/ 335518 w 1076421"/>
                  <a:gd name="connsiteY408" fmla="*/ 671611 h 808933"/>
                  <a:gd name="connsiteX409" fmla="*/ 328292 w 1076421"/>
                  <a:gd name="connsiteY409" fmla="*/ 667846 h 808933"/>
                  <a:gd name="connsiteX410" fmla="*/ 324682 w 1076421"/>
                  <a:gd name="connsiteY410" fmla="*/ 667846 h 808933"/>
                  <a:gd name="connsiteX411" fmla="*/ 321067 w 1076421"/>
                  <a:gd name="connsiteY411" fmla="*/ 664233 h 808933"/>
                  <a:gd name="connsiteX412" fmla="*/ 317456 w 1076421"/>
                  <a:gd name="connsiteY412" fmla="*/ 664233 h 808933"/>
                  <a:gd name="connsiteX413" fmla="*/ 313845 w 1076421"/>
                  <a:gd name="connsiteY413" fmla="*/ 660623 h 808933"/>
                  <a:gd name="connsiteX414" fmla="*/ 313845 w 1076421"/>
                  <a:gd name="connsiteY414" fmla="*/ 657159 h 808933"/>
                  <a:gd name="connsiteX415" fmla="*/ 310230 w 1076421"/>
                  <a:gd name="connsiteY415" fmla="*/ 649935 h 808933"/>
                  <a:gd name="connsiteX416" fmla="*/ 306619 w 1076421"/>
                  <a:gd name="connsiteY416" fmla="*/ 642709 h 808933"/>
                  <a:gd name="connsiteX417" fmla="*/ 299393 w 1076421"/>
                  <a:gd name="connsiteY417" fmla="*/ 639096 h 808933"/>
                  <a:gd name="connsiteX418" fmla="*/ 295778 w 1076421"/>
                  <a:gd name="connsiteY418" fmla="*/ 635484 h 808933"/>
                  <a:gd name="connsiteX419" fmla="*/ 292167 w 1076421"/>
                  <a:gd name="connsiteY419" fmla="*/ 635484 h 808933"/>
                  <a:gd name="connsiteX420" fmla="*/ 288557 w 1076421"/>
                  <a:gd name="connsiteY420" fmla="*/ 631871 h 808933"/>
                  <a:gd name="connsiteX421" fmla="*/ 270490 w 1076421"/>
                  <a:gd name="connsiteY421" fmla="*/ 617421 h 808933"/>
                  <a:gd name="connsiteX422" fmla="*/ 256042 w 1076421"/>
                  <a:gd name="connsiteY422" fmla="*/ 610195 h 808933"/>
                  <a:gd name="connsiteX423" fmla="*/ 245201 w 1076421"/>
                  <a:gd name="connsiteY423" fmla="*/ 602969 h 808933"/>
                  <a:gd name="connsiteX424" fmla="*/ 234364 w 1076421"/>
                  <a:gd name="connsiteY424" fmla="*/ 595745 h 808933"/>
                  <a:gd name="connsiteX425" fmla="*/ 223528 w 1076421"/>
                  <a:gd name="connsiteY425" fmla="*/ 588519 h 808933"/>
                  <a:gd name="connsiteX426" fmla="*/ 216302 w 1076421"/>
                  <a:gd name="connsiteY426" fmla="*/ 584907 h 808933"/>
                  <a:gd name="connsiteX427" fmla="*/ 205465 w 1076421"/>
                  <a:gd name="connsiteY427" fmla="*/ 581294 h 808933"/>
                  <a:gd name="connsiteX428" fmla="*/ 191013 w 1076421"/>
                  <a:gd name="connsiteY428" fmla="*/ 574068 h 808933"/>
                  <a:gd name="connsiteX429" fmla="*/ 180177 w 1076421"/>
                  <a:gd name="connsiteY429" fmla="*/ 570457 h 808933"/>
                  <a:gd name="connsiteX430" fmla="*/ 176561 w 1076421"/>
                  <a:gd name="connsiteY430" fmla="*/ 566844 h 808933"/>
                  <a:gd name="connsiteX431" fmla="*/ 176561 w 1076421"/>
                  <a:gd name="connsiteY431" fmla="*/ 563231 h 808933"/>
                  <a:gd name="connsiteX432" fmla="*/ 180177 w 1076421"/>
                  <a:gd name="connsiteY432" fmla="*/ 556005 h 808933"/>
                  <a:gd name="connsiteX433" fmla="*/ 180177 w 1076421"/>
                  <a:gd name="connsiteY433" fmla="*/ 545166 h 808933"/>
                  <a:gd name="connsiteX434" fmla="*/ 183787 w 1076421"/>
                  <a:gd name="connsiteY434" fmla="*/ 537942 h 808933"/>
                  <a:gd name="connsiteX435" fmla="*/ 183787 w 1076421"/>
                  <a:gd name="connsiteY435" fmla="*/ 501815 h 808933"/>
                  <a:gd name="connsiteX436" fmla="*/ 180177 w 1076421"/>
                  <a:gd name="connsiteY436" fmla="*/ 494589 h 808933"/>
                  <a:gd name="connsiteX437" fmla="*/ 180177 w 1076421"/>
                  <a:gd name="connsiteY437" fmla="*/ 490978 h 808933"/>
                  <a:gd name="connsiteX438" fmla="*/ 180177 w 1076421"/>
                  <a:gd name="connsiteY438" fmla="*/ 490978 h 808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</a:cxnLst>
                <a:rect l="l" t="t" r="r" b="b"/>
                <a:pathLst>
                  <a:path w="1076421" h="808933">
                    <a:moveTo>
                      <a:pt x="180177" y="490978"/>
                    </a:moveTo>
                    <a:lnTo>
                      <a:pt x="172951" y="490978"/>
                    </a:lnTo>
                    <a:lnTo>
                      <a:pt x="169336" y="494589"/>
                    </a:lnTo>
                    <a:lnTo>
                      <a:pt x="154888" y="494589"/>
                    </a:lnTo>
                    <a:lnTo>
                      <a:pt x="144047" y="498202"/>
                    </a:lnTo>
                    <a:lnTo>
                      <a:pt x="136821" y="498202"/>
                    </a:lnTo>
                    <a:lnTo>
                      <a:pt x="129600" y="501815"/>
                    </a:lnTo>
                    <a:lnTo>
                      <a:pt x="118759" y="509041"/>
                    </a:lnTo>
                    <a:lnTo>
                      <a:pt x="107922" y="512654"/>
                    </a:lnTo>
                    <a:lnTo>
                      <a:pt x="97085" y="519878"/>
                    </a:lnTo>
                    <a:lnTo>
                      <a:pt x="89859" y="523491"/>
                    </a:lnTo>
                    <a:lnTo>
                      <a:pt x="79018" y="530717"/>
                    </a:lnTo>
                    <a:lnTo>
                      <a:pt x="64571" y="541555"/>
                    </a:lnTo>
                    <a:lnTo>
                      <a:pt x="53730" y="545166"/>
                    </a:lnTo>
                    <a:lnTo>
                      <a:pt x="42893" y="552392"/>
                    </a:lnTo>
                    <a:lnTo>
                      <a:pt x="35667" y="559618"/>
                    </a:lnTo>
                    <a:lnTo>
                      <a:pt x="28441" y="563231"/>
                    </a:lnTo>
                    <a:lnTo>
                      <a:pt x="21220" y="566844"/>
                    </a:lnTo>
                    <a:lnTo>
                      <a:pt x="10379" y="574068"/>
                    </a:lnTo>
                    <a:lnTo>
                      <a:pt x="3153" y="574068"/>
                    </a:lnTo>
                    <a:lnTo>
                      <a:pt x="-458" y="570457"/>
                    </a:lnTo>
                    <a:lnTo>
                      <a:pt x="-458" y="566844"/>
                    </a:lnTo>
                    <a:lnTo>
                      <a:pt x="3153" y="563231"/>
                    </a:lnTo>
                    <a:lnTo>
                      <a:pt x="3153" y="559618"/>
                    </a:lnTo>
                    <a:lnTo>
                      <a:pt x="6768" y="552392"/>
                    </a:lnTo>
                    <a:lnTo>
                      <a:pt x="6768" y="534330"/>
                    </a:lnTo>
                    <a:lnTo>
                      <a:pt x="17605" y="534330"/>
                    </a:lnTo>
                    <a:lnTo>
                      <a:pt x="21220" y="530717"/>
                    </a:lnTo>
                    <a:lnTo>
                      <a:pt x="21220" y="523491"/>
                    </a:lnTo>
                    <a:lnTo>
                      <a:pt x="17605" y="519878"/>
                    </a:lnTo>
                    <a:lnTo>
                      <a:pt x="17605" y="509041"/>
                    </a:lnTo>
                    <a:lnTo>
                      <a:pt x="21220" y="505428"/>
                    </a:lnTo>
                    <a:lnTo>
                      <a:pt x="24831" y="501815"/>
                    </a:lnTo>
                    <a:lnTo>
                      <a:pt x="60956" y="501815"/>
                    </a:lnTo>
                    <a:lnTo>
                      <a:pt x="64571" y="498202"/>
                    </a:lnTo>
                    <a:lnTo>
                      <a:pt x="60956" y="498202"/>
                    </a:lnTo>
                    <a:lnTo>
                      <a:pt x="60956" y="490978"/>
                    </a:lnTo>
                    <a:lnTo>
                      <a:pt x="57345" y="487365"/>
                    </a:lnTo>
                    <a:lnTo>
                      <a:pt x="53730" y="483753"/>
                    </a:lnTo>
                    <a:lnTo>
                      <a:pt x="53730" y="476527"/>
                    </a:lnTo>
                    <a:lnTo>
                      <a:pt x="79018" y="436788"/>
                    </a:lnTo>
                    <a:lnTo>
                      <a:pt x="79018" y="433176"/>
                    </a:lnTo>
                    <a:lnTo>
                      <a:pt x="86244" y="425950"/>
                    </a:lnTo>
                    <a:lnTo>
                      <a:pt x="89859" y="418724"/>
                    </a:lnTo>
                    <a:lnTo>
                      <a:pt x="89859" y="415111"/>
                    </a:lnTo>
                    <a:lnTo>
                      <a:pt x="93470" y="411500"/>
                    </a:lnTo>
                    <a:lnTo>
                      <a:pt x="97085" y="407887"/>
                    </a:lnTo>
                    <a:lnTo>
                      <a:pt x="97085" y="400661"/>
                    </a:lnTo>
                    <a:lnTo>
                      <a:pt x="100696" y="397048"/>
                    </a:lnTo>
                    <a:lnTo>
                      <a:pt x="100696" y="389822"/>
                    </a:lnTo>
                    <a:lnTo>
                      <a:pt x="104307" y="389822"/>
                    </a:lnTo>
                    <a:lnTo>
                      <a:pt x="107922" y="382599"/>
                    </a:lnTo>
                    <a:lnTo>
                      <a:pt x="107922" y="378986"/>
                    </a:lnTo>
                    <a:lnTo>
                      <a:pt x="111533" y="371760"/>
                    </a:lnTo>
                    <a:lnTo>
                      <a:pt x="115148" y="364534"/>
                    </a:lnTo>
                    <a:lnTo>
                      <a:pt x="122374" y="357310"/>
                    </a:lnTo>
                    <a:lnTo>
                      <a:pt x="122374" y="353697"/>
                    </a:lnTo>
                    <a:lnTo>
                      <a:pt x="125984" y="350084"/>
                    </a:lnTo>
                    <a:lnTo>
                      <a:pt x="133210" y="350084"/>
                    </a:lnTo>
                    <a:lnTo>
                      <a:pt x="140436" y="353697"/>
                    </a:lnTo>
                    <a:lnTo>
                      <a:pt x="154888" y="353697"/>
                    </a:lnTo>
                    <a:lnTo>
                      <a:pt x="158499" y="357310"/>
                    </a:lnTo>
                    <a:lnTo>
                      <a:pt x="162110" y="353697"/>
                    </a:lnTo>
                    <a:lnTo>
                      <a:pt x="165725" y="346471"/>
                    </a:lnTo>
                    <a:lnTo>
                      <a:pt x="165725" y="342858"/>
                    </a:lnTo>
                    <a:lnTo>
                      <a:pt x="162110" y="335632"/>
                    </a:lnTo>
                    <a:lnTo>
                      <a:pt x="162110" y="328409"/>
                    </a:lnTo>
                    <a:lnTo>
                      <a:pt x="176561" y="328409"/>
                    </a:lnTo>
                    <a:lnTo>
                      <a:pt x="176561" y="332022"/>
                    </a:lnTo>
                    <a:lnTo>
                      <a:pt x="194624" y="332022"/>
                    </a:lnTo>
                    <a:lnTo>
                      <a:pt x="198239" y="328409"/>
                    </a:lnTo>
                    <a:lnTo>
                      <a:pt x="201850" y="321183"/>
                    </a:lnTo>
                    <a:lnTo>
                      <a:pt x="205465" y="313957"/>
                    </a:lnTo>
                    <a:lnTo>
                      <a:pt x="205465" y="306731"/>
                    </a:lnTo>
                    <a:lnTo>
                      <a:pt x="201850" y="303120"/>
                    </a:lnTo>
                    <a:lnTo>
                      <a:pt x="201850" y="299507"/>
                    </a:lnTo>
                    <a:lnTo>
                      <a:pt x="205465" y="299507"/>
                    </a:lnTo>
                    <a:lnTo>
                      <a:pt x="212687" y="295894"/>
                    </a:lnTo>
                    <a:lnTo>
                      <a:pt x="219913" y="288668"/>
                    </a:lnTo>
                    <a:lnTo>
                      <a:pt x="223528" y="285055"/>
                    </a:lnTo>
                    <a:lnTo>
                      <a:pt x="227138" y="285055"/>
                    </a:lnTo>
                    <a:lnTo>
                      <a:pt x="227138" y="281442"/>
                    </a:lnTo>
                    <a:lnTo>
                      <a:pt x="223528" y="277832"/>
                    </a:lnTo>
                    <a:lnTo>
                      <a:pt x="223528" y="263380"/>
                    </a:lnTo>
                    <a:lnTo>
                      <a:pt x="227138" y="256154"/>
                    </a:lnTo>
                    <a:lnTo>
                      <a:pt x="230754" y="252541"/>
                    </a:lnTo>
                    <a:lnTo>
                      <a:pt x="234364" y="248930"/>
                    </a:lnTo>
                    <a:lnTo>
                      <a:pt x="241590" y="245317"/>
                    </a:lnTo>
                    <a:lnTo>
                      <a:pt x="248816" y="241704"/>
                    </a:lnTo>
                    <a:lnTo>
                      <a:pt x="252427" y="238091"/>
                    </a:lnTo>
                    <a:lnTo>
                      <a:pt x="256042" y="234478"/>
                    </a:lnTo>
                    <a:lnTo>
                      <a:pt x="256042" y="220029"/>
                    </a:lnTo>
                    <a:lnTo>
                      <a:pt x="252427" y="216416"/>
                    </a:lnTo>
                    <a:lnTo>
                      <a:pt x="252427" y="212803"/>
                    </a:lnTo>
                    <a:lnTo>
                      <a:pt x="256042" y="212803"/>
                    </a:lnTo>
                    <a:lnTo>
                      <a:pt x="259653" y="205577"/>
                    </a:lnTo>
                    <a:lnTo>
                      <a:pt x="259653" y="201964"/>
                    </a:lnTo>
                    <a:lnTo>
                      <a:pt x="263264" y="198353"/>
                    </a:lnTo>
                    <a:lnTo>
                      <a:pt x="263264" y="191127"/>
                    </a:lnTo>
                    <a:lnTo>
                      <a:pt x="259653" y="187514"/>
                    </a:lnTo>
                    <a:lnTo>
                      <a:pt x="256042" y="183901"/>
                    </a:lnTo>
                    <a:lnTo>
                      <a:pt x="256042" y="147774"/>
                    </a:lnTo>
                    <a:lnTo>
                      <a:pt x="259653" y="144163"/>
                    </a:lnTo>
                    <a:lnTo>
                      <a:pt x="266879" y="140550"/>
                    </a:lnTo>
                    <a:lnTo>
                      <a:pt x="274105" y="140550"/>
                    </a:lnTo>
                    <a:lnTo>
                      <a:pt x="277715" y="136937"/>
                    </a:lnTo>
                    <a:lnTo>
                      <a:pt x="281331" y="133324"/>
                    </a:lnTo>
                    <a:lnTo>
                      <a:pt x="284941" y="129711"/>
                    </a:lnTo>
                    <a:lnTo>
                      <a:pt x="288557" y="126098"/>
                    </a:lnTo>
                    <a:lnTo>
                      <a:pt x="288557" y="122485"/>
                    </a:lnTo>
                    <a:lnTo>
                      <a:pt x="310230" y="122485"/>
                    </a:lnTo>
                    <a:lnTo>
                      <a:pt x="317456" y="115262"/>
                    </a:lnTo>
                    <a:lnTo>
                      <a:pt x="321067" y="115262"/>
                    </a:lnTo>
                    <a:lnTo>
                      <a:pt x="321067" y="111798"/>
                    </a:lnTo>
                    <a:lnTo>
                      <a:pt x="324682" y="108185"/>
                    </a:lnTo>
                    <a:lnTo>
                      <a:pt x="321067" y="104574"/>
                    </a:lnTo>
                    <a:lnTo>
                      <a:pt x="317456" y="100961"/>
                    </a:lnTo>
                    <a:lnTo>
                      <a:pt x="317456" y="97197"/>
                    </a:lnTo>
                    <a:lnTo>
                      <a:pt x="313845" y="93584"/>
                    </a:lnTo>
                    <a:lnTo>
                      <a:pt x="310230" y="89973"/>
                    </a:lnTo>
                    <a:lnTo>
                      <a:pt x="306619" y="86510"/>
                    </a:lnTo>
                    <a:lnTo>
                      <a:pt x="303004" y="82897"/>
                    </a:lnTo>
                    <a:lnTo>
                      <a:pt x="299393" y="79286"/>
                    </a:lnTo>
                    <a:lnTo>
                      <a:pt x="295778" y="71908"/>
                    </a:lnTo>
                    <a:lnTo>
                      <a:pt x="292167" y="64685"/>
                    </a:lnTo>
                    <a:lnTo>
                      <a:pt x="288557" y="57608"/>
                    </a:lnTo>
                    <a:lnTo>
                      <a:pt x="288557" y="53997"/>
                    </a:lnTo>
                    <a:lnTo>
                      <a:pt x="284941" y="46771"/>
                    </a:lnTo>
                    <a:lnTo>
                      <a:pt x="288557" y="50384"/>
                    </a:lnTo>
                    <a:lnTo>
                      <a:pt x="303004" y="50384"/>
                    </a:lnTo>
                    <a:lnTo>
                      <a:pt x="310230" y="57608"/>
                    </a:lnTo>
                    <a:lnTo>
                      <a:pt x="317456" y="61072"/>
                    </a:lnTo>
                    <a:lnTo>
                      <a:pt x="331908" y="61072"/>
                    </a:lnTo>
                    <a:lnTo>
                      <a:pt x="342744" y="57608"/>
                    </a:lnTo>
                    <a:lnTo>
                      <a:pt x="349970" y="57608"/>
                    </a:lnTo>
                    <a:lnTo>
                      <a:pt x="357196" y="53997"/>
                    </a:lnTo>
                    <a:lnTo>
                      <a:pt x="360807" y="57608"/>
                    </a:lnTo>
                    <a:lnTo>
                      <a:pt x="368033" y="57608"/>
                    </a:lnTo>
                    <a:lnTo>
                      <a:pt x="371644" y="61072"/>
                    </a:lnTo>
                    <a:lnTo>
                      <a:pt x="375259" y="57608"/>
                    </a:lnTo>
                    <a:lnTo>
                      <a:pt x="378869" y="57608"/>
                    </a:lnTo>
                    <a:lnTo>
                      <a:pt x="382485" y="61072"/>
                    </a:lnTo>
                    <a:lnTo>
                      <a:pt x="386095" y="64685"/>
                    </a:lnTo>
                    <a:lnTo>
                      <a:pt x="393321" y="64685"/>
                    </a:lnTo>
                    <a:lnTo>
                      <a:pt x="400547" y="61072"/>
                    </a:lnTo>
                    <a:lnTo>
                      <a:pt x="404158" y="57608"/>
                    </a:lnTo>
                    <a:lnTo>
                      <a:pt x="469187" y="57608"/>
                    </a:lnTo>
                    <a:lnTo>
                      <a:pt x="476413" y="53997"/>
                    </a:lnTo>
                    <a:lnTo>
                      <a:pt x="479876" y="46771"/>
                    </a:lnTo>
                    <a:lnTo>
                      <a:pt x="483487" y="43158"/>
                    </a:lnTo>
                    <a:lnTo>
                      <a:pt x="483487" y="25096"/>
                    </a:lnTo>
                    <a:lnTo>
                      <a:pt x="479876" y="17870"/>
                    </a:lnTo>
                    <a:lnTo>
                      <a:pt x="479876" y="7031"/>
                    </a:lnTo>
                    <a:lnTo>
                      <a:pt x="483487" y="3418"/>
                    </a:lnTo>
                    <a:lnTo>
                      <a:pt x="483487" y="-193"/>
                    </a:lnTo>
                    <a:lnTo>
                      <a:pt x="494475" y="3418"/>
                    </a:lnTo>
                    <a:lnTo>
                      <a:pt x="501701" y="3418"/>
                    </a:lnTo>
                    <a:lnTo>
                      <a:pt x="508776" y="7031"/>
                    </a:lnTo>
                    <a:lnTo>
                      <a:pt x="512391" y="7031"/>
                    </a:lnTo>
                    <a:lnTo>
                      <a:pt x="519612" y="10644"/>
                    </a:lnTo>
                    <a:lnTo>
                      <a:pt x="523228" y="14257"/>
                    </a:lnTo>
                    <a:lnTo>
                      <a:pt x="526838" y="14257"/>
                    </a:lnTo>
                    <a:lnTo>
                      <a:pt x="530453" y="21483"/>
                    </a:lnTo>
                    <a:lnTo>
                      <a:pt x="530453" y="39545"/>
                    </a:lnTo>
                    <a:lnTo>
                      <a:pt x="534064" y="43158"/>
                    </a:lnTo>
                    <a:lnTo>
                      <a:pt x="537679" y="46771"/>
                    </a:lnTo>
                    <a:lnTo>
                      <a:pt x="544901" y="50384"/>
                    </a:lnTo>
                    <a:lnTo>
                      <a:pt x="548516" y="53997"/>
                    </a:lnTo>
                    <a:lnTo>
                      <a:pt x="555742" y="57608"/>
                    </a:lnTo>
                    <a:lnTo>
                      <a:pt x="559353" y="57608"/>
                    </a:lnTo>
                    <a:lnTo>
                      <a:pt x="562968" y="61072"/>
                    </a:lnTo>
                    <a:lnTo>
                      <a:pt x="566579" y="64685"/>
                    </a:lnTo>
                    <a:lnTo>
                      <a:pt x="566579" y="71908"/>
                    </a:lnTo>
                    <a:lnTo>
                      <a:pt x="562968" y="75673"/>
                    </a:lnTo>
                    <a:lnTo>
                      <a:pt x="566579" y="79286"/>
                    </a:lnTo>
                    <a:lnTo>
                      <a:pt x="570189" y="82897"/>
                    </a:lnTo>
                    <a:lnTo>
                      <a:pt x="577415" y="86510"/>
                    </a:lnTo>
                    <a:lnTo>
                      <a:pt x="581030" y="89973"/>
                    </a:lnTo>
                    <a:lnTo>
                      <a:pt x="588256" y="93584"/>
                    </a:lnTo>
                    <a:lnTo>
                      <a:pt x="595478" y="97197"/>
                    </a:lnTo>
                    <a:lnTo>
                      <a:pt x="599093" y="100961"/>
                    </a:lnTo>
                    <a:lnTo>
                      <a:pt x="602704" y="93584"/>
                    </a:lnTo>
                    <a:lnTo>
                      <a:pt x="606319" y="89973"/>
                    </a:lnTo>
                    <a:lnTo>
                      <a:pt x="613545" y="82897"/>
                    </a:lnTo>
                    <a:lnTo>
                      <a:pt x="617156" y="79286"/>
                    </a:lnTo>
                    <a:lnTo>
                      <a:pt x="620766" y="71908"/>
                    </a:lnTo>
                    <a:lnTo>
                      <a:pt x="627992" y="61072"/>
                    </a:lnTo>
                    <a:lnTo>
                      <a:pt x="635218" y="53997"/>
                    </a:lnTo>
                    <a:lnTo>
                      <a:pt x="642444" y="50384"/>
                    </a:lnTo>
                    <a:lnTo>
                      <a:pt x="646059" y="46771"/>
                    </a:lnTo>
                    <a:lnTo>
                      <a:pt x="664122" y="46771"/>
                    </a:lnTo>
                    <a:lnTo>
                      <a:pt x="667733" y="50384"/>
                    </a:lnTo>
                    <a:lnTo>
                      <a:pt x="671348" y="53997"/>
                    </a:lnTo>
                    <a:lnTo>
                      <a:pt x="674959" y="53997"/>
                    </a:lnTo>
                    <a:lnTo>
                      <a:pt x="678569" y="50384"/>
                    </a:lnTo>
                    <a:lnTo>
                      <a:pt x="682184" y="50384"/>
                    </a:lnTo>
                    <a:lnTo>
                      <a:pt x="689410" y="46771"/>
                    </a:lnTo>
                    <a:lnTo>
                      <a:pt x="693021" y="50384"/>
                    </a:lnTo>
                    <a:lnTo>
                      <a:pt x="696636" y="53997"/>
                    </a:lnTo>
                    <a:lnTo>
                      <a:pt x="696636" y="61072"/>
                    </a:lnTo>
                    <a:lnTo>
                      <a:pt x="711084" y="61072"/>
                    </a:lnTo>
                    <a:lnTo>
                      <a:pt x="714699" y="57608"/>
                    </a:lnTo>
                    <a:lnTo>
                      <a:pt x="718310" y="50384"/>
                    </a:lnTo>
                    <a:lnTo>
                      <a:pt x="721925" y="50384"/>
                    </a:lnTo>
                    <a:lnTo>
                      <a:pt x="729146" y="46771"/>
                    </a:lnTo>
                    <a:lnTo>
                      <a:pt x="736372" y="50384"/>
                    </a:lnTo>
                    <a:lnTo>
                      <a:pt x="790564" y="50384"/>
                    </a:lnTo>
                    <a:lnTo>
                      <a:pt x="797790" y="53997"/>
                    </a:lnTo>
                    <a:lnTo>
                      <a:pt x="797790" y="97197"/>
                    </a:lnTo>
                    <a:lnTo>
                      <a:pt x="801401" y="97197"/>
                    </a:lnTo>
                    <a:lnTo>
                      <a:pt x="801401" y="100961"/>
                    </a:lnTo>
                    <a:lnTo>
                      <a:pt x="805016" y="104574"/>
                    </a:lnTo>
                    <a:lnTo>
                      <a:pt x="808627" y="108185"/>
                    </a:lnTo>
                    <a:lnTo>
                      <a:pt x="819464" y="111798"/>
                    </a:lnTo>
                    <a:lnTo>
                      <a:pt x="837526" y="115262"/>
                    </a:lnTo>
                    <a:lnTo>
                      <a:pt x="848367" y="118875"/>
                    </a:lnTo>
                    <a:lnTo>
                      <a:pt x="859204" y="122485"/>
                    </a:lnTo>
                    <a:lnTo>
                      <a:pt x="866430" y="129711"/>
                    </a:lnTo>
                    <a:lnTo>
                      <a:pt x="873656" y="136937"/>
                    </a:lnTo>
                    <a:lnTo>
                      <a:pt x="884492" y="147774"/>
                    </a:lnTo>
                    <a:lnTo>
                      <a:pt x="895329" y="155000"/>
                    </a:lnTo>
                    <a:lnTo>
                      <a:pt x="909781" y="169452"/>
                    </a:lnTo>
                    <a:lnTo>
                      <a:pt x="913392" y="176675"/>
                    </a:lnTo>
                    <a:lnTo>
                      <a:pt x="920618" y="183901"/>
                    </a:lnTo>
                    <a:lnTo>
                      <a:pt x="924233" y="191127"/>
                    </a:lnTo>
                    <a:lnTo>
                      <a:pt x="927844" y="198353"/>
                    </a:lnTo>
                    <a:lnTo>
                      <a:pt x="935069" y="201964"/>
                    </a:lnTo>
                    <a:lnTo>
                      <a:pt x="938685" y="205577"/>
                    </a:lnTo>
                    <a:lnTo>
                      <a:pt x="942295" y="209190"/>
                    </a:lnTo>
                    <a:lnTo>
                      <a:pt x="945906" y="212803"/>
                    </a:lnTo>
                    <a:lnTo>
                      <a:pt x="949521" y="216416"/>
                    </a:lnTo>
                    <a:lnTo>
                      <a:pt x="953132" y="220029"/>
                    </a:lnTo>
                    <a:lnTo>
                      <a:pt x="956747" y="223642"/>
                    </a:lnTo>
                    <a:lnTo>
                      <a:pt x="960358" y="227252"/>
                    </a:lnTo>
                    <a:lnTo>
                      <a:pt x="963973" y="234478"/>
                    </a:lnTo>
                    <a:lnTo>
                      <a:pt x="967584" y="241704"/>
                    </a:lnTo>
                    <a:lnTo>
                      <a:pt x="971195" y="245317"/>
                    </a:lnTo>
                    <a:lnTo>
                      <a:pt x="978421" y="252541"/>
                    </a:lnTo>
                    <a:lnTo>
                      <a:pt x="982036" y="259767"/>
                    </a:lnTo>
                    <a:lnTo>
                      <a:pt x="982036" y="266993"/>
                    </a:lnTo>
                    <a:lnTo>
                      <a:pt x="985646" y="270606"/>
                    </a:lnTo>
                    <a:lnTo>
                      <a:pt x="985646" y="274219"/>
                    </a:lnTo>
                    <a:lnTo>
                      <a:pt x="989262" y="277832"/>
                    </a:lnTo>
                    <a:lnTo>
                      <a:pt x="992872" y="285055"/>
                    </a:lnTo>
                    <a:lnTo>
                      <a:pt x="992872" y="299507"/>
                    </a:lnTo>
                    <a:lnTo>
                      <a:pt x="996483" y="310344"/>
                    </a:lnTo>
                    <a:lnTo>
                      <a:pt x="1000098" y="317570"/>
                    </a:lnTo>
                    <a:lnTo>
                      <a:pt x="1003709" y="324796"/>
                    </a:lnTo>
                    <a:lnTo>
                      <a:pt x="1007324" y="328409"/>
                    </a:lnTo>
                    <a:lnTo>
                      <a:pt x="1010935" y="335632"/>
                    </a:lnTo>
                    <a:lnTo>
                      <a:pt x="1014550" y="346471"/>
                    </a:lnTo>
                    <a:lnTo>
                      <a:pt x="1021772" y="357310"/>
                    </a:lnTo>
                    <a:lnTo>
                      <a:pt x="1028998" y="368147"/>
                    </a:lnTo>
                    <a:lnTo>
                      <a:pt x="1032613" y="375373"/>
                    </a:lnTo>
                    <a:lnTo>
                      <a:pt x="1039839" y="382599"/>
                    </a:lnTo>
                    <a:lnTo>
                      <a:pt x="1043449" y="389822"/>
                    </a:lnTo>
                    <a:lnTo>
                      <a:pt x="1047060" y="397048"/>
                    </a:lnTo>
                    <a:lnTo>
                      <a:pt x="1075964" y="440399"/>
                    </a:lnTo>
                    <a:lnTo>
                      <a:pt x="1072349" y="444012"/>
                    </a:lnTo>
                    <a:lnTo>
                      <a:pt x="1068738" y="447625"/>
                    </a:lnTo>
                    <a:lnTo>
                      <a:pt x="1010935" y="512654"/>
                    </a:lnTo>
                    <a:lnTo>
                      <a:pt x="982036" y="545166"/>
                    </a:lnTo>
                    <a:lnTo>
                      <a:pt x="978421" y="548779"/>
                    </a:lnTo>
                    <a:lnTo>
                      <a:pt x="974810" y="545166"/>
                    </a:lnTo>
                    <a:lnTo>
                      <a:pt x="974810" y="541555"/>
                    </a:lnTo>
                    <a:lnTo>
                      <a:pt x="971195" y="541555"/>
                    </a:lnTo>
                    <a:lnTo>
                      <a:pt x="971195" y="537942"/>
                    </a:lnTo>
                    <a:lnTo>
                      <a:pt x="945906" y="483753"/>
                    </a:lnTo>
                    <a:lnTo>
                      <a:pt x="945906" y="476527"/>
                    </a:lnTo>
                    <a:lnTo>
                      <a:pt x="942295" y="472914"/>
                    </a:lnTo>
                    <a:lnTo>
                      <a:pt x="935069" y="472914"/>
                    </a:lnTo>
                    <a:lnTo>
                      <a:pt x="931459" y="476527"/>
                    </a:lnTo>
                    <a:lnTo>
                      <a:pt x="862815" y="490978"/>
                    </a:lnTo>
                    <a:lnTo>
                      <a:pt x="859204" y="490978"/>
                    </a:lnTo>
                    <a:lnTo>
                      <a:pt x="859204" y="494589"/>
                    </a:lnTo>
                    <a:lnTo>
                      <a:pt x="862815" y="498202"/>
                    </a:lnTo>
                    <a:lnTo>
                      <a:pt x="866430" y="501815"/>
                    </a:lnTo>
                    <a:lnTo>
                      <a:pt x="870041" y="501815"/>
                    </a:lnTo>
                    <a:lnTo>
                      <a:pt x="873656" y="505428"/>
                    </a:lnTo>
                    <a:lnTo>
                      <a:pt x="877267" y="509041"/>
                    </a:lnTo>
                    <a:lnTo>
                      <a:pt x="880882" y="512654"/>
                    </a:lnTo>
                    <a:lnTo>
                      <a:pt x="880882" y="519878"/>
                    </a:lnTo>
                    <a:lnTo>
                      <a:pt x="877267" y="523491"/>
                    </a:lnTo>
                    <a:lnTo>
                      <a:pt x="873656" y="527104"/>
                    </a:lnTo>
                    <a:lnTo>
                      <a:pt x="873656" y="530717"/>
                    </a:lnTo>
                    <a:lnTo>
                      <a:pt x="870041" y="537942"/>
                    </a:lnTo>
                    <a:lnTo>
                      <a:pt x="866430" y="545166"/>
                    </a:lnTo>
                    <a:lnTo>
                      <a:pt x="866430" y="552392"/>
                    </a:lnTo>
                    <a:lnTo>
                      <a:pt x="823079" y="552392"/>
                    </a:lnTo>
                    <a:lnTo>
                      <a:pt x="819464" y="556005"/>
                    </a:lnTo>
                    <a:lnTo>
                      <a:pt x="819464" y="559618"/>
                    </a:lnTo>
                    <a:lnTo>
                      <a:pt x="826690" y="563231"/>
                    </a:lnTo>
                    <a:lnTo>
                      <a:pt x="830305" y="566844"/>
                    </a:lnTo>
                    <a:lnTo>
                      <a:pt x="833915" y="566844"/>
                    </a:lnTo>
                    <a:lnTo>
                      <a:pt x="837526" y="570457"/>
                    </a:lnTo>
                    <a:lnTo>
                      <a:pt x="841141" y="574068"/>
                    </a:lnTo>
                    <a:lnTo>
                      <a:pt x="841141" y="581294"/>
                    </a:lnTo>
                    <a:lnTo>
                      <a:pt x="844752" y="584907"/>
                    </a:lnTo>
                    <a:lnTo>
                      <a:pt x="848367" y="588519"/>
                    </a:lnTo>
                    <a:lnTo>
                      <a:pt x="848367" y="592132"/>
                    </a:lnTo>
                    <a:lnTo>
                      <a:pt x="855593" y="595745"/>
                    </a:lnTo>
                    <a:lnTo>
                      <a:pt x="859204" y="595745"/>
                    </a:lnTo>
                    <a:lnTo>
                      <a:pt x="859204" y="599356"/>
                    </a:lnTo>
                    <a:lnTo>
                      <a:pt x="855593" y="599356"/>
                    </a:lnTo>
                    <a:lnTo>
                      <a:pt x="851978" y="602969"/>
                    </a:lnTo>
                    <a:lnTo>
                      <a:pt x="797790" y="649935"/>
                    </a:lnTo>
                    <a:lnTo>
                      <a:pt x="794175" y="649935"/>
                    </a:lnTo>
                    <a:lnTo>
                      <a:pt x="754435" y="682448"/>
                    </a:lnTo>
                    <a:lnTo>
                      <a:pt x="754435" y="685911"/>
                    </a:lnTo>
                    <a:lnTo>
                      <a:pt x="750824" y="689524"/>
                    </a:lnTo>
                    <a:lnTo>
                      <a:pt x="750824" y="693135"/>
                    </a:lnTo>
                    <a:lnTo>
                      <a:pt x="747213" y="700512"/>
                    </a:lnTo>
                    <a:lnTo>
                      <a:pt x="743598" y="704123"/>
                    </a:lnTo>
                    <a:lnTo>
                      <a:pt x="739987" y="707736"/>
                    </a:lnTo>
                    <a:lnTo>
                      <a:pt x="743598" y="711200"/>
                    </a:lnTo>
                    <a:lnTo>
                      <a:pt x="747213" y="711200"/>
                    </a:lnTo>
                    <a:lnTo>
                      <a:pt x="750824" y="714813"/>
                    </a:lnTo>
                    <a:lnTo>
                      <a:pt x="754435" y="718423"/>
                    </a:lnTo>
                    <a:lnTo>
                      <a:pt x="754435" y="725649"/>
                    </a:lnTo>
                    <a:lnTo>
                      <a:pt x="750824" y="732875"/>
                    </a:lnTo>
                    <a:lnTo>
                      <a:pt x="750824" y="736488"/>
                    </a:lnTo>
                    <a:lnTo>
                      <a:pt x="747213" y="740101"/>
                    </a:lnTo>
                    <a:lnTo>
                      <a:pt x="743598" y="743712"/>
                    </a:lnTo>
                    <a:lnTo>
                      <a:pt x="739987" y="747325"/>
                    </a:lnTo>
                    <a:lnTo>
                      <a:pt x="736372" y="750938"/>
                    </a:lnTo>
                    <a:lnTo>
                      <a:pt x="732761" y="758164"/>
                    </a:lnTo>
                    <a:lnTo>
                      <a:pt x="732761" y="765390"/>
                    </a:lnTo>
                    <a:lnTo>
                      <a:pt x="729146" y="769003"/>
                    </a:lnTo>
                    <a:lnTo>
                      <a:pt x="729146" y="772613"/>
                    </a:lnTo>
                    <a:lnTo>
                      <a:pt x="714699" y="772613"/>
                    </a:lnTo>
                    <a:lnTo>
                      <a:pt x="711084" y="776226"/>
                    </a:lnTo>
                    <a:lnTo>
                      <a:pt x="707473" y="779839"/>
                    </a:lnTo>
                    <a:lnTo>
                      <a:pt x="707473" y="790678"/>
                    </a:lnTo>
                    <a:lnTo>
                      <a:pt x="711084" y="794291"/>
                    </a:lnTo>
                    <a:lnTo>
                      <a:pt x="707473" y="797902"/>
                    </a:lnTo>
                    <a:lnTo>
                      <a:pt x="707473" y="801515"/>
                    </a:lnTo>
                    <a:lnTo>
                      <a:pt x="703858" y="801515"/>
                    </a:lnTo>
                    <a:lnTo>
                      <a:pt x="696636" y="805128"/>
                    </a:lnTo>
                    <a:lnTo>
                      <a:pt x="682184" y="805128"/>
                    </a:lnTo>
                    <a:lnTo>
                      <a:pt x="671348" y="808741"/>
                    </a:lnTo>
                    <a:lnTo>
                      <a:pt x="664122" y="808741"/>
                    </a:lnTo>
                    <a:lnTo>
                      <a:pt x="660507" y="805128"/>
                    </a:lnTo>
                    <a:lnTo>
                      <a:pt x="656896" y="801515"/>
                    </a:lnTo>
                    <a:lnTo>
                      <a:pt x="656896" y="797902"/>
                    </a:lnTo>
                    <a:lnTo>
                      <a:pt x="646059" y="797902"/>
                    </a:lnTo>
                    <a:lnTo>
                      <a:pt x="646059" y="794291"/>
                    </a:lnTo>
                    <a:lnTo>
                      <a:pt x="642444" y="790678"/>
                    </a:lnTo>
                    <a:lnTo>
                      <a:pt x="638833" y="790678"/>
                    </a:lnTo>
                    <a:lnTo>
                      <a:pt x="631607" y="787065"/>
                    </a:lnTo>
                    <a:lnTo>
                      <a:pt x="620766" y="787065"/>
                    </a:lnTo>
                    <a:lnTo>
                      <a:pt x="617156" y="779839"/>
                    </a:lnTo>
                    <a:lnTo>
                      <a:pt x="613545" y="776226"/>
                    </a:lnTo>
                    <a:lnTo>
                      <a:pt x="609930" y="776226"/>
                    </a:lnTo>
                    <a:lnTo>
                      <a:pt x="609930" y="772613"/>
                    </a:lnTo>
                    <a:lnTo>
                      <a:pt x="606319" y="772613"/>
                    </a:lnTo>
                    <a:lnTo>
                      <a:pt x="599093" y="769003"/>
                    </a:lnTo>
                    <a:lnTo>
                      <a:pt x="595478" y="765390"/>
                    </a:lnTo>
                    <a:lnTo>
                      <a:pt x="595478" y="761777"/>
                    </a:lnTo>
                    <a:lnTo>
                      <a:pt x="581030" y="761777"/>
                    </a:lnTo>
                    <a:lnTo>
                      <a:pt x="573805" y="758164"/>
                    </a:lnTo>
                    <a:lnTo>
                      <a:pt x="570189" y="761777"/>
                    </a:lnTo>
                    <a:lnTo>
                      <a:pt x="566579" y="765390"/>
                    </a:lnTo>
                    <a:lnTo>
                      <a:pt x="562968" y="761777"/>
                    </a:lnTo>
                    <a:lnTo>
                      <a:pt x="559353" y="761777"/>
                    </a:lnTo>
                    <a:lnTo>
                      <a:pt x="555742" y="758164"/>
                    </a:lnTo>
                    <a:lnTo>
                      <a:pt x="548516" y="758164"/>
                    </a:lnTo>
                    <a:lnTo>
                      <a:pt x="548516" y="761777"/>
                    </a:lnTo>
                    <a:lnTo>
                      <a:pt x="541290" y="765390"/>
                    </a:lnTo>
                    <a:lnTo>
                      <a:pt x="537679" y="769003"/>
                    </a:lnTo>
                    <a:lnTo>
                      <a:pt x="526838" y="769003"/>
                    </a:lnTo>
                    <a:lnTo>
                      <a:pt x="526838" y="765390"/>
                    </a:lnTo>
                    <a:lnTo>
                      <a:pt x="523228" y="761777"/>
                    </a:lnTo>
                    <a:lnTo>
                      <a:pt x="505165" y="761777"/>
                    </a:lnTo>
                    <a:lnTo>
                      <a:pt x="494324" y="769003"/>
                    </a:lnTo>
                    <a:lnTo>
                      <a:pt x="476261" y="769003"/>
                    </a:lnTo>
                    <a:lnTo>
                      <a:pt x="472651" y="765390"/>
                    </a:lnTo>
                    <a:lnTo>
                      <a:pt x="469035" y="761777"/>
                    </a:lnTo>
                    <a:lnTo>
                      <a:pt x="465425" y="758164"/>
                    </a:lnTo>
                    <a:lnTo>
                      <a:pt x="469035" y="750938"/>
                    </a:lnTo>
                    <a:lnTo>
                      <a:pt x="472651" y="747325"/>
                    </a:lnTo>
                    <a:lnTo>
                      <a:pt x="472651" y="743712"/>
                    </a:lnTo>
                    <a:lnTo>
                      <a:pt x="465425" y="743712"/>
                    </a:lnTo>
                    <a:lnTo>
                      <a:pt x="461809" y="747325"/>
                    </a:lnTo>
                    <a:lnTo>
                      <a:pt x="454588" y="747325"/>
                    </a:lnTo>
                    <a:lnTo>
                      <a:pt x="450973" y="743712"/>
                    </a:lnTo>
                    <a:lnTo>
                      <a:pt x="447362" y="743712"/>
                    </a:lnTo>
                    <a:lnTo>
                      <a:pt x="443747" y="747325"/>
                    </a:lnTo>
                    <a:lnTo>
                      <a:pt x="440136" y="747325"/>
                    </a:lnTo>
                    <a:lnTo>
                      <a:pt x="432910" y="743712"/>
                    </a:lnTo>
                    <a:lnTo>
                      <a:pt x="429446" y="736488"/>
                    </a:lnTo>
                    <a:lnTo>
                      <a:pt x="418610" y="736488"/>
                    </a:lnTo>
                    <a:lnTo>
                      <a:pt x="414848" y="740101"/>
                    </a:lnTo>
                    <a:lnTo>
                      <a:pt x="393321" y="740101"/>
                    </a:lnTo>
                    <a:lnTo>
                      <a:pt x="386095" y="732875"/>
                    </a:lnTo>
                    <a:lnTo>
                      <a:pt x="382485" y="729262"/>
                    </a:lnTo>
                    <a:lnTo>
                      <a:pt x="378869" y="722036"/>
                    </a:lnTo>
                    <a:lnTo>
                      <a:pt x="375259" y="711200"/>
                    </a:lnTo>
                    <a:lnTo>
                      <a:pt x="371644" y="704123"/>
                    </a:lnTo>
                    <a:lnTo>
                      <a:pt x="368033" y="700512"/>
                    </a:lnTo>
                    <a:lnTo>
                      <a:pt x="364422" y="700512"/>
                    </a:lnTo>
                    <a:lnTo>
                      <a:pt x="360807" y="696899"/>
                    </a:lnTo>
                    <a:lnTo>
                      <a:pt x="357196" y="696899"/>
                    </a:lnTo>
                    <a:lnTo>
                      <a:pt x="353581" y="693135"/>
                    </a:lnTo>
                    <a:lnTo>
                      <a:pt x="346355" y="689524"/>
                    </a:lnTo>
                    <a:lnTo>
                      <a:pt x="346355" y="685911"/>
                    </a:lnTo>
                    <a:lnTo>
                      <a:pt x="342744" y="685911"/>
                    </a:lnTo>
                    <a:lnTo>
                      <a:pt x="342744" y="682448"/>
                    </a:lnTo>
                    <a:lnTo>
                      <a:pt x="339134" y="678835"/>
                    </a:lnTo>
                    <a:lnTo>
                      <a:pt x="335518" y="671611"/>
                    </a:lnTo>
                    <a:lnTo>
                      <a:pt x="328292" y="667846"/>
                    </a:lnTo>
                    <a:lnTo>
                      <a:pt x="324682" y="667846"/>
                    </a:lnTo>
                    <a:lnTo>
                      <a:pt x="321067" y="664233"/>
                    </a:lnTo>
                    <a:lnTo>
                      <a:pt x="317456" y="664233"/>
                    </a:lnTo>
                    <a:lnTo>
                      <a:pt x="313845" y="660623"/>
                    </a:lnTo>
                    <a:lnTo>
                      <a:pt x="313845" y="657159"/>
                    </a:lnTo>
                    <a:lnTo>
                      <a:pt x="310230" y="649935"/>
                    </a:lnTo>
                    <a:lnTo>
                      <a:pt x="306619" y="642709"/>
                    </a:lnTo>
                    <a:lnTo>
                      <a:pt x="299393" y="639096"/>
                    </a:lnTo>
                    <a:lnTo>
                      <a:pt x="295778" y="635484"/>
                    </a:lnTo>
                    <a:lnTo>
                      <a:pt x="292167" y="635484"/>
                    </a:lnTo>
                    <a:lnTo>
                      <a:pt x="288557" y="631871"/>
                    </a:lnTo>
                    <a:lnTo>
                      <a:pt x="270490" y="617421"/>
                    </a:lnTo>
                    <a:lnTo>
                      <a:pt x="256042" y="610195"/>
                    </a:lnTo>
                    <a:lnTo>
                      <a:pt x="245201" y="602969"/>
                    </a:lnTo>
                    <a:lnTo>
                      <a:pt x="234364" y="595745"/>
                    </a:lnTo>
                    <a:lnTo>
                      <a:pt x="223528" y="588519"/>
                    </a:lnTo>
                    <a:lnTo>
                      <a:pt x="216302" y="584907"/>
                    </a:lnTo>
                    <a:lnTo>
                      <a:pt x="205465" y="581294"/>
                    </a:lnTo>
                    <a:lnTo>
                      <a:pt x="191013" y="574068"/>
                    </a:lnTo>
                    <a:lnTo>
                      <a:pt x="180177" y="570457"/>
                    </a:lnTo>
                    <a:lnTo>
                      <a:pt x="176561" y="566844"/>
                    </a:lnTo>
                    <a:lnTo>
                      <a:pt x="176561" y="563231"/>
                    </a:lnTo>
                    <a:lnTo>
                      <a:pt x="180177" y="556005"/>
                    </a:lnTo>
                    <a:lnTo>
                      <a:pt x="180177" y="545166"/>
                    </a:lnTo>
                    <a:lnTo>
                      <a:pt x="183787" y="537942"/>
                    </a:lnTo>
                    <a:lnTo>
                      <a:pt x="183787" y="501815"/>
                    </a:lnTo>
                    <a:lnTo>
                      <a:pt x="180177" y="494589"/>
                    </a:lnTo>
                    <a:lnTo>
                      <a:pt x="180177" y="490978"/>
                    </a:lnTo>
                    <a:lnTo>
                      <a:pt x="180177" y="490978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2E7E5A1-3AF1-AABD-5CD8-6DEF798FF82C}"/>
                  </a:ext>
                </a:extLst>
              </p:cNvPr>
              <p:cNvSpPr/>
              <p:nvPr/>
            </p:nvSpPr>
            <p:spPr>
              <a:xfrm>
                <a:off x="4644954" y="5293455"/>
                <a:ext cx="1148525" cy="585250"/>
              </a:xfrm>
              <a:custGeom>
                <a:avLst/>
                <a:gdLst>
                  <a:gd name="connsiteX0" fmla="*/ 21215 w 1148525"/>
                  <a:gd name="connsiteY0" fmla="*/ 209341 h 585250"/>
                  <a:gd name="connsiteX1" fmla="*/ 31905 w 1148525"/>
                  <a:gd name="connsiteY1" fmla="*/ 209341 h 585250"/>
                  <a:gd name="connsiteX2" fmla="*/ 31905 w 1148525"/>
                  <a:gd name="connsiteY2" fmla="*/ 202115 h 585250"/>
                  <a:gd name="connsiteX3" fmla="*/ 31905 w 1148525"/>
                  <a:gd name="connsiteY3" fmla="*/ 202115 h 585250"/>
                  <a:gd name="connsiteX4" fmla="*/ 31905 w 1148525"/>
                  <a:gd name="connsiteY4" fmla="*/ 198502 h 585250"/>
                  <a:gd name="connsiteX5" fmla="*/ 35516 w 1148525"/>
                  <a:gd name="connsiteY5" fmla="*/ 194889 h 585250"/>
                  <a:gd name="connsiteX6" fmla="*/ 39131 w 1148525"/>
                  <a:gd name="connsiteY6" fmla="*/ 194889 h 585250"/>
                  <a:gd name="connsiteX7" fmla="*/ 39131 w 1148525"/>
                  <a:gd name="connsiteY7" fmla="*/ 187666 h 585250"/>
                  <a:gd name="connsiteX8" fmla="*/ 46357 w 1148525"/>
                  <a:gd name="connsiteY8" fmla="*/ 187666 h 585250"/>
                  <a:gd name="connsiteX9" fmla="*/ 49967 w 1148525"/>
                  <a:gd name="connsiteY9" fmla="*/ 191279 h 585250"/>
                  <a:gd name="connsiteX10" fmla="*/ 53578 w 1148525"/>
                  <a:gd name="connsiteY10" fmla="*/ 187666 h 585250"/>
                  <a:gd name="connsiteX11" fmla="*/ 53578 w 1148525"/>
                  <a:gd name="connsiteY11" fmla="*/ 184053 h 585250"/>
                  <a:gd name="connsiteX12" fmla="*/ 60804 w 1148525"/>
                  <a:gd name="connsiteY12" fmla="*/ 184053 h 585250"/>
                  <a:gd name="connsiteX13" fmla="*/ 60804 w 1148525"/>
                  <a:gd name="connsiteY13" fmla="*/ 187666 h 585250"/>
                  <a:gd name="connsiteX14" fmla="*/ 64419 w 1148525"/>
                  <a:gd name="connsiteY14" fmla="*/ 187666 h 585250"/>
                  <a:gd name="connsiteX15" fmla="*/ 64419 w 1148525"/>
                  <a:gd name="connsiteY15" fmla="*/ 191279 h 585250"/>
                  <a:gd name="connsiteX16" fmla="*/ 68030 w 1148525"/>
                  <a:gd name="connsiteY16" fmla="*/ 187666 h 585250"/>
                  <a:gd name="connsiteX17" fmla="*/ 71645 w 1148525"/>
                  <a:gd name="connsiteY17" fmla="*/ 191279 h 585250"/>
                  <a:gd name="connsiteX18" fmla="*/ 75256 w 1148525"/>
                  <a:gd name="connsiteY18" fmla="*/ 191279 h 585250"/>
                  <a:gd name="connsiteX19" fmla="*/ 75256 w 1148525"/>
                  <a:gd name="connsiteY19" fmla="*/ 176827 h 585250"/>
                  <a:gd name="connsiteX20" fmla="*/ 78867 w 1148525"/>
                  <a:gd name="connsiteY20" fmla="*/ 180440 h 585250"/>
                  <a:gd name="connsiteX21" fmla="*/ 78867 w 1148525"/>
                  <a:gd name="connsiteY21" fmla="*/ 184053 h 585250"/>
                  <a:gd name="connsiteX22" fmla="*/ 82482 w 1148525"/>
                  <a:gd name="connsiteY22" fmla="*/ 184053 h 585250"/>
                  <a:gd name="connsiteX23" fmla="*/ 86093 w 1148525"/>
                  <a:gd name="connsiteY23" fmla="*/ 180440 h 585250"/>
                  <a:gd name="connsiteX24" fmla="*/ 86093 w 1148525"/>
                  <a:gd name="connsiteY24" fmla="*/ 176827 h 585250"/>
                  <a:gd name="connsiteX25" fmla="*/ 89708 w 1148525"/>
                  <a:gd name="connsiteY25" fmla="*/ 173214 h 585250"/>
                  <a:gd name="connsiteX26" fmla="*/ 93318 w 1148525"/>
                  <a:gd name="connsiteY26" fmla="*/ 169601 h 585250"/>
                  <a:gd name="connsiteX27" fmla="*/ 100544 w 1148525"/>
                  <a:gd name="connsiteY27" fmla="*/ 169601 h 585250"/>
                  <a:gd name="connsiteX28" fmla="*/ 100544 w 1148525"/>
                  <a:gd name="connsiteY28" fmla="*/ 165990 h 585250"/>
                  <a:gd name="connsiteX29" fmla="*/ 104155 w 1148525"/>
                  <a:gd name="connsiteY29" fmla="*/ 165990 h 585250"/>
                  <a:gd name="connsiteX30" fmla="*/ 104155 w 1148525"/>
                  <a:gd name="connsiteY30" fmla="*/ 162377 h 585250"/>
                  <a:gd name="connsiteX31" fmla="*/ 107770 w 1148525"/>
                  <a:gd name="connsiteY31" fmla="*/ 158764 h 585250"/>
                  <a:gd name="connsiteX32" fmla="*/ 111381 w 1148525"/>
                  <a:gd name="connsiteY32" fmla="*/ 158764 h 585250"/>
                  <a:gd name="connsiteX33" fmla="*/ 111381 w 1148525"/>
                  <a:gd name="connsiteY33" fmla="*/ 155151 h 585250"/>
                  <a:gd name="connsiteX34" fmla="*/ 122222 w 1148525"/>
                  <a:gd name="connsiteY34" fmla="*/ 155151 h 585250"/>
                  <a:gd name="connsiteX35" fmla="*/ 122222 w 1148525"/>
                  <a:gd name="connsiteY35" fmla="*/ 151538 h 585250"/>
                  <a:gd name="connsiteX36" fmla="*/ 125833 w 1148525"/>
                  <a:gd name="connsiteY36" fmla="*/ 147925 h 585250"/>
                  <a:gd name="connsiteX37" fmla="*/ 133059 w 1148525"/>
                  <a:gd name="connsiteY37" fmla="*/ 147925 h 585250"/>
                  <a:gd name="connsiteX38" fmla="*/ 136670 w 1148525"/>
                  <a:gd name="connsiteY38" fmla="*/ 151538 h 585250"/>
                  <a:gd name="connsiteX39" fmla="*/ 140285 w 1148525"/>
                  <a:gd name="connsiteY39" fmla="*/ 151538 h 585250"/>
                  <a:gd name="connsiteX40" fmla="*/ 140285 w 1148525"/>
                  <a:gd name="connsiteY40" fmla="*/ 147925 h 585250"/>
                  <a:gd name="connsiteX41" fmla="*/ 143895 w 1148525"/>
                  <a:gd name="connsiteY41" fmla="*/ 147925 h 585250"/>
                  <a:gd name="connsiteX42" fmla="*/ 143895 w 1148525"/>
                  <a:gd name="connsiteY42" fmla="*/ 144312 h 585250"/>
                  <a:gd name="connsiteX43" fmla="*/ 147511 w 1148525"/>
                  <a:gd name="connsiteY43" fmla="*/ 144312 h 585250"/>
                  <a:gd name="connsiteX44" fmla="*/ 147511 w 1148525"/>
                  <a:gd name="connsiteY44" fmla="*/ 140699 h 585250"/>
                  <a:gd name="connsiteX45" fmla="*/ 151121 w 1148525"/>
                  <a:gd name="connsiteY45" fmla="*/ 137089 h 585250"/>
                  <a:gd name="connsiteX46" fmla="*/ 151121 w 1148525"/>
                  <a:gd name="connsiteY46" fmla="*/ 126250 h 585250"/>
                  <a:gd name="connsiteX47" fmla="*/ 154737 w 1148525"/>
                  <a:gd name="connsiteY47" fmla="*/ 126250 h 585250"/>
                  <a:gd name="connsiteX48" fmla="*/ 154737 w 1148525"/>
                  <a:gd name="connsiteY48" fmla="*/ 122637 h 585250"/>
                  <a:gd name="connsiteX49" fmla="*/ 151121 w 1148525"/>
                  <a:gd name="connsiteY49" fmla="*/ 122637 h 585250"/>
                  <a:gd name="connsiteX50" fmla="*/ 151121 w 1148525"/>
                  <a:gd name="connsiteY50" fmla="*/ 119024 h 585250"/>
                  <a:gd name="connsiteX51" fmla="*/ 154737 w 1148525"/>
                  <a:gd name="connsiteY51" fmla="*/ 119024 h 585250"/>
                  <a:gd name="connsiteX52" fmla="*/ 158347 w 1148525"/>
                  <a:gd name="connsiteY52" fmla="*/ 122637 h 585250"/>
                  <a:gd name="connsiteX53" fmla="*/ 158347 w 1148525"/>
                  <a:gd name="connsiteY53" fmla="*/ 100961 h 585250"/>
                  <a:gd name="connsiteX54" fmla="*/ 154737 w 1148525"/>
                  <a:gd name="connsiteY54" fmla="*/ 97348 h 585250"/>
                  <a:gd name="connsiteX55" fmla="*/ 154737 w 1148525"/>
                  <a:gd name="connsiteY55" fmla="*/ 93735 h 585250"/>
                  <a:gd name="connsiteX56" fmla="*/ 158347 w 1148525"/>
                  <a:gd name="connsiteY56" fmla="*/ 93735 h 585250"/>
                  <a:gd name="connsiteX57" fmla="*/ 161958 w 1148525"/>
                  <a:gd name="connsiteY57" fmla="*/ 90122 h 585250"/>
                  <a:gd name="connsiteX58" fmla="*/ 161958 w 1148525"/>
                  <a:gd name="connsiteY58" fmla="*/ 82899 h 585250"/>
                  <a:gd name="connsiteX59" fmla="*/ 154737 w 1148525"/>
                  <a:gd name="connsiteY59" fmla="*/ 82899 h 585250"/>
                  <a:gd name="connsiteX60" fmla="*/ 151121 w 1148525"/>
                  <a:gd name="connsiteY60" fmla="*/ 79286 h 585250"/>
                  <a:gd name="connsiteX61" fmla="*/ 154737 w 1148525"/>
                  <a:gd name="connsiteY61" fmla="*/ 79286 h 585250"/>
                  <a:gd name="connsiteX62" fmla="*/ 154737 w 1148525"/>
                  <a:gd name="connsiteY62" fmla="*/ 72060 h 585250"/>
                  <a:gd name="connsiteX63" fmla="*/ 154737 w 1148525"/>
                  <a:gd name="connsiteY63" fmla="*/ 72060 h 585250"/>
                  <a:gd name="connsiteX64" fmla="*/ 154737 w 1148525"/>
                  <a:gd name="connsiteY64" fmla="*/ 68447 h 585250"/>
                  <a:gd name="connsiteX65" fmla="*/ 158347 w 1148525"/>
                  <a:gd name="connsiteY65" fmla="*/ 68447 h 585250"/>
                  <a:gd name="connsiteX66" fmla="*/ 158347 w 1148525"/>
                  <a:gd name="connsiteY66" fmla="*/ 61221 h 585250"/>
                  <a:gd name="connsiteX67" fmla="*/ 165573 w 1148525"/>
                  <a:gd name="connsiteY67" fmla="*/ 61221 h 585250"/>
                  <a:gd name="connsiteX68" fmla="*/ 172799 w 1148525"/>
                  <a:gd name="connsiteY68" fmla="*/ 64834 h 585250"/>
                  <a:gd name="connsiteX69" fmla="*/ 176410 w 1148525"/>
                  <a:gd name="connsiteY69" fmla="*/ 68447 h 585250"/>
                  <a:gd name="connsiteX70" fmla="*/ 180025 w 1148525"/>
                  <a:gd name="connsiteY70" fmla="*/ 72060 h 585250"/>
                  <a:gd name="connsiteX71" fmla="*/ 183636 w 1148525"/>
                  <a:gd name="connsiteY71" fmla="*/ 72060 h 585250"/>
                  <a:gd name="connsiteX72" fmla="*/ 187247 w 1148525"/>
                  <a:gd name="connsiteY72" fmla="*/ 68447 h 585250"/>
                  <a:gd name="connsiteX73" fmla="*/ 187247 w 1148525"/>
                  <a:gd name="connsiteY73" fmla="*/ 64834 h 585250"/>
                  <a:gd name="connsiteX74" fmla="*/ 190862 w 1148525"/>
                  <a:gd name="connsiteY74" fmla="*/ 64834 h 585250"/>
                  <a:gd name="connsiteX75" fmla="*/ 194472 w 1148525"/>
                  <a:gd name="connsiteY75" fmla="*/ 68447 h 585250"/>
                  <a:gd name="connsiteX76" fmla="*/ 194472 w 1148525"/>
                  <a:gd name="connsiteY76" fmla="*/ 72060 h 585250"/>
                  <a:gd name="connsiteX77" fmla="*/ 201698 w 1148525"/>
                  <a:gd name="connsiteY77" fmla="*/ 75673 h 585250"/>
                  <a:gd name="connsiteX78" fmla="*/ 208924 w 1148525"/>
                  <a:gd name="connsiteY78" fmla="*/ 75673 h 585250"/>
                  <a:gd name="connsiteX79" fmla="*/ 216150 w 1148525"/>
                  <a:gd name="connsiteY79" fmla="*/ 72060 h 585250"/>
                  <a:gd name="connsiteX80" fmla="*/ 219761 w 1148525"/>
                  <a:gd name="connsiteY80" fmla="*/ 64834 h 585250"/>
                  <a:gd name="connsiteX81" fmla="*/ 223376 w 1148525"/>
                  <a:gd name="connsiteY81" fmla="*/ 61221 h 585250"/>
                  <a:gd name="connsiteX82" fmla="*/ 223376 w 1148525"/>
                  <a:gd name="connsiteY82" fmla="*/ 53997 h 585250"/>
                  <a:gd name="connsiteX83" fmla="*/ 226987 w 1148525"/>
                  <a:gd name="connsiteY83" fmla="*/ 50384 h 585250"/>
                  <a:gd name="connsiteX84" fmla="*/ 230602 w 1148525"/>
                  <a:gd name="connsiteY84" fmla="*/ 50384 h 585250"/>
                  <a:gd name="connsiteX85" fmla="*/ 230602 w 1148525"/>
                  <a:gd name="connsiteY85" fmla="*/ 39545 h 585250"/>
                  <a:gd name="connsiteX86" fmla="*/ 234213 w 1148525"/>
                  <a:gd name="connsiteY86" fmla="*/ 35933 h 585250"/>
                  <a:gd name="connsiteX87" fmla="*/ 237824 w 1148525"/>
                  <a:gd name="connsiteY87" fmla="*/ 35933 h 585250"/>
                  <a:gd name="connsiteX88" fmla="*/ 237824 w 1148525"/>
                  <a:gd name="connsiteY88" fmla="*/ 32322 h 585250"/>
                  <a:gd name="connsiteX89" fmla="*/ 241439 w 1148525"/>
                  <a:gd name="connsiteY89" fmla="*/ 32322 h 585250"/>
                  <a:gd name="connsiteX90" fmla="*/ 241439 w 1148525"/>
                  <a:gd name="connsiteY90" fmla="*/ 35933 h 585250"/>
                  <a:gd name="connsiteX91" fmla="*/ 245049 w 1148525"/>
                  <a:gd name="connsiteY91" fmla="*/ 39545 h 585250"/>
                  <a:gd name="connsiteX92" fmla="*/ 241439 w 1148525"/>
                  <a:gd name="connsiteY92" fmla="*/ 43158 h 585250"/>
                  <a:gd name="connsiteX93" fmla="*/ 245049 w 1148525"/>
                  <a:gd name="connsiteY93" fmla="*/ 46771 h 585250"/>
                  <a:gd name="connsiteX94" fmla="*/ 248665 w 1148525"/>
                  <a:gd name="connsiteY94" fmla="*/ 46771 h 585250"/>
                  <a:gd name="connsiteX95" fmla="*/ 252275 w 1148525"/>
                  <a:gd name="connsiteY95" fmla="*/ 50384 h 585250"/>
                  <a:gd name="connsiteX96" fmla="*/ 252275 w 1148525"/>
                  <a:gd name="connsiteY96" fmla="*/ 53997 h 585250"/>
                  <a:gd name="connsiteX97" fmla="*/ 266727 w 1148525"/>
                  <a:gd name="connsiteY97" fmla="*/ 53997 h 585250"/>
                  <a:gd name="connsiteX98" fmla="*/ 273953 w 1148525"/>
                  <a:gd name="connsiteY98" fmla="*/ 50384 h 585250"/>
                  <a:gd name="connsiteX99" fmla="*/ 281179 w 1148525"/>
                  <a:gd name="connsiteY99" fmla="*/ 46771 h 585250"/>
                  <a:gd name="connsiteX100" fmla="*/ 331756 w 1148525"/>
                  <a:gd name="connsiteY100" fmla="*/ 46771 h 585250"/>
                  <a:gd name="connsiteX101" fmla="*/ 338982 w 1148525"/>
                  <a:gd name="connsiteY101" fmla="*/ 50384 h 585250"/>
                  <a:gd name="connsiteX102" fmla="*/ 367881 w 1148525"/>
                  <a:gd name="connsiteY102" fmla="*/ 50384 h 585250"/>
                  <a:gd name="connsiteX103" fmla="*/ 375107 w 1148525"/>
                  <a:gd name="connsiteY103" fmla="*/ 46771 h 585250"/>
                  <a:gd name="connsiteX104" fmla="*/ 382333 w 1148525"/>
                  <a:gd name="connsiteY104" fmla="*/ 43158 h 585250"/>
                  <a:gd name="connsiteX105" fmla="*/ 389559 w 1148525"/>
                  <a:gd name="connsiteY105" fmla="*/ 39545 h 585250"/>
                  <a:gd name="connsiteX106" fmla="*/ 396780 w 1148525"/>
                  <a:gd name="connsiteY106" fmla="*/ 39545 h 585250"/>
                  <a:gd name="connsiteX107" fmla="*/ 404006 w 1148525"/>
                  <a:gd name="connsiteY107" fmla="*/ 43158 h 585250"/>
                  <a:gd name="connsiteX108" fmla="*/ 414848 w 1148525"/>
                  <a:gd name="connsiteY108" fmla="*/ 43158 h 585250"/>
                  <a:gd name="connsiteX109" fmla="*/ 418458 w 1148525"/>
                  <a:gd name="connsiteY109" fmla="*/ 39545 h 585250"/>
                  <a:gd name="connsiteX110" fmla="*/ 425684 w 1148525"/>
                  <a:gd name="connsiteY110" fmla="*/ 35933 h 585250"/>
                  <a:gd name="connsiteX111" fmla="*/ 432910 w 1148525"/>
                  <a:gd name="connsiteY111" fmla="*/ 32322 h 585250"/>
                  <a:gd name="connsiteX112" fmla="*/ 436521 w 1148525"/>
                  <a:gd name="connsiteY112" fmla="*/ 32322 h 585250"/>
                  <a:gd name="connsiteX113" fmla="*/ 443747 w 1148525"/>
                  <a:gd name="connsiteY113" fmla="*/ 28709 h 585250"/>
                  <a:gd name="connsiteX114" fmla="*/ 450973 w 1148525"/>
                  <a:gd name="connsiteY114" fmla="*/ 28709 h 585250"/>
                  <a:gd name="connsiteX115" fmla="*/ 458199 w 1148525"/>
                  <a:gd name="connsiteY115" fmla="*/ 25096 h 585250"/>
                  <a:gd name="connsiteX116" fmla="*/ 465425 w 1148525"/>
                  <a:gd name="connsiteY116" fmla="*/ 21483 h 585250"/>
                  <a:gd name="connsiteX117" fmla="*/ 469035 w 1148525"/>
                  <a:gd name="connsiteY117" fmla="*/ 17870 h 585250"/>
                  <a:gd name="connsiteX118" fmla="*/ 476261 w 1148525"/>
                  <a:gd name="connsiteY118" fmla="*/ 14257 h 585250"/>
                  <a:gd name="connsiteX119" fmla="*/ 483487 w 1148525"/>
                  <a:gd name="connsiteY119" fmla="*/ 10644 h 585250"/>
                  <a:gd name="connsiteX120" fmla="*/ 487098 w 1148525"/>
                  <a:gd name="connsiteY120" fmla="*/ 7033 h 585250"/>
                  <a:gd name="connsiteX121" fmla="*/ 490713 w 1148525"/>
                  <a:gd name="connsiteY121" fmla="*/ 7033 h 585250"/>
                  <a:gd name="connsiteX122" fmla="*/ 494324 w 1148525"/>
                  <a:gd name="connsiteY122" fmla="*/ 3420 h 585250"/>
                  <a:gd name="connsiteX123" fmla="*/ 501550 w 1148525"/>
                  <a:gd name="connsiteY123" fmla="*/ -193 h 585250"/>
                  <a:gd name="connsiteX124" fmla="*/ 508776 w 1148525"/>
                  <a:gd name="connsiteY124" fmla="*/ -193 h 585250"/>
                  <a:gd name="connsiteX125" fmla="*/ 516002 w 1148525"/>
                  <a:gd name="connsiteY125" fmla="*/ 3420 h 585250"/>
                  <a:gd name="connsiteX126" fmla="*/ 523228 w 1148525"/>
                  <a:gd name="connsiteY126" fmla="*/ 7033 h 585250"/>
                  <a:gd name="connsiteX127" fmla="*/ 530449 w 1148525"/>
                  <a:gd name="connsiteY127" fmla="*/ 10644 h 585250"/>
                  <a:gd name="connsiteX128" fmla="*/ 534064 w 1148525"/>
                  <a:gd name="connsiteY128" fmla="*/ 14257 h 585250"/>
                  <a:gd name="connsiteX129" fmla="*/ 541290 w 1148525"/>
                  <a:gd name="connsiteY129" fmla="*/ 17870 h 585250"/>
                  <a:gd name="connsiteX130" fmla="*/ 570189 w 1148525"/>
                  <a:gd name="connsiteY130" fmla="*/ 46771 h 585250"/>
                  <a:gd name="connsiteX131" fmla="*/ 573805 w 1148525"/>
                  <a:gd name="connsiteY131" fmla="*/ 46771 h 585250"/>
                  <a:gd name="connsiteX132" fmla="*/ 577415 w 1148525"/>
                  <a:gd name="connsiteY132" fmla="*/ 50384 h 585250"/>
                  <a:gd name="connsiteX133" fmla="*/ 584641 w 1148525"/>
                  <a:gd name="connsiteY133" fmla="*/ 57610 h 585250"/>
                  <a:gd name="connsiteX134" fmla="*/ 613393 w 1148525"/>
                  <a:gd name="connsiteY134" fmla="*/ 57610 h 585250"/>
                  <a:gd name="connsiteX135" fmla="*/ 620766 w 1148525"/>
                  <a:gd name="connsiteY135" fmla="*/ 53997 h 585250"/>
                  <a:gd name="connsiteX136" fmla="*/ 627992 w 1148525"/>
                  <a:gd name="connsiteY136" fmla="*/ 53997 h 585250"/>
                  <a:gd name="connsiteX137" fmla="*/ 638682 w 1148525"/>
                  <a:gd name="connsiteY137" fmla="*/ 50384 h 585250"/>
                  <a:gd name="connsiteX138" fmla="*/ 682033 w 1148525"/>
                  <a:gd name="connsiteY138" fmla="*/ 50384 h 585250"/>
                  <a:gd name="connsiteX139" fmla="*/ 682033 w 1148525"/>
                  <a:gd name="connsiteY139" fmla="*/ 68447 h 585250"/>
                  <a:gd name="connsiteX140" fmla="*/ 678418 w 1148525"/>
                  <a:gd name="connsiteY140" fmla="*/ 75673 h 585250"/>
                  <a:gd name="connsiteX141" fmla="*/ 678418 w 1148525"/>
                  <a:gd name="connsiteY141" fmla="*/ 79286 h 585250"/>
                  <a:gd name="connsiteX142" fmla="*/ 674807 w 1148525"/>
                  <a:gd name="connsiteY142" fmla="*/ 82899 h 585250"/>
                  <a:gd name="connsiteX143" fmla="*/ 674807 w 1148525"/>
                  <a:gd name="connsiteY143" fmla="*/ 86512 h 585250"/>
                  <a:gd name="connsiteX144" fmla="*/ 678418 w 1148525"/>
                  <a:gd name="connsiteY144" fmla="*/ 90122 h 585250"/>
                  <a:gd name="connsiteX145" fmla="*/ 685644 w 1148525"/>
                  <a:gd name="connsiteY145" fmla="*/ 90122 h 585250"/>
                  <a:gd name="connsiteX146" fmla="*/ 696485 w 1148525"/>
                  <a:gd name="connsiteY146" fmla="*/ 82899 h 585250"/>
                  <a:gd name="connsiteX147" fmla="*/ 703706 w 1148525"/>
                  <a:gd name="connsiteY147" fmla="*/ 79286 h 585250"/>
                  <a:gd name="connsiteX148" fmla="*/ 710932 w 1148525"/>
                  <a:gd name="connsiteY148" fmla="*/ 75673 h 585250"/>
                  <a:gd name="connsiteX149" fmla="*/ 718158 w 1148525"/>
                  <a:gd name="connsiteY149" fmla="*/ 68447 h 585250"/>
                  <a:gd name="connsiteX150" fmla="*/ 728995 w 1148525"/>
                  <a:gd name="connsiteY150" fmla="*/ 61221 h 585250"/>
                  <a:gd name="connsiteX151" fmla="*/ 739836 w 1148525"/>
                  <a:gd name="connsiteY151" fmla="*/ 57610 h 585250"/>
                  <a:gd name="connsiteX152" fmla="*/ 754283 w 1148525"/>
                  <a:gd name="connsiteY152" fmla="*/ 46923 h 585250"/>
                  <a:gd name="connsiteX153" fmla="*/ 765124 w 1148525"/>
                  <a:gd name="connsiteY153" fmla="*/ 39545 h 585250"/>
                  <a:gd name="connsiteX154" fmla="*/ 772350 w 1148525"/>
                  <a:gd name="connsiteY154" fmla="*/ 35933 h 585250"/>
                  <a:gd name="connsiteX155" fmla="*/ 783187 w 1148525"/>
                  <a:gd name="connsiteY155" fmla="*/ 28709 h 585250"/>
                  <a:gd name="connsiteX156" fmla="*/ 794023 w 1148525"/>
                  <a:gd name="connsiteY156" fmla="*/ 25245 h 585250"/>
                  <a:gd name="connsiteX157" fmla="*/ 804865 w 1148525"/>
                  <a:gd name="connsiteY157" fmla="*/ 18022 h 585250"/>
                  <a:gd name="connsiteX158" fmla="*/ 812086 w 1148525"/>
                  <a:gd name="connsiteY158" fmla="*/ 14257 h 585250"/>
                  <a:gd name="connsiteX159" fmla="*/ 819312 w 1148525"/>
                  <a:gd name="connsiteY159" fmla="*/ 14257 h 585250"/>
                  <a:gd name="connsiteX160" fmla="*/ 830153 w 1148525"/>
                  <a:gd name="connsiteY160" fmla="*/ 10644 h 585250"/>
                  <a:gd name="connsiteX161" fmla="*/ 844600 w 1148525"/>
                  <a:gd name="connsiteY161" fmla="*/ 10644 h 585250"/>
                  <a:gd name="connsiteX162" fmla="*/ 848216 w 1148525"/>
                  <a:gd name="connsiteY162" fmla="*/ 7033 h 585250"/>
                  <a:gd name="connsiteX163" fmla="*/ 855442 w 1148525"/>
                  <a:gd name="connsiteY163" fmla="*/ 7033 h 585250"/>
                  <a:gd name="connsiteX164" fmla="*/ 855442 w 1148525"/>
                  <a:gd name="connsiteY164" fmla="*/ 10644 h 585250"/>
                  <a:gd name="connsiteX165" fmla="*/ 859052 w 1148525"/>
                  <a:gd name="connsiteY165" fmla="*/ 18022 h 585250"/>
                  <a:gd name="connsiteX166" fmla="*/ 859052 w 1148525"/>
                  <a:gd name="connsiteY166" fmla="*/ 54147 h 585250"/>
                  <a:gd name="connsiteX167" fmla="*/ 855442 w 1148525"/>
                  <a:gd name="connsiteY167" fmla="*/ 61221 h 585250"/>
                  <a:gd name="connsiteX168" fmla="*/ 855442 w 1148525"/>
                  <a:gd name="connsiteY168" fmla="*/ 72060 h 585250"/>
                  <a:gd name="connsiteX169" fmla="*/ 851826 w 1148525"/>
                  <a:gd name="connsiteY169" fmla="*/ 79286 h 585250"/>
                  <a:gd name="connsiteX170" fmla="*/ 851826 w 1148525"/>
                  <a:gd name="connsiteY170" fmla="*/ 82899 h 585250"/>
                  <a:gd name="connsiteX171" fmla="*/ 855442 w 1148525"/>
                  <a:gd name="connsiteY171" fmla="*/ 86512 h 585250"/>
                  <a:gd name="connsiteX172" fmla="*/ 866278 w 1148525"/>
                  <a:gd name="connsiteY172" fmla="*/ 90122 h 585250"/>
                  <a:gd name="connsiteX173" fmla="*/ 880730 w 1148525"/>
                  <a:gd name="connsiteY173" fmla="*/ 97348 h 585250"/>
                  <a:gd name="connsiteX174" fmla="*/ 891567 w 1148525"/>
                  <a:gd name="connsiteY174" fmla="*/ 100961 h 585250"/>
                  <a:gd name="connsiteX175" fmla="*/ 898793 w 1148525"/>
                  <a:gd name="connsiteY175" fmla="*/ 104574 h 585250"/>
                  <a:gd name="connsiteX176" fmla="*/ 909629 w 1148525"/>
                  <a:gd name="connsiteY176" fmla="*/ 111800 h 585250"/>
                  <a:gd name="connsiteX177" fmla="*/ 920466 w 1148525"/>
                  <a:gd name="connsiteY177" fmla="*/ 119024 h 585250"/>
                  <a:gd name="connsiteX178" fmla="*/ 931307 w 1148525"/>
                  <a:gd name="connsiteY178" fmla="*/ 126250 h 585250"/>
                  <a:gd name="connsiteX179" fmla="*/ 945754 w 1148525"/>
                  <a:gd name="connsiteY179" fmla="*/ 133476 h 585250"/>
                  <a:gd name="connsiteX180" fmla="*/ 963822 w 1148525"/>
                  <a:gd name="connsiteY180" fmla="*/ 147925 h 585250"/>
                  <a:gd name="connsiteX181" fmla="*/ 967432 w 1148525"/>
                  <a:gd name="connsiteY181" fmla="*/ 151538 h 585250"/>
                  <a:gd name="connsiteX182" fmla="*/ 971043 w 1148525"/>
                  <a:gd name="connsiteY182" fmla="*/ 151538 h 585250"/>
                  <a:gd name="connsiteX183" fmla="*/ 974658 w 1148525"/>
                  <a:gd name="connsiteY183" fmla="*/ 155151 h 585250"/>
                  <a:gd name="connsiteX184" fmla="*/ 981884 w 1148525"/>
                  <a:gd name="connsiteY184" fmla="*/ 158764 h 585250"/>
                  <a:gd name="connsiteX185" fmla="*/ 985495 w 1148525"/>
                  <a:gd name="connsiteY185" fmla="*/ 165990 h 585250"/>
                  <a:gd name="connsiteX186" fmla="*/ 989110 w 1148525"/>
                  <a:gd name="connsiteY186" fmla="*/ 173214 h 585250"/>
                  <a:gd name="connsiteX187" fmla="*/ 989110 w 1148525"/>
                  <a:gd name="connsiteY187" fmla="*/ 176827 h 585250"/>
                  <a:gd name="connsiteX188" fmla="*/ 992721 w 1148525"/>
                  <a:gd name="connsiteY188" fmla="*/ 180440 h 585250"/>
                  <a:gd name="connsiteX189" fmla="*/ 996331 w 1148525"/>
                  <a:gd name="connsiteY189" fmla="*/ 180440 h 585250"/>
                  <a:gd name="connsiteX190" fmla="*/ 999947 w 1148525"/>
                  <a:gd name="connsiteY190" fmla="*/ 184053 h 585250"/>
                  <a:gd name="connsiteX191" fmla="*/ 1003557 w 1148525"/>
                  <a:gd name="connsiteY191" fmla="*/ 184053 h 585250"/>
                  <a:gd name="connsiteX192" fmla="*/ 1010783 w 1148525"/>
                  <a:gd name="connsiteY192" fmla="*/ 187666 h 585250"/>
                  <a:gd name="connsiteX193" fmla="*/ 1014399 w 1148525"/>
                  <a:gd name="connsiteY193" fmla="*/ 194889 h 585250"/>
                  <a:gd name="connsiteX194" fmla="*/ 1018009 w 1148525"/>
                  <a:gd name="connsiteY194" fmla="*/ 198502 h 585250"/>
                  <a:gd name="connsiteX195" fmla="*/ 1018009 w 1148525"/>
                  <a:gd name="connsiteY195" fmla="*/ 202115 h 585250"/>
                  <a:gd name="connsiteX196" fmla="*/ 1021620 w 1148525"/>
                  <a:gd name="connsiteY196" fmla="*/ 202115 h 585250"/>
                  <a:gd name="connsiteX197" fmla="*/ 1021620 w 1148525"/>
                  <a:gd name="connsiteY197" fmla="*/ 205728 h 585250"/>
                  <a:gd name="connsiteX198" fmla="*/ 1028846 w 1148525"/>
                  <a:gd name="connsiteY198" fmla="*/ 209341 h 585250"/>
                  <a:gd name="connsiteX199" fmla="*/ 1032461 w 1148525"/>
                  <a:gd name="connsiteY199" fmla="*/ 212954 h 585250"/>
                  <a:gd name="connsiteX200" fmla="*/ 1036072 w 1148525"/>
                  <a:gd name="connsiteY200" fmla="*/ 212954 h 585250"/>
                  <a:gd name="connsiteX201" fmla="*/ 1039687 w 1148525"/>
                  <a:gd name="connsiteY201" fmla="*/ 216567 h 585250"/>
                  <a:gd name="connsiteX202" fmla="*/ 1043298 w 1148525"/>
                  <a:gd name="connsiteY202" fmla="*/ 216567 h 585250"/>
                  <a:gd name="connsiteX203" fmla="*/ 1046908 w 1148525"/>
                  <a:gd name="connsiteY203" fmla="*/ 220178 h 585250"/>
                  <a:gd name="connsiteX204" fmla="*/ 1050524 w 1148525"/>
                  <a:gd name="connsiteY204" fmla="*/ 227404 h 585250"/>
                  <a:gd name="connsiteX205" fmla="*/ 1054134 w 1148525"/>
                  <a:gd name="connsiteY205" fmla="*/ 238243 h 585250"/>
                  <a:gd name="connsiteX206" fmla="*/ 1057750 w 1148525"/>
                  <a:gd name="connsiteY206" fmla="*/ 245469 h 585250"/>
                  <a:gd name="connsiteX207" fmla="*/ 1061360 w 1148525"/>
                  <a:gd name="connsiteY207" fmla="*/ 249079 h 585250"/>
                  <a:gd name="connsiteX208" fmla="*/ 1068586 w 1148525"/>
                  <a:gd name="connsiteY208" fmla="*/ 256305 h 585250"/>
                  <a:gd name="connsiteX209" fmla="*/ 1090264 w 1148525"/>
                  <a:gd name="connsiteY209" fmla="*/ 256305 h 585250"/>
                  <a:gd name="connsiteX210" fmla="*/ 1093875 w 1148525"/>
                  <a:gd name="connsiteY210" fmla="*/ 252692 h 585250"/>
                  <a:gd name="connsiteX211" fmla="*/ 1104711 w 1148525"/>
                  <a:gd name="connsiteY211" fmla="*/ 252692 h 585250"/>
                  <a:gd name="connsiteX212" fmla="*/ 1108327 w 1148525"/>
                  <a:gd name="connsiteY212" fmla="*/ 259918 h 585250"/>
                  <a:gd name="connsiteX213" fmla="*/ 1115553 w 1148525"/>
                  <a:gd name="connsiteY213" fmla="*/ 263531 h 585250"/>
                  <a:gd name="connsiteX214" fmla="*/ 1119163 w 1148525"/>
                  <a:gd name="connsiteY214" fmla="*/ 263531 h 585250"/>
                  <a:gd name="connsiteX215" fmla="*/ 1122779 w 1148525"/>
                  <a:gd name="connsiteY215" fmla="*/ 259918 h 585250"/>
                  <a:gd name="connsiteX216" fmla="*/ 1126389 w 1148525"/>
                  <a:gd name="connsiteY216" fmla="*/ 259918 h 585250"/>
                  <a:gd name="connsiteX217" fmla="*/ 1130000 w 1148525"/>
                  <a:gd name="connsiteY217" fmla="*/ 263531 h 585250"/>
                  <a:gd name="connsiteX218" fmla="*/ 1137226 w 1148525"/>
                  <a:gd name="connsiteY218" fmla="*/ 263531 h 585250"/>
                  <a:gd name="connsiteX219" fmla="*/ 1140841 w 1148525"/>
                  <a:gd name="connsiteY219" fmla="*/ 259918 h 585250"/>
                  <a:gd name="connsiteX220" fmla="*/ 1148067 w 1148525"/>
                  <a:gd name="connsiteY220" fmla="*/ 259918 h 585250"/>
                  <a:gd name="connsiteX221" fmla="*/ 1148067 w 1148525"/>
                  <a:gd name="connsiteY221" fmla="*/ 263531 h 585250"/>
                  <a:gd name="connsiteX222" fmla="*/ 1144452 w 1148525"/>
                  <a:gd name="connsiteY222" fmla="*/ 267144 h 585250"/>
                  <a:gd name="connsiteX223" fmla="*/ 1140841 w 1148525"/>
                  <a:gd name="connsiteY223" fmla="*/ 274368 h 585250"/>
                  <a:gd name="connsiteX224" fmla="*/ 1137226 w 1148525"/>
                  <a:gd name="connsiteY224" fmla="*/ 277981 h 585250"/>
                  <a:gd name="connsiteX225" fmla="*/ 1133615 w 1148525"/>
                  <a:gd name="connsiteY225" fmla="*/ 285207 h 585250"/>
                  <a:gd name="connsiteX226" fmla="*/ 1130000 w 1148525"/>
                  <a:gd name="connsiteY226" fmla="*/ 292433 h 585250"/>
                  <a:gd name="connsiteX227" fmla="*/ 1130000 w 1148525"/>
                  <a:gd name="connsiteY227" fmla="*/ 296046 h 585250"/>
                  <a:gd name="connsiteX228" fmla="*/ 1111937 w 1148525"/>
                  <a:gd name="connsiteY228" fmla="*/ 346623 h 585250"/>
                  <a:gd name="connsiteX229" fmla="*/ 1111937 w 1148525"/>
                  <a:gd name="connsiteY229" fmla="*/ 357459 h 585250"/>
                  <a:gd name="connsiteX230" fmla="*/ 1108327 w 1148525"/>
                  <a:gd name="connsiteY230" fmla="*/ 361072 h 585250"/>
                  <a:gd name="connsiteX231" fmla="*/ 1108327 w 1148525"/>
                  <a:gd name="connsiteY231" fmla="*/ 368298 h 585250"/>
                  <a:gd name="connsiteX232" fmla="*/ 1104711 w 1148525"/>
                  <a:gd name="connsiteY232" fmla="*/ 375524 h 585250"/>
                  <a:gd name="connsiteX233" fmla="*/ 1061360 w 1148525"/>
                  <a:gd name="connsiteY233" fmla="*/ 455003 h 585250"/>
                  <a:gd name="connsiteX234" fmla="*/ 1057750 w 1148525"/>
                  <a:gd name="connsiteY234" fmla="*/ 462226 h 585250"/>
                  <a:gd name="connsiteX235" fmla="*/ 1057750 w 1148525"/>
                  <a:gd name="connsiteY235" fmla="*/ 465839 h 585250"/>
                  <a:gd name="connsiteX236" fmla="*/ 1054134 w 1148525"/>
                  <a:gd name="connsiteY236" fmla="*/ 469452 h 585250"/>
                  <a:gd name="connsiteX237" fmla="*/ 1046908 w 1148525"/>
                  <a:gd name="connsiteY237" fmla="*/ 469452 h 585250"/>
                  <a:gd name="connsiteX238" fmla="*/ 1039687 w 1148525"/>
                  <a:gd name="connsiteY238" fmla="*/ 465839 h 585250"/>
                  <a:gd name="connsiteX239" fmla="*/ 1032461 w 1148525"/>
                  <a:gd name="connsiteY239" fmla="*/ 465839 h 585250"/>
                  <a:gd name="connsiteX240" fmla="*/ 1025235 w 1148525"/>
                  <a:gd name="connsiteY240" fmla="*/ 458616 h 585250"/>
                  <a:gd name="connsiteX241" fmla="*/ 1014399 w 1148525"/>
                  <a:gd name="connsiteY241" fmla="*/ 458616 h 585250"/>
                  <a:gd name="connsiteX242" fmla="*/ 1007173 w 1148525"/>
                  <a:gd name="connsiteY242" fmla="*/ 455003 h 585250"/>
                  <a:gd name="connsiteX243" fmla="*/ 999947 w 1148525"/>
                  <a:gd name="connsiteY243" fmla="*/ 451390 h 585250"/>
                  <a:gd name="connsiteX244" fmla="*/ 992721 w 1148525"/>
                  <a:gd name="connsiteY244" fmla="*/ 451390 h 585250"/>
                  <a:gd name="connsiteX245" fmla="*/ 985495 w 1148525"/>
                  <a:gd name="connsiteY245" fmla="*/ 447777 h 585250"/>
                  <a:gd name="connsiteX246" fmla="*/ 978269 w 1148525"/>
                  <a:gd name="connsiteY246" fmla="*/ 451390 h 585250"/>
                  <a:gd name="connsiteX247" fmla="*/ 971043 w 1148525"/>
                  <a:gd name="connsiteY247" fmla="*/ 451390 h 585250"/>
                  <a:gd name="connsiteX248" fmla="*/ 963822 w 1148525"/>
                  <a:gd name="connsiteY248" fmla="*/ 455003 h 585250"/>
                  <a:gd name="connsiteX249" fmla="*/ 952980 w 1148525"/>
                  <a:gd name="connsiteY249" fmla="*/ 455003 h 585250"/>
                  <a:gd name="connsiteX250" fmla="*/ 945754 w 1148525"/>
                  <a:gd name="connsiteY250" fmla="*/ 462226 h 585250"/>
                  <a:gd name="connsiteX251" fmla="*/ 938529 w 1148525"/>
                  <a:gd name="connsiteY251" fmla="*/ 465839 h 585250"/>
                  <a:gd name="connsiteX252" fmla="*/ 931307 w 1148525"/>
                  <a:gd name="connsiteY252" fmla="*/ 469452 h 585250"/>
                  <a:gd name="connsiteX253" fmla="*/ 924081 w 1148525"/>
                  <a:gd name="connsiteY253" fmla="*/ 480291 h 585250"/>
                  <a:gd name="connsiteX254" fmla="*/ 920466 w 1148525"/>
                  <a:gd name="connsiteY254" fmla="*/ 483904 h 585250"/>
                  <a:gd name="connsiteX255" fmla="*/ 913240 w 1148525"/>
                  <a:gd name="connsiteY255" fmla="*/ 487515 h 585250"/>
                  <a:gd name="connsiteX256" fmla="*/ 909629 w 1148525"/>
                  <a:gd name="connsiteY256" fmla="*/ 498354 h 585250"/>
                  <a:gd name="connsiteX257" fmla="*/ 906019 w 1148525"/>
                  <a:gd name="connsiteY257" fmla="*/ 501967 h 585250"/>
                  <a:gd name="connsiteX258" fmla="*/ 898793 w 1148525"/>
                  <a:gd name="connsiteY258" fmla="*/ 509193 h 585250"/>
                  <a:gd name="connsiteX259" fmla="*/ 895177 w 1148525"/>
                  <a:gd name="connsiteY259" fmla="*/ 516416 h 585250"/>
                  <a:gd name="connsiteX260" fmla="*/ 891567 w 1148525"/>
                  <a:gd name="connsiteY260" fmla="*/ 520029 h 585250"/>
                  <a:gd name="connsiteX261" fmla="*/ 887952 w 1148525"/>
                  <a:gd name="connsiteY261" fmla="*/ 523642 h 585250"/>
                  <a:gd name="connsiteX262" fmla="*/ 884341 w 1148525"/>
                  <a:gd name="connsiteY262" fmla="*/ 527255 h 585250"/>
                  <a:gd name="connsiteX263" fmla="*/ 877115 w 1148525"/>
                  <a:gd name="connsiteY263" fmla="*/ 530868 h 585250"/>
                  <a:gd name="connsiteX264" fmla="*/ 859052 w 1148525"/>
                  <a:gd name="connsiteY264" fmla="*/ 530868 h 585250"/>
                  <a:gd name="connsiteX265" fmla="*/ 851826 w 1148525"/>
                  <a:gd name="connsiteY265" fmla="*/ 534481 h 585250"/>
                  <a:gd name="connsiteX266" fmla="*/ 840990 w 1148525"/>
                  <a:gd name="connsiteY266" fmla="*/ 541705 h 585250"/>
                  <a:gd name="connsiteX267" fmla="*/ 833764 w 1148525"/>
                  <a:gd name="connsiteY267" fmla="*/ 541705 h 585250"/>
                  <a:gd name="connsiteX268" fmla="*/ 826538 w 1148525"/>
                  <a:gd name="connsiteY268" fmla="*/ 545318 h 585250"/>
                  <a:gd name="connsiteX269" fmla="*/ 819312 w 1148525"/>
                  <a:gd name="connsiteY269" fmla="*/ 548931 h 585250"/>
                  <a:gd name="connsiteX270" fmla="*/ 808475 w 1148525"/>
                  <a:gd name="connsiteY270" fmla="*/ 552544 h 585250"/>
                  <a:gd name="connsiteX271" fmla="*/ 797639 w 1148525"/>
                  <a:gd name="connsiteY271" fmla="*/ 552544 h 585250"/>
                  <a:gd name="connsiteX272" fmla="*/ 783187 w 1148525"/>
                  <a:gd name="connsiteY272" fmla="*/ 548931 h 585250"/>
                  <a:gd name="connsiteX273" fmla="*/ 775961 w 1148525"/>
                  <a:gd name="connsiteY273" fmla="*/ 545318 h 585250"/>
                  <a:gd name="connsiteX274" fmla="*/ 765124 w 1148525"/>
                  <a:gd name="connsiteY274" fmla="*/ 541705 h 585250"/>
                  <a:gd name="connsiteX275" fmla="*/ 750672 w 1148525"/>
                  <a:gd name="connsiteY275" fmla="*/ 538094 h 585250"/>
                  <a:gd name="connsiteX276" fmla="*/ 736221 w 1148525"/>
                  <a:gd name="connsiteY276" fmla="*/ 534481 h 585250"/>
                  <a:gd name="connsiteX277" fmla="*/ 725384 w 1148525"/>
                  <a:gd name="connsiteY277" fmla="*/ 527255 h 585250"/>
                  <a:gd name="connsiteX278" fmla="*/ 714547 w 1148525"/>
                  <a:gd name="connsiteY278" fmla="*/ 527255 h 585250"/>
                  <a:gd name="connsiteX279" fmla="*/ 700095 w 1148525"/>
                  <a:gd name="connsiteY279" fmla="*/ 523642 h 585250"/>
                  <a:gd name="connsiteX280" fmla="*/ 689259 w 1148525"/>
                  <a:gd name="connsiteY280" fmla="*/ 520029 h 585250"/>
                  <a:gd name="connsiteX281" fmla="*/ 678418 w 1148525"/>
                  <a:gd name="connsiteY281" fmla="*/ 516416 h 585250"/>
                  <a:gd name="connsiteX282" fmla="*/ 663970 w 1148525"/>
                  <a:gd name="connsiteY282" fmla="*/ 512803 h 585250"/>
                  <a:gd name="connsiteX283" fmla="*/ 656744 w 1148525"/>
                  <a:gd name="connsiteY283" fmla="*/ 509193 h 585250"/>
                  <a:gd name="connsiteX284" fmla="*/ 645908 w 1148525"/>
                  <a:gd name="connsiteY284" fmla="*/ 509193 h 585250"/>
                  <a:gd name="connsiteX285" fmla="*/ 631456 w 1148525"/>
                  <a:gd name="connsiteY285" fmla="*/ 505580 h 585250"/>
                  <a:gd name="connsiteX286" fmla="*/ 620615 w 1148525"/>
                  <a:gd name="connsiteY286" fmla="*/ 501967 h 585250"/>
                  <a:gd name="connsiteX287" fmla="*/ 617004 w 1148525"/>
                  <a:gd name="connsiteY287" fmla="*/ 494741 h 585250"/>
                  <a:gd name="connsiteX288" fmla="*/ 606167 w 1148525"/>
                  <a:gd name="connsiteY288" fmla="*/ 483904 h 585250"/>
                  <a:gd name="connsiteX289" fmla="*/ 595326 w 1148525"/>
                  <a:gd name="connsiteY289" fmla="*/ 473065 h 585250"/>
                  <a:gd name="connsiteX290" fmla="*/ 588105 w 1148525"/>
                  <a:gd name="connsiteY290" fmla="*/ 465839 h 585250"/>
                  <a:gd name="connsiteX291" fmla="*/ 580879 w 1148525"/>
                  <a:gd name="connsiteY291" fmla="*/ 462226 h 585250"/>
                  <a:gd name="connsiteX292" fmla="*/ 573653 w 1148525"/>
                  <a:gd name="connsiteY292" fmla="*/ 455003 h 585250"/>
                  <a:gd name="connsiteX293" fmla="*/ 566427 w 1148525"/>
                  <a:gd name="connsiteY293" fmla="*/ 447777 h 585250"/>
                  <a:gd name="connsiteX294" fmla="*/ 559353 w 1148525"/>
                  <a:gd name="connsiteY294" fmla="*/ 444164 h 585250"/>
                  <a:gd name="connsiteX295" fmla="*/ 552127 w 1148525"/>
                  <a:gd name="connsiteY295" fmla="*/ 436938 h 585250"/>
                  <a:gd name="connsiteX296" fmla="*/ 544901 w 1148525"/>
                  <a:gd name="connsiteY296" fmla="*/ 429714 h 585250"/>
                  <a:gd name="connsiteX297" fmla="*/ 541139 w 1148525"/>
                  <a:gd name="connsiteY297" fmla="*/ 426101 h 585250"/>
                  <a:gd name="connsiteX298" fmla="*/ 530302 w 1148525"/>
                  <a:gd name="connsiteY298" fmla="*/ 418875 h 585250"/>
                  <a:gd name="connsiteX299" fmla="*/ 523076 w 1148525"/>
                  <a:gd name="connsiteY299" fmla="*/ 415262 h 585250"/>
                  <a:gd name="connsiteX300" fmla="*/ 516002 w 1148525"/>
                  <a:gd name="connsiteY300" fmla="*/ 408036 h 585250"/>
                  <a:gd name="connsiteX301" fmla="*/ 512386 w 1148525"/>
                  <a:gd name="connsiteY301" fmla="*/ 404426 h 585250"/>
                  <a:gd name="connsiteX302" fmla="*/ 505160 w 1148525"/>
                  <a:gd name="connsiteY302" fmla="*/ 400813 h 585250"/>
                  <a:gd name="connsiteX303" fmla="*/ 501550 w 1148525"/>
                  <a:gd name="connsiteY303" fmla="*/ 397200 h 585250"/>
                  <a:gd name="connsiteX304" fmla="*/ 501550 w 1148525"/>
                  <a:gd name="connsiteY304" fmla="*/ 393587 h 585250"/>
                  <a:gd name="connsiteX305" fmla="*/ 494324 w 1148525"/>
                  <a:gd name="connsiteY305" fmla="*/ 393587 h 585250"/>
                  <a:gd name="connsiteX306" fmla="*/ 490713 w 1148525"/>
                  <a:gd name="connsiteY306" fmla="*/ 397200 h 585250"/>
                  <a:gd name="connsiteX307" fmla="*/ 487098 w 1148525"/>
                  <a:gd name="connsiteY307" fmla="*/ 404426 h 585250"/>
                  <a:gd name="connsiteX308" fmla="*/ 479872 w 1148525"/>
                  <a:gd name="connsiteY308" fmla="*/ 408036 h 585250"/>
                  <a:gd name="connsiteX309" fmla="*/ 414848 w 1148525"/>
                  <a:gd name="connsiteY309" fmla="*/ 465839 h 585250"/>
                  <a:gd name="connsiteX310" fmla="*/ 411232 w 1148525"/>
                  <a:gd name="connsiteY310" fmla="*/ 465839 h 585250"/>
                  <a:gd name="connsiteX311" fmla="*/ 411232 w 1148525"/>
                  <a:gd name="connsiteY311" fmla="*/ 480291 h 585250"/>
                  <a:gd name="connsiteX312" fmla="*/ 414848 w 1148525"/>
                  <a:gd name="connsiteY312" fmla="*/ 491128 h 585250"/>
                  <a:gd name="connsiteX313" fmla="*/ 414848 w 1148525"/>
                  <a:gd name="connsiteY313" fmla="*/ 501967 h 585250"/>
                  <a:gd name="connsiteX314" fmla="*/ 418458 w 1148525"/>
                  <a:gd name="connsiteY314" fmla="*/ 509193 h 585250"/>
                  <a:gd name="connsiteX315" fmla="*/ 418458 w 1148525"/>
                  <a:gd name="connsiteY315" fmla="*/ 520029 h 585250"/>
                  <a:gd name="connsiteX316" fmla="*/ 422069 w 1148525"/>
                  <a:gd name="connsiteY316" fmla="*/ 530868 h 585250"/>
                  <a:gd name="connsiteX317" fmla="*/ 422069 w 1148525"/>
                  <a:gd name="connsiteY317" fmla="*/ 545318 h 585250"/>
                  <a:gd name="connsiteX318" fmla="*/ 418458 w 1148525"/>
                  <a:gd name="connsiteY318" fmla="*/ 548931 h 585250"/>
                  <a:gd name="connsiteX319" fmla="*/ 414848 w 1148525"/>
                  <a:gd name="connsiteY319" fmla="*/ 552544 h 585250"/>
                  <a:gd name="connsiteX320" fmla="*/ 411232 w 1148525"/>
                  <a:gd name="connsiteY320" fmla="*/ 556157 h 585250"/>
                  <a:gd name="connsiteX321" fmla="*/ 404006 w 1148525"/>
                  <a:gd name="connsiteY321" fmla="*/ 563383 h 585250"/>
                  <a:gd name="connsiteX322" fmla="*/ 396780 w 1148525"/>
                  <a:gd name="connsiteY322" fmla="*/ 566993 h 585250"/>
                  <a:gd name="connsiteX323" fmla="*/ 393170 w 1148525"/>
                  <a:gd name="connsiteY323" fmla="*/ 570606 h 585250"/>
                  <a:gd name="connsiteX324" fmla="*/ 389559 w 1148525"/>
                  <a:gd name="connsiteY324" fmla="*/ 574219 h 585250"/>
                  <a:gd name="connsiteX325" fmla="*/ 385944 w 1148525"/>
                  <a:gd name="connsiteY325" fmla="*/ 574219 h 585250"/>
                  <a:gd name="connsiteX326" fmla="*/ 382333 w 1148525"/>
                  <a:gd name="connsiteY326" fmla="*/ 577832 h 585250"/>
                  <a:gd name="connsiteX327" fmla="*/ 378718 w 1148525"/>
                  <a:gd name="connsiteY327" fmla="*/ 581445 h 585250"/>
                  <a:gd name="connsiteX328" fmla="*/ 375107 w 1148525"/>
                  <a:gd name="connsiteY328" fmla="*/ 581445 h 585250"/>
                  <a:gd name="connsiteX329" fmla="*/ 371492 w 1148525"/>
                  <a:gd name="connsiteY329" fmla="*/ 577832 h 585250"/>
                  <a:gd name="connsiteX330" fmla="*/ 371492 w 1148525"/>
                  <a:gd name="connsiteY330" fmla="*/ 570606 h 585250"/>
                  <a:gd name="connsiteX331" fmla="*/ 367881 w 1148525"/>
                  <a:gd name="connsiteY331" fmla="*/ 570606 h 585250"/>
                  <a:gd name="connsiteX332" fmla="*/ 367881 w 1148525"/>
                  <a:gd name="connsiteY332" fmla="*/ 570606 h 585250"/>
                  <a:gd name="connsiteX333" fmla="*/ 364271 w 1148525"/>
                  <a:gd name="connsiteY333" fmla="*/ 570606 h 585250"/>
                  <a:gd name="connsiteX334" fmla="*/ 364271 w 1148525"/>
                  <a:gd name="connsiteY334" fmla="*/ 585058 h 585250"/>
                  <a:gd name="connsiteX335" fmla="*/ 353429 w 1148525"/>
                  <a:gd name="connsiteY335" fmla="*/ 585058 h 585250"/>
                  <a:gd name="connsiteX336" fmla="*/ 349819 w 1148525"/>
                  <a:gd name="connsiteY336" fmla="*/ 581445 h 585250"/>
                  <a:gd name="connsiteX337" fmla="*/ 346203 w 1148525"/>
                  <a:gd name="connsiteY337" fmla="*/ 581445 h 585250"/>
                  <a:gd name="connsiteX338" fmla="*/ 346203 w 1148525"/>
                  <a:gd name="connsiteY338" fmla="*/ 563383 h 585250"/>
                  <a:gd name="connsiteX339" fmla="*/ 349819 w 1148525"/>
                  <a:gd name="connsiteY339" fmla="*/ 559770 h 585250"/>
                  <a:gd name="connsiteX340" fmla="*/ 335367 w 1148525"/>
                  <a:gd name="connsiteY340" fmla="*/ 559770 h 585250"/>
                  <a:gd name="connsiteX341" fmla="*/ 335367 w 1148525"/>
                  <a:gd name="connsiteY341" fmla="*/ 563383 h 585250"/>
                  <a:gd name="connsiteX342" fmla="*/ 328141 w 1148525"/>
                  <a:gd name="connsiteY342" fmla="*/ 563383 h 585250"/>
                  <a:gd name="connsiteX343" fmla="*/ 328141 w 1148525"/>
                  <a:gd name="connsiteY343" fmla="*/ 559770 h 585250"/>
                  <a:gd name="connsiteX344" fmla="*/ 324530 w 1148525"/>
                  <a:gd name="connsiteY344" fmla="*/ 559770 h 585250"/>
                  <a:gd name="connsiteX345" fmla="*/ 324530 w 1148525"/>
                  <a:gd name="connsiteY345" fmla="*/ 556157 h 585250"/>
                  <a:gd name="connsiteX346" fmla="*/ 320915 w 1148525"/>
                  <a:gd name="connsiteY346" fmla="*/ 552544 h 585250"/>
                  <a:gd name="connsiteX347" fmla="*/ 317304 w 1148525"/>
                  <a:gd name="connsiteY347" fmla="*/ 552544 h 585250"/>
                  <a:gd name="connsiteX348" fmla="*/ 317304 w 1148525"/>
                  <a:gd name="connsiteY348" fmla="*/ 556157 h 585250"/>
                  <a:gd name="connsiteX349" fmla="*/ 310078 w 1148525"/>
                  <a:gd name="connsiteY349" fmla="*/ 556157 h 585250"/>
                  <a:gd name="connsiteX350" fmla="*/ 306468 w 1148525"/>
                  <a:gd name="connsiteY350" fmla="*/ 559770 h 585250"/>
                  <a:gd name="connsiteX351" fmla="*/ 302852 w 1148525"/>
                  <a:gd name="connsiteY351" fmla="*/ 559770 h 585250"/>
                  <a:gd name="connsiteX352" fmla="*/ 302852 w 1148525"/>
                  <a:gd name="connsiteY352" fmla="*/ 556157 h 585250"/>
                  <a:gd name="connsiteX353" fmla="*/ 299242 w 1148525"/>
                  <a:gd name="connsiteY353" fmla="*/ 556157 h 585250"/>
                  <a:gd name="connsiteX354" fmla="*/ 299242 w 1148525"/>
                  <a:gd name="connsiteY354" fmla="*/ 559770 h 585250"/>
                  <a:gd name="connsiteX355" fmla="*/ 292016 w 1148525"/>
                  <a:gd name="connsiteY355" fmla="*/ 559770 h 585250"/>
                  <a:gd name="connsiteX356" fmla="*/ 292016 w 1148525"/>
                  <a:gd name="connsiteY356" fmla="*/ 552544 h 585250"/>
                  <a:gd name="connsiteX357" fmla="*/ 295626 w 1148525"/>
                  <a:gd name="connsiteY357" fmla="*/ 552544 h 585250"/>
                  <a:gd name="connsiteX358" fmla="*/ 295626 w 1148525"/>
                  <a:gd name="connsiteY358" fmla="*/ 548931 h 585250"/>
                  <a:gd name="connsiteX359" fmla="*/ 292016 w 1148525"/>
                  <a:gd name="connsiteY359" fmla="*/ 548931 h 585250"/>
                  <a:gd name="connsiteX360" fmla="*/ 292016 w 1148525"/>
                  <a:gd name="connsiteY360" fmla="*/ 545318 h 585250"/>
                  <a:gd name="connsiteX361" fmla="*/ 288405 w 1148525"/>
                  <a:gd name="connsiteY361" fmla="*/ 545318 h 585250"/>
                  <a:gd name="connsiteX362" fmla="*/ 288405 w 1148525"/>
                  <a:gd name="connsiteY362" fmla="*/ 548931 h 585250"/>
                  <a:gd name="connsiteX363" fmla="*/ 284790 w 1148525"/>
                  <a:gd name="connsiteY363" fmla="*/ 548931 h 585250"/>
                  <a:gd name="connsiteX364" fmla="*/ 281179 w 1148525"/>
                  <a:gd name="connsiteY364" fmla="*/ 552544 h 585250"/>
                  <a:gd name="connsiteX365" fmla="*/ 277564 w 1148525"/>
                  <a:gd name="connsiteY365" fmla="*/ 552544 h 585250"/>
                  <a:gd name="connsiteX366" fmla="*/ 273953 w 1148525"/>
                  <a:gd name="connsiteY366" fmla="*/ 556157 h 585250"/>
                  <a:gd name="connsiteX367" fmla="*/ 266727 w 1148525"/>
                  <a:gd name="connsiteY367" fmla="*/ 556157 h 585250"/>
                  <a:gd name="connsiteX368" fmla="*/ 266727 w 1148525"/>
                  <a:gd name="connsiteY368" fmla="*/ 552544 h 585250"/>
                  <a:gd name="connsiteX369" fmla="*/ 259501 w 1148525"/>
                  <a:gd name="connsiteY369" fmla="*/ 552544 h 585250"/>
                  <a:gd name="connsiteX370" fmla="*/ 259501 w 1148525"/>
                  <a:gd name="connsiteY370" fmla="*/ 548931 h 585250"/>
                  <a:gd name="connsiteX371" fmla="*/ 255891 w 1148525"/>
                  <a:gd name="connsiteY371" fmla="*/ 545318 h 585250"/>
                  <a:gd name="connsiteX372" fmla="*/ 255891 w 1148525"/>
                  <a:gd name="connsiteY372" fmla="*/ 541705 h 585250"/>
                  <a:gd name="connsiteX373" fmla="*/ 259501 w 1148525"/>
                  <a:gd name="connsiteY373" fmla="*/ 538094 h 585250"/>
                  <a:gd name="connsiteX374" fmla="*/ 259501 w 1148525"/>
                  <a:gd name="connsiteY374" fmla="*/ 530868 h 585250"/>
                  <a:gd name="connsiteX375" fmla="*/ 255891 w 1148525"/>
                  <a:gd name="connsiteY375" fmla="*/ 530868 h 585250"/>
                  <a:gd name="connsiteX376" fmla="*/ 252275 w 1148525"/>
                  <a:gd name="connsiteY376" fmla="*/ 534481 h 585250"/>
                  <a:gd name="connsiteX377" fmla="*/ 252275 w 1148525"/>
                  <a:gd name="connsiteY377" fmla="*/ 538094 h 585250"/>
                  <a:gd name="connsiteX378" fmla="*/ 248665 w 1148525"/>
                  <a:gd name="connsiteY378" fmla="*/ 534481 h 585250"/>
                  <a:gd name="connsiteX379" fmla="*/ 245049 w 1148525"/>
                  <a:gd name="connsiteY379" fmla="*/ 530868 h 585250"/>
                  <a:gd name="connsiteX380" fmla="*/ 245049 w 1148525"/>
                  <a:gd name="connsiteY380" fmla="*/ 527255 h 585250"/>
                  <a:gd name="connsiteX381" fmla="*/ 234213 w 1148525"/>
                  <a:gd name="connsiteY381" fmla="*/ 527255 h 585250"/>
                  <a:gd name="connsiteX382" fmla="*/ 234213 w 1148525"/>
                  <a:gd name="connsiteY382" fmla="*/ 520029 h 585250"/>
                  <a:gd name="connsiteX383" fmla="*/ 237824 w 1148525"/>
                  <a:gd name="connsiteY383" fmla="*/ 516416 h 585250"/>
                  <a:gd name="connsiteX384" fmla="*/ 234213 w 1148525"/>
                  <a:gd name="connsiteY384" fmla="*/ 512803 h 585250"/>
                  <a:gd name="connsiteX385" fmla="*/ 234213 w 1148525"/>
                  <a:gd name="connsiteY385" fmla="*/ 505580 h 585250"/>
                  <a:gd name="connsiteX386" fmla="*/ 226987 w 1148525"/>
                  <a:gd name="connsiteY386" fmla="*/ 505580 h 585250"/>
                  <a:gd name="connsiteX387" fmla="*/ 223376 w 1148525"/>
                  <a:gd name="connsiteY387" fmla="*/ 501967 h 585250"/>
                  <a:gd name="connsiteX388" fmla="*/ 219761 w 1148525"/>
                  <a:gd name="connsiteY388" fmla="*/ 501967 h 585250"/>
                  <a:gd name="connsiteX389" fmla="*/ 219761 w 1148525"/>
                  <a:gd name="connsiteY389" fmla="*/ 498354 h 585250"/>
                  <a:gd name="connsiteX390" fmla="*/ 216150 w 1148525"/>
                  <a:gd name="connsiteY390" fmla="*/ 494741 h 585250"/>
                  <a:gd name="connsiteX391" fmla="*/ 212535 w 1148525"/>
                  <a:gd name="connsiteY391" fmla="*/ 491128 h 585250"/>
                  <a:gd name="connsiteX392" fmla="*/ 208924 w 1148525"/>
                  <a:gd name="connsiteY392" fmla="*/ 491128 h 585250"/>
                  <a:gd name="connsiteX393" fmla="*/ 208924 w 1148525"/>
                  <a:gd name="connsiteY393" fmla="*/ 487515 h 585250"/>
                  <a:gd name="connsiteX394" fmla="*/ 205314 w 1148525"/>
                  <a:gd name="connsiteY394" fmla="*/ 487515 h 585250"/>
                  <a:gd name="connsiteX395" fmla="*/ 205314 w 1148525"/>
                  <a:gd name="connsiteY395" fmla="*/ 469452 h 585250"/>
                  <a:gd name="connsiteX396" fmla="*/ 201698 w 1148525"/>
                  <a:gd name="connsiteY396" fmla="*/ 469452 h 585250"/>
                  <a:gd name="connsiteX397" fmla="*/ 201698 w 1148525"/>
                  <a:gd name="connsiteY397" fmla="*/ 476678 h 585250"/>
                  <a:gd name="connsiteX398" fmla="*/ 198088 w 1148525"/>
                  <a:gd name="connsiteY398" fmla="*/ 480291 h 585250"/>
                  <a:gd name="connsiteX399" fmla="*/ 194472 w 1148525"/>
                  <a:gd name="connsiteY399" fmla="*/ 480291 h 585250"/>
                  <a:gd name="connsiteX400" fmla="*/ 194472 w 1148525"/>
                  <a:gd name="connsiteY400" fmla="*/ 476678 h 585250"/>
                  <a:gd name="connsiteX401" fmla="*/ 190862 w 1148525"/>
                  <a:gd name="connsiteY401" fmla="*/ 476678 h 585250"/>
                  <a:gd name="connsiteX402" fmla="*/ 190862 w 1148525"/>
                  <a:gd name="connsiteY402" fmla="*/ 473065 h 585250"/>
                  <a:gd name="connsiteX403" fmla="*/ 194472 w 1148525"/>
                  <a:gd name="connsiteY403" fmla="*/ 473065 h 585250"/>
                  <a:gd name="connsiteX404" fmla="*/ 194472 w 1148525"/>
                  <a:gd name="connsiteY404" fmla="*/ 469452 h 585250"/>
                  <a:gd name="connsiteX405" fmla="*/ 190862 w 1148525"/>
                  <a:gd name="connsiteY405" fmla="*/ 469452 h 585250"/>
                  <a:gd name="connsiteX406" fmla="*/ 194472 w 1148525"/>
                  <a:gd name="connsiteY406" fmla="*/ 465839 h 585250"/>
                  <a:gd name="connsiteX407" fmla="*/ 194472 w 1148525"/>
                  <a:gd name="connsiteY407" fmla="*/ 462226 h 585250"/>
                  <a:gd name="connsiteX408" fmla="*/ 190862 w 1148525"/>
                  <a:gd name="connsiteY408" fmla="*/ 462226 h 585250"/>
                  <a:gd name="connsiteX409" fmla="*/ 190862 w 1148525"/>
                  <a:gd name="connsiteY409" fmla="*/ 458616 h 585250"/>
                  <a:gd name="connsiteX410" fmla="*/ 187247 w 1148525"/>
                  <a:gd name="connsiteY410" fmla="*/ 455003 h 585250"/>
                  <a:gd name="connsiteX411" fmla="*/ 187247 w 1148525"/>
                  <a:gd name="connsiteY411" fmla="*/ 447777 h 585250"/>
                  <a:gd name="connsiteX412" fmla="*/ 190862 w 1148525"/>
                  <a:gd name="connsiteY412" fmla="*/ 444164 h 585250"/>
                  <a:gd name="connsiteX413" fmla="*/ 190862 w 1148525"/>
                  <a:gd name="connsiteY413" fmla="*/ 436938 h 585250"/>
                  <a:gd name="connsiteX414" fmla="*/ 187247 w 1148525"/>
                  <a:gd name="connsiteY414" fmla="*/ 433325 h 585250"/>
                  <a:gd name="connsiteX415" fmla="*/ 180025 w 1148525"/>
                  <a:gd name="connsiteY415" fmla="*/ 433325 h 585250"/>
                  <a:gd name="connsiteX416" fmla="*/ 180025 w 1148525"/>
                  <a:gd name="connsiteY416" fmla="*/ 422488 h 585250"/>
                  <a:gd name="connsiteX417" fmla="*/ 183636 w 1148525"/>
                  <a:gd name="connsiteY417" fmla="*/ 422488 h 585250"/>
                  <a:gd name="connsiteX418" fmla="*/ 183636 w 1148525"/>
                  <a:gd name="connsiteY418" fmla="*/ 426101 h 585250"/>
                  <a:gd name="connsiteX419" fmla="*/ 187247 w 1148525"/>
                  <a:gd name="connsiteY419" fmla="*/ 426101 h 585250"/>
                  <a:gd name="connsiteX420" fmla="*/ 187247 w 1148525"/>
                  <a:gd name="connsiteY420" fmla="*/ 418875 h 585250"/>
                  <a:gd name="connsiteX421" fmla="*/ 190862 w 1148525"/>
                  <a:gd name="connsiteY421" fmla="*/ 418875 h 585250"/>
                  <a:gd name="connsiteX422" fmla="*/ 187247 w 1148525"/>
                  <a:gd name="connsiteY422" fmla="*/ 415262 h 585250"/>
                  <a:gd name="connsiteX423" fmla="*/ 187247 w 1148525"/>
                  <a:gd name="connsiteY423" fmla="*/ 411649 h 585250"/>
                  <a:gd name="connsiteX424" fmla="*/ 172799 w 1148525"/>
                  <a:gd name="connsiteY424" fmla="*/ 411649 h 585250"/>
                  <a:gd name="connsiteX425" fmla="*/ 169184 w 1148525"/>
                  <a:gd name="connsiteY425" fmla="*/ 415262 h 585250"/>
                  <a:gd name="connsiteX426" fmla="*/ 165573 w 1148525"/>
                  <a:gd name="connsiteY426" fmla="*/ 411649 h 585250"/>
                  <a:gd name="connsiteX427" fmla="*/ 165573 w 1148525"/>
                  <a:gd name="connsiteY427" fmla="*/ 408036 h 585250"/>
                  <a:gd name="connsiteX428" fmla="*/ 161958 w 1148525"/>
                  <a:gd name="connsiteY428" fmla="*/ 404426 h 585250"/>
                  <a:gd name="connsiteX429" fmla="*/ 158347 w 1148525"/>
                  <a:gd name="connsiteY429" fmla="*/ 404426 h 585250"/>
                  <a:gd name="connsiteX430" fmla="*/ 158347 w 1148525"/>
                  <a:gd name="connsiteY430" fmla="*/ 408036 h 585250"/>
                  <a:gd name="connsiteX431" fmla="*/ 154737 w 1148525"/>
                  <a:gd name="connsiteY431" fmla="*/ 408036 h 585250"/>
                  <a:gd name="connsiteX432" fmla="*/ 154737 w 1148525"/>
                  <a:gd name="connsiteY432" fmla="*/ 389974 h 585250"/>
                  <a:gd name="connsiteX433" fmla="*/ 151121 w 1148525"/>
                  <a:gd name="connsiteY433" fmla="*/ 389974 h 585250"/>
                  <a:gd name="connsiteX434" fmla="*/ 147511 w 1148525"/>
                  <a:gd name="connsiteY434" fmla="*/ 386361 h 585250"/>
                  <a:gd name="connsiteX435" fmla="*/ 147511 w 1148525"/>
                  <a:gd name="connsiteY435" fmla="*/ 379137 h 585250"/>
                  <a:gd name="connsiteX436" fmla="*/ 143895 w 1148525"/>
                  <a:gd name="connsiteY436" fmla="*/ 379137 h 585250"/>
                  <a:gd name="connsiteX437" fmla="*/ 140285 w 1148525"/>
                  <a:gd name="connsiteY437" fmla="*/ 382748 h 585250"/>
                  <a:gd name="connsiteX438" fmla="*/ 136670 w 1148525"/>
                  <a:gd name="connsiteY438" fmla="*/ 379137 h 585250"/>
                  <a:gd name="connsiteX439" fmla="*/ 136670 w 1148525"/>
                  <a:gd name="connsiteY439" fmla="*/ 368298 h 585250"/>
                  <a:gd name="connsiteX440" fmla="*/ 125833 w 1148525"/>
                  <a:gd name="connsiteY440" fmla="*/ 368298 h 585250"/>
                  <a:gd name="connsiteX441" fmla="*/ 122222 w 1148525"/>
                  <a:gd name="connsiteY441" fmla="*/ 364685 h 585250"/>
                  <a:gd name="connsiteX442" fmla="*/ 122222 w 1148525"/>
                  <a:gd name="connsiteY442" fmla="*/ 361072 h 585250"/>
                  <a:gd name="connsiteX443" fmla="*/ 118607 w 1148525"/>
                  <a:gd name="connsiteY443" fmla="*/ 361072 h 585250"/>
                  <a:gd name="connsiteX444" fmla="*/ 114996 w 1148525"/>
                  <a:gd name="connsiteY444" fmla="*/ 357459 h 585250"/>
                  <a:gd name="connsiteX445" fmla="*/ 111381 w 1148525"/>
                  <a:gd name="connsiteY445" fmla="*/ 357459 h 585250"/>
                  <a:gd name="connsiteX446" fmla="*/ 111381 w 1148525"/>
                  <a:gd name="connsiteY446" fmla="*/ 361072 h 585250"/>
                  <a:gd name="connsiteX447" fmla="*/ 107770 w 1148525"/>
                  <a:gd name="connsiteY447" fmla="*/ 364685 h 585250"/>
                  <a:gd name="connsiteX448" fmla="*/ 104155 w 1148525"/>
                  <a:gd name="connsiteY448" fmla="*/ 364685 h 585250"/>
                  <a:gd name="connsiteX449" fmla="*/ 104155 w 1148525"/>
                  <a:gd name="connsiteY449" fmla="*/ 357459 h 585250"/>
                  <a:gd name="connsiteX450" fmla="*/ 96934 w 1148525"/>
                  <a:gd name="connsiteY450" fmla="*/ 357459 h 585250"/>
                  <a:gd name="connsiteX451" fmla="*/ 96934 w 1148525"/>
                  <a:gd name="connsiteY451" fmla="*/ 361072 h 585250"/>
                  <a:gd name="connsiteX452" fmla="*/ 93318 w 1148525"/>
                  <a:gd name="connsiteY452" fmla="*/ 357459 h 585250"/>
                  <a:gd name="connsiteX453" fmla="*/ 93318 w 1148525"/>
                  <a:gd name="connsiteY453" fmla="*/ 353846 h 585250"/>
                  <a:gd name="connsiteX454" fmla="*/ 96934 w 1148525"/>
                  <a:gd name="connsiteY454" fmla="*/ 350236 h 585250"/>
                  <a:gd name="connsiteX455" fmla="*/ 100544 w 1148525"/>
                  <a:gd name="connsiteY455" fmla="*/ 350236 h 585250"/>
                  <a:gd name="connsiteX456" fmla="*/ 100544 w 1148525"/>
                  <a:gd name="connsiteY456" fmla="*/ 339397 h 585250"/>
                  <a:gd name="connsiteX457" fmla="*/ 104155 w 1148525"/>
                  <a:gd name="connsiteY457" fmla="*/ 339397 h 585250"/>
                  <a:gd name="connsiteX458" fmla="*/ 104155 w 1148525"/>
                  <a:gd name="connsiteY458" fmla="*/ 343010 h 585250"/>
                  <a:gd name="connsiteX459" fmla="*/ 107770 w 1148525"/>
                  <a:gd name="connsiteY459" fmla="*/ 343010 h 585250"/>
                  <a:gd name="connsiteX460" fmla="*/ 107770 w 1148525"/>
                  <a:gd name="connsiteY460" fmla="*/ 335784 h 585250"/>
                  <a:gd name="connsiteX461" fmla="*/ 104155 w 1148525"/>
                  <a:gd name="connsiteY461" fmla="*/ 332171 h 585250"/>
                  <a:gd name="connsiteX462" fmla="*/ 107770 w 1148525"/>
                  <a:gd name="connsiteY462" fmla="*/ 328558 h 585250"/>
                  <a:gd name="connsiteX463" fmla="*/ 104155 w 1148525"/>
                  <a:gd name="connsiteY463" fmla="*/ 328558 h 585250"/>
                  <a:gd name="connsiteX464" fmla="*/ 104155 w 1148525"/>
                  <a:gd name="connsiteY464" fmla="*/ 317721 h 585250"/>
                  <a:gd name="connsiteX465" fmla="*/ 93318 w 1148525"/>
                  <a:gd name="connsiteY465" fmla="*/ 317721 h 585250"/>
                  <a:gd name="connsiteX466" fmla="*/ 93318 w 1148525"/>
                  <a:gd name="connsiteY466" fmla="*/ 321334 h 585250"/>
                  <a:gd name="connsiteX467" fmla="*/ 89708 w 1148525"/>
                  <a:gd name="connsiteY467" fmla="*/ 324947 h 585250"/>
                  <a:gd name="connsiteX468" fmla="*/ 75256 w 1148525"/>
                  <a:gd name="connsiteY468" fmla="*/ 324947 h 585250"/>
                  <a:gd name="connsiteX469" fmla="*/ 75256 w 1148525"/>
                  <a:gd name="connsiteY469" fmla="*/ 321334 h 585250"/>
                  <a:gd name="connsiteX470" fmla="*/ 71645 w 1148525"/>
                  <a:gd name="connsiteY470" fmla="*/ 317721 h 585250"/>
                  <a:gd name="connsiteX471" fmla="*/ 71645 w 1148525"/>
                  <a:gd name="connsiteY471" fmla="*/ 314108 h 585250"/>
                  <a:gd name="connsiteX472" fmla="*/ 75256 w 1148525"/>
                  <a:gd name="connsiteY472" fmla="*/ 310495 h 585250"/>
                  <a:gd name="connsiteX473" fmla="*/ 78867 w 1148525"/>
                  <a:gd name="connsiteY473" fmla="*/ 310495 h 585250"/>
                  <a:gd name="connsiteX474" fmla="*/ 78867 w 1148525"/>
                  <a:gd name="connsiteY474" fmla="*/ 299659 h 585250"/>
                  <a:gd name="connsiteX475" fmla="*/ 71645 w 1148525"/>
                  <a:gd name="connsiteY475" fmla="*/ 299659 h 585250"/>
                  <a:gd name="connsiteX476" fmla="*/ 71645 w 1148525"/>
                  <a:gd name="connsiteY476" fmla="*/ 306882 h 585250"/>
                  <a:gd name="connsiteX477" fmla="*/ 64419 w 1148525"/>
                  <a:gd name="connsiteY477" fmla="*/ 306882 h 585250"/>
                  <a:gd name="connsiteX478" fmla="*/ 46357 w 1148525"/>
                  <a:gd name="connsiteY478" fmla="*/ 285207 h 585250"/>
                  <a:gd name="connsiteX479" fmla="*/ 42741 w 1148525"/>
                  <a:gd name="connsiteY479" fmla="*/ 281594 h 585250"/>
                  <a:gd name="connsiteX480" fmla="*/ 42741 w 1148525"/>
                  <a:gd name="connsiteY480" fmla="*/ 277981 h 585250"/>
                  <a:gd name="connsiteX481" fmla="*/ 39131 w 1148525"/>
                  <a:gd name="connsiteY481" fmla="*/ 277981 h 585250"/>
                  <a:gd name="connsiteX482" fmla="*/ 39131 w 1148525"/>
                  <a:gd name="connsiteY482" fmla="*/ 281594 h 585250"/>
                  <a:gd name="connsiteX483" fmla="*/ 35516 w 1148525"/>
                  <a:gd name="connsiteY483" fmla="*/ 281594 h 585250"/>
                  <a:gd name="connsiteX484" fmla="*/ 35516 w 1148525"/>
                  <a:gd name="connsiteY484" fmla="*/ 285207 h 585250"/>
                  <a:gd name="connsiteX485" fmla="*/ 32056 w 1148525"/>
                  <a:gd name="connsiteY485" fmla="*/ 285207 h 585250"/>
                  <a:gd name="connsiteX486" fmla="*/ 32056 w 1148525"/>
                  <a:gd name="connsiteY486" fmla="*/ 270757 h 585250"/>
                  <a:gd name="connsiteX487" fmla="*/ 24831 w 1148525"/>
                  <a:gd name="connsiteY487" fmla="*/ 270757 h 585250"/>
                  <a:gd name="connsiteX488" fmla="*/ 24831 w 1148525"/>
                  <a:gd name="connsiteY488" fmla="*/ 274368 h 585250"/>
                  <a:gd name="connsiteX489" fmla="*/ 21215 w 1148525"/>
                  <a:gd name="connsiteY489" fmla="*/ 274368 h 585250"/>
                  <a:gd name="connsiteX490" fmla="*/ 21215 w 1148525"/>
                  <a:gd name="connsiteY490" fmla="*/ 277981 h 585250"/>
                  <a:gd name="connsiteX491" fmla="*/ 17605 w 1148525"/>
                  <a:gd name="connsiteY491" fmla="*/ 277981 h 585250"/>
                  <a:gd name="connsiteX492" fmla="*/ 17605 w 1148525"/>
                  <a:gd name="connsiteY492" fmla="*/ 274368 h 585250"/>
                  <a:gd name="connsiteX493" fmla="*/ 13989 w 1148525"/>
                  <a:gd name="connsiteY493" fmla="*/ 270757 h 585250"/>
                  <a:gd name="connsiteX494" fmla="*/ 17605 w 1148525"/>
                  <a:gd name="connsiteY494" fmla="*/ 270757 h 585250"/>
                  <a:gd name="connsiteX495" fmla="*/ 17605 w 1148525"/>
                  <a:gd name="connsiteY495" fmla="*/ 267144 h 585250"/>
                  <a:gd name="connsiteX496" fmla="*/ 21215 w 1148525"/>
                  <a:gd name="connsiteY496" fmla="*/ 267144 h 585250"/>
                  <a:gd name="connsiteX497" fmla="*/ 21215 w 1148525"/>
                  <a:gd name="connsiteY497" fmla="*/ 263531 h 585250"/>
                  <a:gd name="connsiteX498" fmla="*/ 17605 w 1148525"/>
                  <a:gd name="connsiteY498" fmla="*/ 263531 h 585250"/>
                  <a:gd name="connsiteX499" fmla="*/ 17605 w 1148525"/>
                  <a:gd name="connsiteY499" fmla="*/ 259918 h 585250"/>
                  <a:gd name="connsiteX500" fmla="*/ 13989 w 1148525"/>
                  <a:gd name="connsiteY500" fmla="*/ 263531 h 585250"/>
                  <a:gd name="connsiteX501" fmla="*/ 10379 w 1148525"/>
                  <a:gd name="connsiteY501" fmla="*/ 263531 h 585250"/>
                  <a:gd name="connsiteX502" fmla="*/ 6768 w 1148525"/>
                  <a:gd name="connsiteY502" fmla="*/ 259918 h 585250"/>
                  <a:gd name="connsiteX503" fmla="*/ 6768 w 1148525"/>
                  <a:gd name="connsiteY503" fmla="*/ 256305 h 585250"/>
                  <a:gd name="connsiteX504" fmla="*/ 10379 w 1148525"/>
                  <a:gd name="connsiteY504" fmla="*/ 252692 h 585250"/>
                  <a:gd name="connsiteX505" fmla="*/ 10379 w 1148525"/>
                  <a:gd name="connsiteY505" fmla="*/ 241856 h 585250"/>
                  <a:gd name="connsiteX506" fmla="*/ 3153 w 1148525"/>
                  <a:gd name="connsiteY506" fmla="*/ 241856 h 585250"/>
                  <a:gd name="connsiteX507" fmla="*/ 3153 w 1148525"/>
                  <a:gd name="connsiteY507" fmla="*/ 238243 h 585250"/>
                  <a:gd name="connsiteX508" fmla="*/ 6768 w 1148525"/>
                  <a:gd name="connsiteY508" fmla="*/ 238243 h 585250"/>
                  <a:gd name="connsiteX509" fmla="*/ 6768 w 1148525"/>
                  <a:gd name="connsiteY509" fmla="*/ 234630 h 585250"/>
                  <a:gd name="connsiteX510" fmla="*/ 3153 w 1148525"/>
                  <a:gd name="connsiteY510" fmla="*/ 231017 h 585250"/>
                  <a:gd name="connsiteX511" fmla="*/ -458 w 1148525"/>
                  <a:gd name="connsiteY511" fmla="*/ 231017 h 585250"/>
                  <a:gd name="connsiteX512" fmla="*/ -458 w 1148525"/>
                  <a:gd name="connsiteY512" fmla="*/ 223791 h 585250"/>
                  <a:gd name="connsiteX513" fmla="*/ 3153 w 1148525"/>
                  <a:gd name="connsiteY513" fmla="*/ 223791 h 585250"/>
                  <a:gd name="connsiteX514" fmla="*/ 3153 w 1148525"/>
                  <a:gd name="connsiteY514" fmla="*/ 227404 h 585250"/>
                  <a:gd name="connsiteX515" fmla="*/ 6768 w 1148525"/>
                  <a:gd name="connsiteY515" fmla="*/ 227404 h 585250"/>
                  <a:gd name="connsiteX516" fmla="*/ 6768 w 1148525"/>
                  <a:gd name="connsiteY516" fmla="*/ 220178 h 585250"/>
                  <a:gd name="connsiteX517" fmla="*/ 13989 w 1148525"/>
                  <a:gd name="connsiteY517" fmla="*/ 220178 h 585250"/>
                  <a:gd name="connsiteX518" fmla="*/ 13989 w 1148525"/>
                  <a:gd name="connsiteY518" fmla="*/ 216567 h 585250"/>
                  <a:gd name="connsiteX519" fmla="*/ 10379 w 1148525"/>
                  <a:gd name="connsiteY519" fmla="*/ 212954 h 585250"/>
                  <a:gd name="connsiteX520" fmla="*/ 13989 w 1148525"/>
                  <a:gd name="connsiteY520" fmla="*/ 209341 h 585250"/>
                  <a:gd name="connsiteX521" fmla="*/ 17605 w 1148525"/>
                  <a:gd name="connsiteY521" fmla="*/ 209341 h 585250"/>
                  <a:gd name="connsiteX522" fmla="*/ 17605 w 1148525"/>
                  <a:gd name="connsiteY522" fmla="*/ 205728 h 585250"/>
                  <a:gd name="connsiteX523" fmla="*/ 21215 w 1148525"/>
                  <a:gd name="connsiteY523" fmla="*/ 209341 h 585250"/>
                  <a:gd name="connsiteX524" fmla="*/ 21215 w 1148525"/>
                  <a:gd name="connsiteY524" fmla="*/ 209341 h 58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</a:cxnLst>
                <a:rect l="l" t="t" r="r" b="b"/>
                <a:pathLst>
                  <a:path w="1148525" h="585250">
                    <a:moveTo>
                      <a:pt x="21215" y="209341"/>
                    </a:moveTo>
                    <a:lnTo>
                      <a:pt x="31905" y="209341"/>
                    </a:lnTo>
                    <a:lnTo>
                      <a:pt x="31905" y="202115"/>
                    </a:lnTo>
                    <a:lnTo>
                      <a:pt x="31905" y="202115"/>
                    </a:lnTo>
                    <a:lnTo>
                      <a:pt x="31905" y="198502"/>
                    </a:lnTo>
                    <a:lnTo>
                      <a:pt x="35516" y="194889"/>
                    </a:lnTo>
                    <a:lnTo>
                      <a:pt x="39131" y="194889"/>
                    </a:lnTo>
                    <a:lnTo>
                      <a:pt x="39131" y="187666"/>
                    </a:lnTo>
                    <a:lnTo>
                      <a:pt x="46357" y="187666"/>
                    </a:lnTo>
                    <a:lnTo>
                      <a:pt x="49967" y="191279"/>
                    </a:lnTo>
                    <a:lnTo>
                      <a:pt x="53578" y="187666"/>
                    </a:lnTo>
                    <a:lnTo>
                      <a:pt x="53578" y="184053"/>
                    </a:lnTo>
                    <a:lnTo>
                      <a:pt x="60804" y="184053"/>
                    </a:lnTo>
                    <a:lnTo>
                      <a:pt x="60804" y="187666"/>
                    </a:lnTo>
                    <a:lnTo>
                      <a:pt x="64419" y="187666"/>
                    </a:lnTo>
                    <a:lnTo>
                      <a:pt x="64419" y="191279"/>
                    </a:lnTo>
                    <a:lnTo>
                      <a:pt x="68030" y="187666"/>
                    </a:lnTo>
                    <a:lnTo>
                      <a:pt x="71645" y="191279"/>
                    </a:lnTo>
                    <a:lnTo>
                      <a:pt x="75256" y="191279"/>
                    </a:lnTo>
                    <a:lnTo>
                      <a:pt x="75256" y="176827"/>
                    </a:lnTo>
                    <a:lnTo>
                      <a:pt x="78867" y="180440"/>
                    </a:lnTo>
                    <a:lnTo>
                      <a:pt x="78867" y="184053"/>
                    </a:lnTo>
                    <a:lnTo>
                      <a:pt x="82482" y="184053"/>
                    </a:lnTo>
                    <a:lnTo>
                      <a:pt x="86093" y="180440"/>
                    </a:lnTo>
                    <a:lnTo>
                      <a:pt x="86093" y="176827"/>
                    </a:lnTo>
                    <a:lnTo>
                      <a:pt x="89708" y="173214"/>
                    </a:lnTo>
                    <a:lnTo>
                      <a:pt x="93318" y="169601"/>
                    </a:lnTo>
                    <a:lnTo>
                      <a:pt x="100544" y="169601"/>
                    </a:lnTo>
                    <a:lnTo>
                      <a:pt x="100544" y="165990"/>
                    </a:lnTo>
                    <a:lnTo>
                      <a:pt x="104155" y="165990"/>
                    </a:lnTo>
                    <a:lnTo>
                      <a:pt x="104155" y="162377"/>
                    </a:lnTo>
                    <a:lnTo>
                      <a:pt x="107770" y="158764"/>
                    </a:lnTo>
                    <a:lnTo>
                      <a:pt x="111381" y="158764"/>
                    </a:lnTo>
                    <a:lnTo>
                      <a:pt x="111381" y="155151"/>
                    </a:lnTo>
                    <a:lnTo>
                      <a:pt x="122222" y="155151"/>
                    </a:lnTo>
                    <a:lnTo>
                      <a:pt x="122222" y="151538"/>
                    </a:lnTo>
                    <a:lnTo>
                      <a:pt x="125833" y="147925"/>
                    </a:lnTo>
                    <a:lnTo>
                      <a:pt x="133059" y="147925"/>
                    </a:lnTo>
                    <a:lnTo>
                      <a:pt x="136670" y="151538"/>
                    </a:lnTo>
                    <a:lnTo>
                      <a:pt x="140285" y="151538"/>
                    </a:lnTo>
                    <a:lnTo>
                      <a:pt x="140285" y="147925"/>
                    </a:lnTo>
                    <a:lnTo>
                      <a:pt x="143895" y="147925"/>
                    </a:lnTo>
                    <a:lnTo>
                      <a:pt x="143895" y="144312"/>
                    </a:lnTo>
                    <a:lnTo>
                      <a:pt x="147511" y="144312"/>
                    </a:lnTo>
                    <a:lnTo>
                      <a:pt x="147511" y="140699"/>
                    </a:lnTo>
                    <a:lnTo>
                      <a:pt x="151121" y="137089"/>
                    </a:lnTo>
                    <a:lnTo>
                      <a:pt x="151121" y="126250"/>
                    </a:lnTo>
                    <a:lnTo>
                      <a:pt x="154737" y="126250"/>
                    </a:lnTo>
                    <a:lnTo>
                      <a:pt x="154737" y="122637"/>
                    </a:lnTo>
                    <a:lnTo>
                      <a:pt x="151121" y="122637"/>
                    </a:lnTo>
                    <a:lnTo>
                      <a:pt x="151121" y="119024"/>
                    </a:lnTo>
                    <a:lnTo>
                      <a:pt x="154737" y="119024"/>
                    </a:lnTo>
                    <a:lnTo>
                      <a:pt x="158347" y="122637"/>
                    </a:lnTo>
                    <a:lnTo>
                      <a:pt x="158347" y="100961"/>
                    </a:lnTo>
                    <a:lnTo>
                      <a:pt x="154737" y="97348"/>
                    </a:lnTo>
                    <a:lnTo>
                      <a:pt x="154737" y="93735"/>
                    </a:lnTo>
                    <a:lnTo>
                      <a:pt x="158347" y="93735"/>
                    </a:lnTo>
                    <a:lnTo>
                      <a:pt x="161958" y="90122"/>
                    </a:lnTo>
                    <a:lnTo>
                      <a:pt x="161958" y="82899"/>
                    </a:lnTo>
                    <a:lnTo>
                      <a:pt x="154737" y="82899"/>
                    </a:lnTo>
                    <a:lnTo>
                      <a:pt x="151121" y="79286"/>
                    </a:lnTo>
                    <a:lnTo>
                      <a:pt x="154737" y="79286"/>
                    </a:lnTo>
                    <a:lnTo>
                      <a:pt x="154737" y="72060"/>
                    </a:lnTo>
                    <a:lnTo>
                      <a:pt x="154737" y="72060"/>
                    </a:lnTo>
                    <a:lnTo>
                      <a:pt x="154737" y="68447"/>
                    </a:lnTo>
                    <a:lnTo>
                      <a:pt x="158347" y="68447"/>
                    </a:lnTo>
                    <a:lnTo>
                      <a:pt x="158347" y="61221"/>
                    </a:lnTo>
                    <a:lnTo>
                      <a:pt x="165573" y="61221"/>
                    </a:lnTo>
                    <a:lnTo>
                      <a:pt x="172799" y="64834"/>
                    </a:lnTo>
                    <a:lnTo>
                      <a:pt x="176410" y="68447"/>
                    </a:lnTo>
                    <a:lnTo>
                      <a:pt x="180025" y="72060"/>
                    </a:lnTo>
                    <a:lnTo>
                      <a:pt x="183636" y="72060"/>
                    </a:lnTo>
                    <a:lnTo>
                      <a:pt x="187247" y="68447"/>
                    </a:lnTo>
                    <a:lnTo>
                      <a:pt x="187247" y="64834"/>
                    </a:lnTo>
                    <a:lnTo>
                      <a:pt x="190862" y="64834"/>
                    </a:lnTo>
                    <a:lnTo>
                      <a:pt x="194472" y="68447"/>
                    </a:lnTo>
                    <a:lnTo>
                      <a:pt x="194472" y="72060"/>
                    </a:lnTo>
                    <a:lnTo>
                      <a:pt x="201698" y="75673"/>
                    </a:lnTo>
                    <a:lnTo>
                      <a:pt x="208924" y="75673"/>
                    </a:lnTo>
                    <a:lnTo>
                      <a:pt x="216150" y="72060"/>
                    </a:lnTo>
                    <a:lnTo>
                      <a:pt x="219761" y="64834"/>
                    </a:lnTo>
                    <a:lnTo>
                      <a:pt x="223376" y="61221"/>
                    </a:lnTo>
                    <a:lnTo>
                      <a:pt x="223376" y="53997"/>
                    </a:lnTo>
                    <a:lnTo>
                      <a:pt x="226987" y="50384"/>
                    </a:lnTo>
                    <a:lnTo>
                      <a:pt x="230602" y="50384"/>
                    </a:lnTo>
                    <a:lnTo>
                      <a:pt x="230602" y="39545"/>
                    </a:lnTo>
                    <a:lnTo>
                      <a:pt x="234213" y="35933"/>
                    </a:lnTo>
                    <a:lnTo>
                      <a:pt x="237824" y="35933"/>
                    </a:lnTo>
                    <a:lnTo>
                      <a:pt x="237824" y="32322"/>
                    </a:lnTo>
                    <a:lnTo>
                      <a:pt x="241439" y="32322"/>
                    </a:lnTo>
                    <a:lnTo>
                      <a:pt x="241439" y="35933"/>
                    </a:lnTo>
                    <a:lnTo>
                      <a:pt x="245049" y="39545"/>
                    </a:lnTo>
                    <a:lnTo>
                      <a:pt x="241439" y="43158"/>
                    </a:lnTo>
                    <a:lnTo>
                      <a:pt x="245049" y="46771"/>
                    </a:lnTo>
                    <a:lnTo>
                      <a:pt x="248665" y="46771"/>
                    </a:lnTo>
                    <a:lnTo>
                      <a:pt x="252275" y="50384"/>
                    </a:lnTo>
                    <a:lnTo>
                      <a:pt x="252275" y="53997"/>
                    </a:lnTo>
                    <a:lnTo>
                      <a:pt x="266727" y="53997"/>
                    </a:lnTo>
                    <a:lnTo>
                      <a:pt x="273953" y="50384"/>
                    </a:lnTo>
                    <a:lnTo>
                      <a:pt x="281179" y="46771"/>
                    </a:lnTo>
                    <a:lnTo>
                      <a:pt x="331756" y="46771"/>
                    </a:lnTo>
                    <a:lnTo>
                      <a:pt x="338982" y="50384"/>
                    </a:lnTo>
                    <a:lnTo>
                      <a:pt x="367881" y="50384"/>
                    </a:lnTo>
                    <a:lnTo>
                      <a:pt x="375107" y="46771"/>
                    </a:lnTo>
                    <a:lnTo>
                      <a:pt x="382333" y="43158"/>
                    </a:lnTo>
                    <a:lnTo>
                      <a:pt x="389559" y="39545"/>
                    </a:lnTo>
                    <a:lnTo>
                      <a:pt x="396780" y="39545"/>
                    </a:lnTo>
                    <a:lnTo>
                      <a:pt x="404006" y="43158"/>
                    </a:lnTo>
                    <a:lnTo>
                      <a:pt x="414848" y="43158"/>
                    </a:lnTo>
                    <a:lnTo>
                      <a:pt x="418458" y="39545"/>
                    </a:lnTo>
                    <a:lnTo>
                      <a:pt x="425684" y="35933"/>
                    </a:lnTo>
                    <a:lnTo>
                      <a:pt x="432910" y="32322"/>
                    </a:lnTo>
                    <a:lnTo>
                      <a:pt x="436521" y="32322"/>
                    </a:lnTo>
                    <a:lnTo>
                      <a:pt x="443747" y="28709"/>
                    </a:lnTo>
                    <a:lnTo>
                      <a:pt x="450973" y="28709"/>
                    </a:lnTo>
                    <a:lnTo>
                      <a:pt x="458199" y="25096"/>
                    </a:lnTo>
                    <a:lnTo>
                      <a:pt x="465425" y="21483"/>
                    </a:lnTo>
                    <a:lnTo>
                      <a:pt x="469035" y="17870"/>
                    </a:lnTo>
                    <a:lnTo>
                      <a:pt x="476261" y="14257"/>
                    </a:lnTo>
                    <a:lnTo>
                      <a:pt x="483487" y="10644"/>
                    </a:lnTo>
                    <a:lnTo>
                      <a:pt x="487098" y="7033"/>
                    </a:lnTo>
                    <a:lnTo>
                      <a:pt x="490713" y="7033"/>
                    </a:lnTo>
                    <a:lnTo>
                      <a:pt x="494324" y="3420"/>
                    </a:lnTo>
                    <a:lnTo>
                      <a:pt x="501550" y="-193"/>
                    </a:lnTo>
                    <a:lnTo>
                      <a:pt x="508776" y="-193"/>
                    </a:lnTo>
                    <a:lnTo>
                      <a:pt x="516002" y="3420"/>
                    </a:lnTo>
                    <a:lnTo>
                      <a:pt x="523228" y="7033"/>
                    </a:lnTo>
                    <a:lnTo>
                      <a:pt x="530449" y="10644"/>
                    </a:lnTo>
                    <a:lnTo>
                      <a:pt x="534064" y="14257"/>
                    </a:lnTo>
                    <a:lnTo>
                      <a:pt x="541290" y="17870"/>
                    </a:lnTo>
                    <a:lnTo>
                      <a:pt x="570189" y="46771"/>
                    </a:lnTo>
                    <a:lnTo>
                      <a:pt x="573805" y="46771"/>
                    </a:lnTo>
                    <a:lnTo>
                      <a:pt x="577415" y="50384"/>
                    </a:lnTo>
                    <a:lnTo>
                      <a:pt x="584641" y="57610"/>
                    </a:lnTo>
                    <a:lnTo>
                      <a:pt x="613393" y="57610"/>
                    </a:lnTo>
                    <a:lnTo>
                      <a:pt x="620766" y="53997"/>
                    </a:lnTo>
                    <a:lnTo>
                      <a:pt x="627992" y="53997"/>
                    </a:lnTo>
                    <a:lnTo>
                      <a:pt x="638682" y="50384"/>
                    </a:lnTo>
                    <a:lnTo>
                      <a:pt x="682033" y="50384"/>
                    </a:lnTo>
                    <a:lnTo>
                      <a:pt x="682033" y="68447"/>
                    </a:lnTo>
                    <a:lnTo>
                      <a:pt x="678418" y="75673"/>
                    </a:lnTo>
                    <a:lnTo>
                      <a:pt x="678418" y="79286"/>
                    </a:lnTo>
                    <a:lnTo>
                      <a:pt x="674807" y="82899"/>
                    </a:lnTo>
                    <a:lnTo>
                      <a:pt x="674807" y="86512"/>
                    </a:lnTo>
                    <a:lnTo>
                      <a:pt x="678418" y="90122"/>
                    </a:lnTo>
                    <a:lnTo>
                      <a:pt x="685644" y="90122"/>
                    </a:lnTo>
                    <a:lnTo>
                      <a:pt x="696485" y="82899"/>
                    </a:lnTo>
                    <a:lnTo>
                      <a:pt x="703706" y="79286"/>
                    </a:lnTo>
                    <a:lnTo>
                      <a:pt x="710932" y="75673"/>
                    </a:lnTo>
                    <a:lnTo>
                      <a:pt x="718158" y="68447"/>
                    </a:lnTo>
                    <a:lnTo>
                      <a:pt x="728995" y="61221"/>
                    </a:lnTo>
                    <a:lnTo>
                      <a:pt x="739836" y="57610"/>
                    </a:lnTo>
                    <a:lnTo>
                      <a:pt x="754283" y="46923"/>
                    </a:lnTo>
                    <a:lnTo>
                      <a:pt x="765124" y="39545"/>
                    </a:lnTo>
                    <a:lnTo>
                      <a:pt x="772350" y="35933"/>
                    </a:lnTo>
                    <a:lnTo>
                      <a:pt x="783187" y="28709"/>
                    </a:lnTo>
                    <a:lnTo>
                      <a:pt x="794023" y="25245"/>
                    </a:lnTo>
                    <a:lnTo>
                      <a:pt x="804865" y="18022"/>
                    </a:lnTo>
                    <a:lnTo>
                      <a:pt x="812086" y="14257"/>
                    </a:lnTo>
                    <a:lnTo>
                      <a:pt x="819312" y="14257"/>
                    </a:lnTo>
                    <a:lnTo>
                      <a:pt x="830153" y="10644"/>
                    </a:lnTo>
                    <a:lnTo>
                      <a:pt x="844600" y="10644"/>
                    </a:lnTo>
                    <a:lnTo>
                      <a:pt x="848216" y="7033"/>
                    </a:lnTo>
                    <a:lnTo>
                      <a:pt x="855442" y="7033"/>
                    </a:lnTo>
                    <a:lnTo>
                      <a:pt x="855442" y="10644"/>
                    </a:lnTo>
                    <a:lnTo>
                      <a:pt x="859052" y="18022"/>
                    </a:lnTo>
                    <a:lnTo>
                      <a:pt x="859052" y="54147"/>
                    </a:lnTo>
                    <a:lnTo>
                      <a:pt x="855442" y="61221"/>
                    </a:lnTo>
                    <a:lnTo>
                      <a:pt x="855442" y="72060"/>
                    </a:lnTo>
                    <a:lnTo>
                      <a:pt x="851826" y="79286"/>
                    </a:lnTo>
                    <a:lnTo>
                      <a:pt x="851826" y="82899"/>
                    </a:lnTo>
                    <a:lnTo>
                      <a:pt x="855442" y="86512"/>
                    </a:lnTo>
                    <a:lnTo>
                      <a:pt x="866278" y="90122"/>
                    </a:lnTo>
                    <a:lnTo>
                      <a:pt x="880730" y="97348"/>
                    </a:lnTo>
                    <a:lnTo>
                      <a:pt x="891567" y="100961"/>
                    </a:lnTo>
                    <a:lnTo>
                      <a:pt x="898793" y="104574"/>
                    </a:lnTo>
                    <a:lnTo>
                      <a:pt x="909629" y="111800"/>
                    </a:lnTo>
                    <a:lnTo>
                      <a:pt x="920466" y="119024"/>
                    </a:lnTo>
                    <a:lnTo>
                      <a:pt x="931307" y="126250"/>
                    </a:lnTo>
                    <a:lnTo>
                      <a:pt x="945754" y="133476"/>
                    </a:lnTo>
                    <a:lnTo>
                      <a:pt x="963822" y="147925"/>
                    </a:lnTo>
                    <a:lnTo>
                      <a:pt x="967432" y="151538"/>
                    </a:lnTo>
                    <a:lnTo>
                      <a:pt x="971043" y="151538"/>
                    </a:lnTo>
                    <a:lnTo>
                      <a:pt x="974658" y="155151"/>
                    </a:lnTo>
                    <a:lnTo>
                      <a:pt x="981884" y="158764"/>
                    </a:lnTo>
                    <a:lnTo>
                      <a:pt x="985495" y="165990"/>
                    </a:lnTo>
                    <a:lnTo>
                      <a:pt x="989110" y="173214"/>
                    </a:lnTo>
                    <a:lnTo>
                      <a:pt x="989110" y="176827"/>
                    </a:lnTo>
                    <a:lnTo>
                      <a:pt x="992721" y="180440"/>
                    </a:lnTo>
                    <a:lnTo>
                      <a:pt x="996331" y="180440"/>
                    </a:lnTo>
                    <a:lnTo>
                      <a:pt x="999947" y="184053"/>
                    </a:lnTo>
                    <a:lnTo>
                      <a:pt x="1003557" y="184053"/>
                    </a:lnTo>
                    <a:lnTo>
                      <a:pt x="1010783" y="187666"/>
                    </a:lnTo>
                    <a:lnTo>
                      <a:pt x="1014399" y="194889"/>
                    </a:lnTo>
                    <a:lnTo>
                      <a:pt x="1018009" y="198502"/>
                    </a:lnTo>
                    <a:lnTo>
                      <a:pt x="1018009" y="202115"/>
                    </a:lnTo>
                    <a:lnTo>
                      <a:pt x="1021620" y="202115"/>
                    </a:lnTo>
                    <a:lnTo>
                      <a:pt x="1021620" y="205728"/>
                    </a:lnTo>
                    <a:lnTo>
                      <a:pt x="1028846" y="209341"/>
                    </a:lnTo>
                    <a:lnTo>
                      <a:pt x="1032461" y="212954"/>
                    </a:lnTo>
                    <a:lnTo>
                      <a:pt x="1036072" y="212954"/>
                    </a:lnTo>
                    <a:lnTo>
                      <a:pt x="1039687" y="216567"/>
                    </a:lnTo>
                    <a:lnTo>
                      <a:pt x="1043298" y="216567"/>
                    </a:lnTo>
                    <a:lnTo>
                      <a:pt x="1046908" y="220178"/>
                    </a:lnTo>
                    <a:lnTo>
                      <a:pt x="1050524" y="227404"/>
                    </a:lnTo>
                    <a:lnTo>
                      <a:pt x="1054134" y="238243"/>
                    </a:lnTo>
                    <a:lnTo>
                      <a:pt x="1057750" y="245469"/>
                    </a:lnTo>
                    <a:lnTo>
                      <a:pt x="1061360" y="249079"/>
                    </a:lnTo>
                    <a:lnTo>
                      <a:pt x="1068586" y="256305"/>
                    </a:lnTo>
                    <a:lnTo>
                      <a:pt x="1090264" y="256305"/>
                    </a:lnTo>
                    <a:lnTo>
                      <a:pt x="1093875" y="252692"/>
                    </a:lnTo>
                    <a:lnTo>
                      <a:pt x="1104711" y="252692"/>
                    </a:lnTo>
                    <a:lnTo>
                      <a:pt x="1108327" y="259918"/>
                    </a:lnTo>
                    <a:lnTo>
                      <a:pt x="1115553" y="263531"/>
                    </a:lnTo>
                    <a:lnTo>
                      <a:pt x="1119163" y="263531"/>
                    </a:lnTo>
                    <a:lnTo>
                      <a:pt x="1122779" y="259918"/>
                    </a:lnTo>
                    <a:lnTo>
                      <a:pt x="1126389" y="259918"/>
                    </a:lnTo>
                    <a:lnTo>
                      <a:pt x="1130000" y="263531"/>
                    </a:lnTo>
                    <a:lnTo>
                      <a:pt x="1137226" y="263531"/>
                    </a:lnTo>
                    <a:lnTo>
                      <a:pt x="1140841" y="259918"/>
                    </a:lnTo>
                    <a:lnTo>
                      <a:pt x="1148067" y="259918"/>
                    </a:lnTo>
                    <a:lnTo>
                      <a:pt x="1148067" y="263531"/>
                    </a:lnTo>
                    <a:lnTo>
                      <a:pt x="1144452" y="267144"/>
                    </a:lnTo>
                    <a:lnTo>
                      <a:pt x="1140841" y="274368"/>
                    </a:lnTo>
                    <a:lnTo>
                      <a:pt x="1137226" y="277981"/>
                    </a:lnTo>
                    <a:lnTo>
                      <a:pt x="1133615" y="285207"/>
                    </a:lnTo>
                    <a:lnTo>
                      <a:pt x="1130000" y="292433"/>
                    </a:lnTo>
                    <a:lnTo>
                      <a:pt x="1130000" y="296046"/>
                    </a:lnTo>
                    <a:lnTo>
                      <a:pt x="1111937" y="346623"/>
                    </a:lnTo>
                    <a:lnTo>
                      <a:pt x="1111937" y="357459"/>
                    </a:lnTo>
                    <a:lnTo>
                      <a:pt x="1108327" y="361072"/>
                    </a:lnTo>
                    <a:lnTo>
                      <a:pt x="1108327" y="368298"/>
                    </a:lnTo>
                    <a:lnTo>
                      <a:pt x="1104711" y="375524"/>
                    </a:lnTo>
                    <a:lnTo>
                      <a:pt x="1061360" y="455003"/>
                    </a:lnTo>
                    <a:lnTo>
                      <a:pt x="1057750" y="462226"/>
                    </a:lnTo>
                    <a:lnTo>
                      <a:pt x="1057750" y="465839"/>
                    </a:lnTo>
                    <a:lnTo>
                      <a:pt x="1054134" y="469452"/>
                    </a:lnTo>
                    <a:lnTo>
                      <a:pt x="1046908" y="469452"/>
                    </a:lnTo>
                    <a:lnTo>
                      <a:pt x="1039687" y="465839"/>
                    </a:lnTo>
                    <a:lnTo>
                      <a:pt x="1032461" y="465839"/>
                    </a:lnTo>
                    <a:lnTo>
                      <a:pt x="1025235" y="458616"/>
                    </a:lnTo>
                    <a:lnTo>
                      <a:pt x="1014399" y="458616"/>
                    </a:lnTo>
                    <a:lnTo>
                      <a:pt x="1007173" y="455003"/>
                    </a:lnTo>
                    <a:lnTo>
                      <a:pt x="999947" y="451390"/>
                    </a:lnTo>
                    <a:lnTo>
                      <a:pt x="992721" y="451390"/>
                    </a:lnTo>
                    <a:lnTo>
                      <a:pt x="985495" y="447777"/>
                    </a:lnTo>
                    <a:lnTo>
                      <a:pt x="978269" y="451390"/>
                    </a:lnTo>
                    <a:lnTo>
                      <a:pt x="971043" y="451390"/>
                    </a:lnTo>
                    <a:lnTo>
                      <a:pt x="963822" y="455003"/>
                    </a:lnTo>
                    <a:lnTo>
                      <a:pt x="952980" y="455003"/>
                    </a:lnTo>
                    <a:lnTo>
                      <a:pt x="945754" y="462226"/>
                    </a:lnTo>
                    <a:lnTo>
                      <a:pt x="938529" y="465839"/>
                    </a:lnTo>
                    <a:lnTo>
                      <a:pt x="931307" y="469452"/>
                    </a:lnTo>
                    <a:lnTo>
                      <a:pt x="924081" y="480291"/>
                    </a:lnTo>
                    <a:lnTo>
                      <a:pt x="920466" y="483904"/>
                    </a:lnTo>
                    <a:lnTo>
                      <a:pt x="913240" y="487515"/>
                    </a:lnTo>
                    <a:lnTo>
                      <a:pt x="909629" y="498354"/>
                    </a:lnTo>
                    <a:lnTo>
                      <a:pt x="906019" y="501967"/>
                    </a:lnTo>
                    <a:lnTo>
                      <a:pt x="898793" y="509193"/>
                    </a:lnTo>
                    <a:lnTo>
                      <a:pt x="895177" y="516416"/>
                    </a:lnTo>
                    <a:lnTo>
                      <a:pt x="891567" y="520029"/>
                    </a:lnTo>
                    <a:lnTo>
                      <a:pt x="887952" y="523642"/>
                    </a:lnTo>
                    <a:lnTo>
                      <a:pt x="884341" y="527255"/>
                    </a:lnTo>
                    <a:lnTo>
                      <a:pt x="877115" y="530868"/>
                    </a:lnTo>
                    <a:lnTo>
                      <a:pt x="859052" y="530868"/>
                    </a:lnTo>
                    <a:lnTo>
                      <a:pt x="851826" y="534481"/>
                    </a:lnTo>
                    <a:lnTo>
                      <a:pt x="840990" y="541705"/>
                    </a:lnTo>
                    <a:lnTo>
                      <a:pt x="833764" y="541705"/>
                    </a:lnTo>
                    <a:lnTo>
                      <a:pt x="826538" y="545318"/>
                    </a:lnTo>
                    <a:lnTo>
                      <a:pt x="819312" y="548931"/>
                    </a:lnTo>
                    <a:lnTo>
                      <a:pt x="808475" y="552544"/>
                    </a:lnTo>
                    <a:lnTo>
                      <a:pt x="797639" y="552544"/>
                    </a:lnTo>
                    <a:lnTo>
                      <a:pt x="783187" y="548931"/>
                    </a:lnTo>
                    <a:lnTo>
                      <a:pt x="775961" y="545318"/>
                    </a:lnTo>
                    <a:lnTo>
                      <a:pt x="765124" y="541705"/>
                    </a:lnTo>
                    <a:lnTo>
                      <a:pt x="750672" y="538094"/>
                    </a:lnTo>
                    <a:lnTo>
                      <a:pt x="736221" y="534481"/>
                    </a:lnTo>
                    <a:lnTo>
                      <a:pt x="725384" y="527255"/>
                    </a:lnTo>
                    <a:lnTo>
                      <a:pt x="714547" y="527255"/>
                    </a:lnTo>
                    <a:lnTo>
                      <a:pt x="700095" y="523642"/>
                    </a:lnTo>
                    <a:lnTo>
                      <a:pt x="689259" y="520029"/>
                    </a:lnTo>
                    <a:lnTo>
                      <a:pt x="678418" y="516416"/>
                    </a:lnTo>
                    <a:lnTo>
                      <a:pt x="663970" y="512803"/>
                    </a:lnTo>
                    <a:lnTo>
                      <a:pt x="656744" y="509193"/>
                    </a:lnTo>
                    <a:lnTo>
                      <a:pt x="645908" y="509193"/>
                    </a:lnTo>
                    <a:lnTo>
                      <a:pt x="631456" y="505580"/>
                    </a:lnTo>
                    <a:lnTo>
                      <a:pt x="620615" y="501967"/>
                    </a:lnTo>
                    <a:lnTo>
                      <a:pt x="617004" y="494741"/>
                    </a:lnTo>
                    <a:lnTo>
                      <a:pt x="606167" y="483904"/>
                    </a:lnTo>
                    <a:lnTo>
                      <a:pt x="595326" y="473065"/>
                    </a:lnTo>
                    <a:lnTo>
                      <a:pt x="588105" y="465839"/>
                    </a:lnTo>
                    <a:lnTo>
                      <a:pt x="580879" y="462226"/>
                    </a:lnTo>
                    <a:lnTo>
                      <a:pt x="573653" y="455003"/>
                    </a:lnTo>
                    <a:lnTo>
                      <a:pt x="566427" y="447777"/>
                    </a:lnTo>
                    <a:lnTo>
                      <a:pt x="559353" y="444164"/>
                    </a:lnTo>
                    <a:lnTo>
                      <a:pt x="552127" y="436938"/>
                    </a:lnTo>
                    <a:lnTo>
                      <a:pt x="544901" y="429714"/>
                    </a:lnTo>
                    <a:lnTo>
                      <a:pt x="541139" y="426101"/>
                    </a:lnTo>
                    <a:lnTo>
                      <a:pt x="530302" y="418875"/>
                    </a:lnTo>
                    <a:lnTo>
                      <a:pt x="523076" y="415262"/>
                    </a:lnTo>
                    <a:lnTo>
                      <a:pt x="516002" y="408036"/>
                    </a:lnTo>
                    <a:lnTo>
                      <a:pt x="512386" y="404426"/>
                    </a:lnTo>
                    <a:lnTo>
                      <a:pt x="505160" y="400813"/>
                    </a:lnTo>
                    <a:lnTo>
                      <a:pt x="501550" y="397200"/>
                    </a:lnTo>
                    <a:lnTo>
                      <a:pt x="501550" y="393587"/>
                    </a:lnTo>
                    <a:lnTo>
                      <a:pt x="494324" y="393587"/>
                    </a:lnTo>
                    <a:lnTo>
                      <a:pt x="490713" y="397200"/>
                    </a:lnTo>
                    <a:lnTo>
                      <a:pt x="487098" y="404426"/>
                    </a:lnTo>
                    <a:lnTo>
                      <a:pt x="479872" y="408036"/>
                    </a:lnTo>
                    <a:lnTo>
                      <a:pt x="414848" y="465839"/>
                    </a:lnTo>
                    <a:lnTo>
                      <a:pt x="411232" y="465839"/>
                    </a:lnTo>
                    <a:lnTo>
                      <a:pt x="411232" y="480291"/>
                    </a:lnTo>
                    <a:lnTo>
                      <a:pt x="414848" y="491128"/>
                    </a:lnTo>
                    <a:lnTo>
                      <a:pt x="414848" y="501967"/>
                    </a:lnTo>
                    <a:lnTo>
                      <a:pt x="418458" y="509193"/>
                    </a:lnTo>
                    <a:lnTo>
                      <a:pt x="418458" y="520029"/>
                    </a:lnTo>
                    <a:lnTo>
                      <a:pt x="422069" y="530868"/>
                    </a:lnTo>
                    <a:lnTo>
                      <a:pt x="422069" y="545318"/>
                    </a:lnTo>
                    <a:lnTo>
                      <a:pt x="418458" y="548931"/>
                    </a:lnTo>
                    <a:lnTo>
                      <a:pt x="414848" y="552544"/>
                    </a:lnTo>
                    <a:lnTo>
                      <a:pt x="411232" y="556157"/>
                    </a:lnTo>
                    <a:lnTo>
                      <a:pt x="404006" y="563383"/>
                    </a:lnTo>
                    <a:lnTo>
                      <a:pt x="396780" y="566993"/>
                    </a:lnTo>
                    <a:lnTo>
                      <a:pt x="393170" y="570606"/>
                    </a:lnTo>
                    <a:lnTo>
                      <a:pt x="389559" y="574219"/>
                    </a:lnTo>
                    <a:lnTo>
                      <a:pt x="385944" y="574219"/>
                    </a:lnTo>
                    <a:lnTo>
                      <a:pt x="382333" y="577832"/>
                    </a:lnTo>
                    <a:lnTo>
                      <a:pt x="378718" y="581445"/>
                    </a:lnTo>
                    <a:lnTo>
                      <a:pt x="375107" y="581445"/>
                    </a:lnTo>
                    <a:lnTo>
                      <a:pt x="371492" y="577832"/>
                    </a:lnTo>
                    <a:lnTo>
                      <a:pt x="371492" y="570606"/>
                    </a:lnTo>
                    <a:lnTo>
                      <a:pt x="367881" y="570606"/>
                    </a:lnTo>
                    <a:lnTo>
                      <a:pt x="367881" y="570606"/>
                    </a:lnTo>
                    <a:lnTo>
                      <a:pt x="364271" y="570606"/>
                    </a:lnTo>
                    <a:lnTo>
                      <a:pt x="364271" y="585058"/>
                    </a:lnTo>
                    <a:lnTo>
                      <a:pt x="353429" y="585058"/>
                    </a:lnTo>
                    <a:lnTo>
                      <a:pt x="349819" y="581445"/>
                    </a:lnTo>
                    <a:lnTo>
                      <a:pt x="346203" y="581445"/>
                    </a:lnTo>
                    <a:lnTo>
                      <a:pt x="346203" y="563383"/>
                    </a:lnTo>
                    <a:lnTo>
                      <a:pt x="349819" y="559770"/>
                    </a:lnTo>
                    <a:lnTo>
                      <a:pt x="335367" y="559770"/>
                    </a:lnTo>
                    <a:lnTo>
                      <a:pt x="335367" y="563383"/>
                    </a:lnTo>
                    <a:lnTo>
                      <a:pt x="328141" y="563383"/>
                    </a:lnTo>
                    <a:lnTo>
                      <a:pt x="328141" y="559770"/>
                    </a:lnTo>
                    <a:lnTo>
                      <a:pt x="324530" y="559770"/>
                    </a:lnTo>
                    <a:lnTo>
                      <a:pt x="324530" y="556157"/>
                    </a:lnTo>
                    <a:lnTo>
                      <a:pt x="320915" y="552544"/>
                    </a:lnTo>
                    <a:lnTo>
                      <a:pt x="317304" y="552544"/>
                    </a:lnTo>
                    <a:lnTo>
                      <a:pt x="317304" y="556157"/>
                    </a:lnTo>
                    <a:lnTo>
                      <a:pt x="310078" y="556157"/>
                    </a:lnTo>
                    <a:lnTo>
                      <a:pt x="306468" y="559770"/>
                    </a:lnTo>
                    <a:lnTo>
                      <a:pt x="302852" y="559770"/>
                    </a:lnTo>
                    <a:lnTo>
                      <a:pt x="302852" y="556157"/>
                    </a:lnTo>
                    <a:lnTo>
                      <a:pt x="299242" y="556157"/>
                    </a:lnTo>
                    <a:lnTo>
                      <a:pt x="299242" y="559770"/>
                    </a:lnTo>
                    <a:lnTo>
                      <a:pt x="292016" y="559770"/>
                    </a:lnTo>
                    <a:lnTo>
                      <a:pt x="292016" y="552544"/>
                    </a:lnTo>
                    <a:lnTo>
                      <a:pt x="295626" y="552544"/>
                    </a:lnTo>
                    <a:lnTo>
                      <a:pt x="295626" y="548931"/>
                    </a:lnTo>
                    <a:lnTo>
                      <a:pt x="292016" y="548931"/>
                    </a:lnTo>
                    <a:lnTo>
                      <a:pt x="292016" y="545318"/>
                    </a:lnTo>
                    <a:lnTo>
                      <a:pt x="288405" y="545318"/>
                    </a:lnTo>
                    <a:lnTo>
                      <a:pt x="288405" y="548931"/>
                    </a:lnTo>
                    <a:lnTo>
                      <a:pt x="284790" y="548931"/>
                    </a:lnTo>
                    <a:lnTo>
                      <a:pt x="281179" y="552544"/>
                    </a:lnTo>
                    <a:lnTo>
                      <a:pt x="277564" y="552544"/>
                    </a:lnTo>
                    <a:lnTo>
                      <a:pt x="273953" y="556157"/>
                    </a:lnTo>
                    <a:lnTo>
                      <a:pt x="266727" y="556157"/>
                    </a:lnTo>
                    <a:lnTo>
                      <a:pt x="266727" y="552544"/>
                    </a:lnTo>
                    <a:lnTo>
                      <a:pt x="259501" y="552544"/>
                    </a:lnTo>
                    <a:lnTo>
                      <a:pt x="259501" y="548931"/>
                    </a:lnTo>
                    <a:lnTo>
                      <a:pt x="255891" y="545318"/>
                    </a:lnTo>
                    <a:lnTo>
                      <a:pt x="255891" y="541705"/>
                    </a:lnTo>
                    <a:lnTo>
                      <a:pt x="259501" y="538094"/>
                    </a:lnTo>
                    <a:lnTo>
                      <a:pt x="259501" y="530868"/>
                    </a:lnTo>
                    <a:lnTo>
                      <a:pt x="255891" y="530868"/>
                    </a:lnTo>
                    <a:lnTo>
                      <a:pt x="252275" y="534481"/>
                    </a:lnTo>
                    <a:lnTo>
                      <a:pt x="252275" y="538094"/>
                    </a:lnTo>
                    <a:lnTo>
                      <a:pt x="248665" y="534481"/>
                    </a:lnTo>
                    <a:lnTo>
                      <a:pt x="245049" y="530868"/>
                    </a:lnTo>
                    <a:lnTo>
                      <a:pt x="245049" y="527255"/>
                    </a:lnTo>
                    <a:lnTo>
                      <a:pt x="234213" y="527255"/>
                    </a:lnTo>
                    <a:lnTo>
                      <a:pt x="234213" y="520029"/>
                    </a:lnTo>
                    <a:lnTo>
                      <a:pt x="237824" y="516416"/>
                    </a:lnTo>
                    <a:lnTo>
                      <a:pt x="234213" y="512803"/>
                    </a:lnTo>
                    <a:lnTo>
                      <a:pt x="234213" y="505580"/>
                    </a:lnTo>
                    <a:lnTo>
                      <a:pt x="226987" y="505580"/>
                    </a:lnTo>
                    <a:lnTo>
                      <a:pt x="223376" y="501967"/>
                    </a:lnTo>
                    <a:lnTo>
                      <a:pt x="219761" y="501967"/>
                    </a:lnTo>
                    <a:lnTo>
                      <a:pt x="219761" y="498354"/>
                    </a:lnTo>
                    <a:lnTo>
                      <a:pt x="216150" y="494741"/>
                    </a:lnTo>
                    <a:lnTo>
                      <a:pt x="212535" y="491128"/>
                    </a:lnTo>
                    <a:lnTo>
                      <a:pt x="208924" y="491128"/>
                    </a:lnTo>
                    <a:lnTo>
                      <a:pt x="208924" y="487515"/>
                    </a:lnTo>
                    <a:lnTo>
                      <a:pt x="205314" y="487515"/>
                    </a:lnTo>
                    <a:lnTo>
                      <a:pt x="205314" y="469452"/>
                    </a:lnTo>
                    <a:lnTo>
                      <a:pt x="201698" y="469452"/>
                    </a:lnTo>
                    <a:lnTo>
                      <a:pt x="201698" y="476678"/>
                    </a:lnTo>
                    <a:lnTo>
                      <a:pt x="198088" y="480291"/>
                    </a:lnTo>
                    <a:lnTo>
                      <a:pt x="194472" y="480291"/>
                    </a:lnTo>
                    <a:lnTo>
                      <a:pt x="194472" y="476678"/>
                    </a:lnTo>
                    <a:lnTo>
                      <a:pt x="190862" y="476678"/>
                    </a:lnTo>
                    <a:lnTo>
                      <a:pt x="190862" y="473065"/>
                    </a:lnTo>
                    <a:lnTo>
                      <a:pt x="194472" y="473065"/>
                    </a:lnTo>
                    <a:lnTo>
                      <a:pt x="194472" y="469452"/>
                    </a:lnTo>
                    <a:lnTo>
                      <a:pt x="190862" y="469452"/>
                    </a:lnTo>
                    <a:lnTo>
                      <a:pt x="194472" y="465839"/>
                    </a:lnTo>
                    <a:lnTo>
                      <a:pt x="194472" y="462226"/>
                    </a:lnTo>
                    <a:lnTo>
                      <a:pt x="190862" y="462226"/>
                    </a:lnTo>
                    <a:lnTo>
                      <a:pt x="190862" y="458616"/>
                    </a:lnTo>
                    <a:lnTo>
                      <a:pt x="187247" y="455003"/>
                    </a:lnTo>
                    <a:lnTo>
                      <a:pt x="187247" y="447777"/>
                    </a:lnTo>
                    <a:lnTo>
                      <a:pt x="190862" y="444164"/>
                    </a:lnTo>
                    <a:lnTo>
                      <a:pt x="190862" y="436938"/>
                    </a:lnTo>
                    <a:lnTo>
                      <a:pt x="187247" y="433325"/>
                    </a:lnTo>
                    <a:lnTo>
                      <a:pt x="180025" y="433325"/>
                    </a:lnTo>
                    <a:lnTo>
                      <a:pt x="180025" y="422488"/>
                    </a:lnTo>
                    <a:lnTo>
                      <a:pt x="183636" y="422488"/>
                    </a:lnTo>
                    <a:lnTo>
                      <a:pt x="183636" y="426101"/>
                    </a:lnTo>
                    <a:lnTo>
                      <a:pt x="187247" y="426101"/>
                    </a:lnTo>
                    <a:lnTo>
                      <a:pt x="187247" y="418875"/>
                    </a:lnTo>
                    <a:lnTo>
                      <a:pt x="190862" y="418875"/>
                    </a:lnTo>
                    <a:lnTo>
                      <a:pt x="187247" y="415262"/>
                    </a:lnTo>
                    <a:lnTo>
                      <a:pt x="187247" y="411649"/>
                    </a:lnTo>
                    <a:lnTo>
                      <a:pt x="172799" y="411649"/>
                    </a:lnTo>
                    <a:lnTo>
                      <a:pt x="169184" y="415262"/>
                    </a:lnTo>
                    <a:lnTo>
                      <a:pt x="165573" y="411649"/>
                    </a:lnTo>
                    <a:lnTo>
                      <a:pt x="165573" y="408036"/>
                    </a:lnTo>
                    <a:lnTo>
                      <a:pt x="161958" y="404426"/>
                    </a:lnTo>
                    <a:lnTo>
                      <a:pt x="158347" y="404426"/>
                    </a:lnTo>
                    <a:lnTo>
                      <a:pt x="158347" y="408036"/>
                    </a:lnTo>
                    <a:lnTo>
                      <a:pt x="154737" y="408036"/>
                    </a:lnTo>
                    <a:lnTo>
                      <a:pt x="154737" y="389974"/>
                    </a:lnTo>
                    <a:lnTo>
                      <a:pt x="151121" y="389974"/>
                    </a:lnTo>
                    <a:lnTo>
                      <a:pt x="147511" y="386361"/>
                    </a:lnTo>
                    <a:lnTo>
                      <a:pt x="147511" y="379137"/>
                    </a:lnTo>
                    <a:lnTo>
                      <a:pt x="143895" y="379137"/>
                    </a:lnTo>
                    <a:lnTo>
                      <a:pt x="140285" y="382748"/>
                    </a:lnTo>
                    <a:lnTo>
                      <a:pt x="136670" y="379137"/>
                    </a:lnTo>
                    <a:lnTo>
                      <a:pt x="136670" y="368298"/>
                    </a:lnTo>
                    <a:lnTo>
                      <a:pt x="125833" y="368298"/>
                    </a:lnTo>
                    <a:lnTo>
                      <a:pt x="122222" y="364685"/>
                    </a:lnTo>
                    <a:lnTo>
                      <a:pt x="122222" y="361072"/>
                    </a:lnTo>
                    <a:lnTo>
                      <a:pt x="118607" y="361072"/>
                    </a:lnTo>
                    <a:lnTo>
                      <a:pt x="114996" y="357459"/>
                    </a:lnTo>
                    <a:lnTo>
                      <a:pt x="111381" y="357459"/>
                    </a:lnTo>
                    <a:lnTo>
                      <a:pt x="111381" y="361072"/>
                    </a:lnTo>
                    <a:lnTo>
                      <a:pt x="107770" y="364685"/>
                    </a:lnTo>
                    <a:lnTo>
                      <a:pt x="104155" y="364685"/>
                    </a:lnTo>
                    <a:lnTo>
                      <a:pt x="104155" y="357459"/>
                    </a:lnTo>
                    <a:lnTo>
                      <a:pt x="96934" y="357459"/>
                    </a:lnTo>
                    <a:lnTo>
                      <a:pt x="96934" y="361072"/>
                    </a:lnTo>
                    <a:lnTo>
                      <a:pt x="93318" y="357459"/>
                    </a:lnTo>
                    <a:lnTo>
                      <a:pt x="93318" y="353846"/>
                    </a:lnTo>
                    <a:lnTo>
                      <a:pt x="96934" y="350236"/>
                    </a:lnTo>
                    <a:lnTo>
                      <a:pt x="100544" y="350236"/>
                    </a:lnTo>
                    <a:lnTo>
                      <a:pt x="100544" y="339397"/>
                    </a:lnTo>
                    <a:lnTo>
                      <a:pt x="104155" y="339397"/>
                    </a:lnTo>
                    <a:lnTo>
                      <a:pt x="104155" y="343010"/>
                    </a:lnTo>
                    <a:lnTo>
                      <a:pt x="107770" y="343010"/>
                    </a:lnTo>
                    <a:lnTo>
                      <a:pt x="107770" y="335784"/>
                    </a:lnTo>
                    <a:lnTo>
                      <a:pt x="104155" y="332171"/>
                    </a:lnTo>
                    <a:lnTo>
                      <a:pt x="107770" y="328558"/>
                    </a:lnTo>
                    <a:lnTo>
                      <a:pt x="104155" y="328558"/>
                    </a:lnTo>
                    <a:lnTo>
                      <a:pt x="104155" y="317721"/>
                    </a:lnTo>
                    <a:lnTo>
                      <a:pt x="93318" y="317721"/>
                    </a:lnTo>
                    <a:lnTo>
                      <a:pt x="93318" y="321334"/>
                    </a:lnTo>
                    <a:lnTo>
                      <a:pt x="89708" y="324947"/>
                    </a:lnTo>
                    <a:lnTo>
                      <a:pt x="75256" y="324947"/>
                    </a:lnTo>
                    <a:lnTo>
                      <a:pt x="75256" y="321334"/>
                    </a:lnTo>
                    <a:lnTo>
                      <a:pt x="71645" y="317721"/>
                    </a:lnTo>
                    <a:lnTo>
                      <a:pt x="71645" y="314108"/>
                    </a:lnTo>
                    <a:lnTo>
                      <a:pt x="75256" y="310495"/>
                    </a:lnTo>
                    <a:lnTo>
                      <a:pt x="78867" y="310495"/>
                    </a:lnTo>
                    <a:lnTo>
                      <a:pt x="78867" y="299659"/>
                    </a:lnTo>
                    <a:lnTo>
                      <a:pt x="71645" y="299659"/>
                    </a:lnTo>
                    <a:lnTo>
                      <a:pt x="71645" y="306882"/>
                    </a:lnTo>
                    <a:lnTo>
                      <a:pt x="64419" y="306882"/>
                    </a:lnTo>
                    <a:lnTo>
                      <a:pt x="46357" y="285207"/>
                    </a:lnTo>
                    <a:lnTo>
                      <a:pt x="42741" y="281594"/>
                    </a:lnTo>
                    <a:lnTo>
                      <a:pt x="42741" y="277981"/>
                    </a:lnTo>
                    <a:lnTo>
                      <a:pt x="39131" y="277981"/>
                    </a:lnTo>
                    <a:lnTo>
                      <a:pt x="39131" y="281594"/>
                    </a:lnTo>
                    <a:lnTo>
                      <a:pt x="35516" y="281594"/>
                    </a:lnTo>
                    <a:lnTo>
                      <a:pt x="35516" y="285207"/>
                    </a:lnTo>
                    <a:lnTo>
                      <a:pt x="32056" y="285207"/>
                    </a:lnTo>
                    <a:lnTo>
                      <a:pt x="32056" y="270757"/>
                    </a:lnTo>
                    <a:lnTo>
                      <a:pt x="24831" y="270757"/>
                    </a:lnTo>
                    <a:lnTo>
                      <a:pt x="24831" y="274368"/>
                    </a:lnTo>
                    <a:lnTo>
                      <a:pt x="21215" y="274368"/>
                    </a:lnTo>
                    <a:lnTo>
                      <a:pt x="21215" y="277981"/>
                    </a:lnTo>
                    <a:lnTo>
                      <a:pt x="17605" y="277981"/>
                    </a:lnTo>
                    <a:lnTo>
                      <a:pt x="17605" y="274368"/>
                    </a:lnTo>
                    <a:lnTo>
                      <a:pt x="13989" y="270757"/>
                    </a:lnTo>
                    <a:lnTo>
                      <a:pt x="17605" y="270757"/>
                    </a:lnTo>
                    <a:lnTo>
                      <a:pt x="17605" y="267144"/>
                    </a:lnTo>
                    <a:lnTo>
                      <a:pt x="21215" y="267144"/>
                    </a:lnTo>
                    <a:lnTo>
                      <a:pt x="21215" y="263531"/>
                    </a:lnTo>
                    <a:lnTo>
                      <a:pt x="17605" y="263531"/>
                    </a:lnTo>
                    <a:lnTo>
                      <a:pt x="17605" y="259918"/>
                    </a:lnTo>
                    <a:lnTo>
                      <a:pt x="13989" y="263531"/>
                    </a:lnTo>
                    <a:lnTo>
                      <a:pt x="10379" y="263531"/>
                    </a:lnTo>
                    <a:lnTo>
                      <a:pt x="6768" y="259918"/>
                    </a:lnTo>
                    <a:lnTo>
                      <a:pt x="6768" y="256305"/>
                    </a:lnTo>
                    <a:lnTo>
                      <a:pt x="10379" y="252692"/>
                    </a:lnTo>
                    <a:lnTo>
                      <a:pt x="10379" y="241856"/>
                    </a:lnTo>
                    <a:lnTo>
                      <a:pt x="3153" y="241856"/>
                    </a:lnTo>
                    <a:lnTo>
                      <a:pt x="3153" y="238243"/>
                    </a:lnTo>
                    <a:lnTo>
                      <a:pt x="6768" y="238243"/>
                    </a:lnTo>
                    <a:lnTo>
                      <a:pt x="6768" y="234630"/>
                    </a:lnTo>
                    <a:lnTo>
                      <a:pt x="3153" y="231017"/>
                    </a:lnTo>
                    <a:lnTo>
                      <a:pt x="-458" y="231017"/>
                    </a:lnTo>
                    <a:lnTo>
                      <a:pt x="-458" y="223791"/>
                    </a:lnTo>
                    <a:lnTo>
                      <a:pt x="3153" y="223791"/>
                    </a:lnTo>
                    <a:lnTo>
                      <a:pt x="3153" y="227404"/>
                    </a:lnTo>
                    <a:lnTo>
                      <a:pt x="6768" y="227404"/>
                    </a:lnTo>
                    <a:lnTo>
                      <a:pt x="6768" y="220178"/>
                    </a:lnTo>
                    <a:lnTo>
                      <a:pt x="13989" y="220178"/>
                    </a:lnTo>
                    <a:lnTo>
                      <a:pt x="13989" y="216567"/>
                    </a:lnTo>
                    <a:lnTo>
                      <a:pt x="10379" y="212954"/>
                    </a:lnTo>
                    <a:lnTo>
                      <a:pt x="13989" y="209341"/>
                    </a:lnTo>
                    <a:lnTo>
                      <a:pt x="17605" y="209341"/>
                    </a:lnTo>
                    <a:lnTo>
                      <a:pt x="17605" y="205728"/>
                    </a:lnTo>
                    <a:lnTo>
                      <a:pt x="21215" y="209341"/>
                    </a:lnTo>
                    <a:lnTo>
                      <a:pt x="21215" y="209341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0C5D6992-14EC-F70E-E2AB-AE4E8CDFBB30}"/>
                  </a:ext>
                </a:extLst>
              </p:cNvPr>
              <p:cNvSpPr/>
              <p:nvPr/>
            </p:nvSpPr>
            <p:spPr>
              <a:xfrm>
                <a:off x="4023573" y="3068660"/>
                <a:ext cx="1098099" cy="1300255"/>
              </a:xfrm>
              <a:custGeom>
                <a:avLst/>
                <a:gdLst>
                  <a:gd name="connsiteX0" fmla="*/ 89859 w 1098099"/>
                  <a:gd name="connsiteY0" fmla="*/ 231017 h 1300255"/>
                  <a:gd name="connsiteX1" fmla="*/ 97085 w 1098099"/>
                  <a:gd name="connsiteY1" fmla="*/ 231017 h 1300255"/>
                  <a:gd name="connsiteX2" fmla="*/ 104311 w 1098099"/>
                  <a:gd name="connsiteY2" fmla="*/ 234630 h 1300255"/>
                  <a:gd name="connsiteX3" fmla="*/ 115148 w 1098099"/>
                  <a:gd name="connsiteY3" fmla="*/ 231017 h 1300255"/>
                  <a:gd name="connsiteX4" fmla="*/ 122374 w 1098099"/>
                  <a:gd name="connsiteY4" fmla="*/ 234630 h 1300255"/>
                  <a:gd name="connsiteX5" fmla="*/ 133210 w 1098099"/>
                  <a:gd name="connsiteY5" fmla="*/ 234630 h 1300255"/>
                  <a:gd name="connsiteX6" fmla="*/ 140436 w 1098099"/>
                  <a:gd name="connsiteY6" fmla="*/ 231017 h 1300255"/>
                  <a:gd name="connsiteX7" fmla="*/ 151278 w 1098099"/>
                  <a:gd name="connsiteY7" fmla="*/ 231017 h 1300255"/>
                  <a:gd name="connsiteX8" fmla="*/ 162114 w 1098099"/>
                  <a:gd name="connsiteY8" fmla="*/ 227404 h 1300255"/>
                  <a:gd name="connsiteX9" fmla="*/ 198239 w 1098099"/>
                  <a:gd name="connsiteY9" fmla="*/ 227404 h 1300255"/>
                  <a:gd name="connsiteX10" fmla="*/ 216302 w 1098099"/>
                  <a:gd name="connsiteY10" fmla="*/ 231017 h 1300255"/>
                  <a:gd name="connsiteX11" fmla="*/ 230754 w 1098099"/>
                  <a:gd name="connsiteY11" fmla="*/ 231017 h 1300255"/>
                  <a:gd name="connsiteX12" fmla="*/ 234364 w 1098099"/>
                  <a:gd name="connsiteY12" fmla="*/ 234630 h 1300255"/>
                  <a:gd name="connsiteX13" fmla="*/ 237980 w 1098099"/>
                  <a:gd name="connsiteY13" fmla="*/ 238243 h 1300255"/>
                  <a:gd name="connsiteX14" fmla="*/ 241590 w 1098099"/>
                  <a:gd name="connsiteY14" fmla="*/ 241856 h 1300255"/>
                  <a:gd name="connsiteX15" fmla="*/ 245206 w 1098099"/>
                  <a:gd name="connsiteY15" fmla="*/ 249079 h 1300255"/>
                  <a:gd name="connsiteX16" fmla="*/ 248816 w 1098099"/>
                  <a:gd name="connsiteY16" fmla="*/ 256305 h 1300255"/>
                  <a:gd name="connsiteX17" fmla="*/ 252432 w 1098099"/>
                  <a:gd name="connsiteY17" fmla="*/ 259918 h 1300255"/>
                  <a:gd name="connsiteX18" fmla="*/ 256042 w 1098099"/>
                  <a:gd name="connsiteY18" fmla="*/ 259918 h 1300255"/>
                  <a:gd name="connsiteX19" fmla="*/ 259658 w 1098099"/>
                  <a:gd name="connsiteY19" fmla="*/ 267144 h 1300255"/>
                  <a:gd name="connsiteX20" fmla="*/ 259658 w 1098099"/>
                  <a:gd name="connsiteY20" fmla="*/ 274368 h 1300255"/>
                  <a:gd name="connsiteX21" fmla="*/ 263268 w 1098099"/>
                  <a:gd name="connsiteY21" fmla="*/ 277981 h 1300255"/>
                  <a:gd name="connsiteX22" fmla="*/ 270494 w 1098099"/>
                  <a:gd name="connsiteY22" fmla="*/ 281594 h 1300255"/>
                  <a:gd name="connsiteX23" fmla="*/ 274105 w 1098099"/>
                  <a:gd name="connsiteY23" fmla="*/ 281594 h 1300255"/>
                  <a:gd name="connsiteX24" fmla="*/ 277720 w 1098099"/>
                  <a:gd name="connsiteY24" fmla="*/ 285207 h 1300255"/>
                  <a:gd name="connsiteX25" fmla="*/ 281331 w 1098099"/>
                  <a:gd name="connsiteY25" fmla="*/ 288820 h 1300255"/>
                  <a:gd name="connsiteX26" fmla="*/ 284946 w 1098099"/>
                  <a:gd name="connsiteY26" fmla="*/ 288820 h 1300255"/>
                  <a:gd name="connsiteX27" fmla="*/ 288557 w 1098099"/>
                  <a:gd name="connsiteY27" fmla="*/ 285207 h 1300255"/>
                  <a:gd name="connsiteX28" fmla="*/ 292167 w 1098099"/>
                  <a:gd name="connsiteY28" fmla="*/ 285207 h 1300255"/>
                  <a:gd name="connsiteX29" fmla="*/ 299393 w 1098099"/>
                  <a:gd name="connsiteY29" fmla="*/ 288820 h 1300255"/>
                  <a:gd name="connsiteX30" fmla="*/ 306619 w 1098099"/>
                  <a:gd name="connsiteY30" fmla="*/ 288820 h 1300255"/>
                  <a:gd name="connsiteX31" fmla="*/ 313845 w 1098099"/>
                  <a:gd name="connsiteY31" fmla="*/ 285207 h 1300255"/>
                  <a:gd name="connsiteX32" fmla="*/ 339134 w 1098099"/>
                  <a:gd name="connsiteY32" fmla="*/ 285207 h 1300255"/>
                  <a:gd name="connsiteX33" fmla="*/ 346360 w 1098099"/>
                  <a:gd name="connsiteY33" fmla="*/ 288820 h 1300255"/>
                  <a:gd name="connsiteX34" fmla="*/ 349970 w 1098099"/>
                  <a:gd name="connsiteY34" fmla="*/ 296046 h 1300255"/>
                  <a:gd name="connsiteX35" fmla="*/ 353586 w 1098099"/>
                  <a:gd name="connsiteY35" fmla="*/ 303269 h 1300255"/>
                  <a:gd name="connsiteX36" fmla="*/ 357196 w 1098099"/>
                  <a:gd name="connsiteY36" fmla="*/ 310495 h 1300255"/>
                  <a:gd name="connsiteX37" fmla="*/ 360812 w 1098099"/>
                  <a:gd name="connsiteY37" fmla="*/ 317721 h 1300255"/>
                  <a:gd name="connsiteX38" fmla="*/ 364422 w 1098099"/>
                  <a:gd name="connsiteY38" fmla="*/ 324945 h 1300255"/>
                  <a:gd name="connsiteX39" fmla="*/ 371648 w 1098099"/>
                  <a:gd name="connsiteY39" fmla="*/ 328558 h 1300255"/>
                  <a:gd name="connsiteX40" fmla="*/ 378874 w 1098099"/>
                  <a:gd name="connsiteY40" fmla="*/ 332171 h 1300255"/>
                  <a:gd name="connsiteX41" fmla="*/ 386100 w 1098099"/>
                  <a:gd name="connsiteY41" fmla="*/ 335784 h 1300255"/>
                  <a:gd name="connsiteX42" fmla="*/ 393321 w 1098099"/>
                  <a:gd name="connsiteY42" fmla="*/ 339397 h 1300255"/>
                  <a:gd name="connsiteX43" fmla="*/ 400547 w 1098099"/>
                  <a:gd name="connsiteY43" fmla="*/ 339397 h 1300255"/>
                  <a:gd name="connsiteX44" fmla="*/ 407773 w 1098099"/>
                  <a:gd name="connsiteY44" fmla="*/ 343010 h 1300255"/>
                  <a:gd name="connsiteX45" fmla="*/ 425836 w 1098099"/>
                  <a:gd name="connsiteY45" fmla="*/ 343010 h 1300255"/>
                  <a:gd name="connsiteX46" fmla="*/ 433062 w 1098099"/>
                  <a:gd name="connsiteY46" fmla="*/ 346623 h 1300255"/>
                  <a:gd name="connsiteX47" fmla="*/ 447514 w 1098099"/>
                  <a:gd name="connsiteY47" fmla="*/ 346623 h 1300255"/>
                  <a:gd name="connsiteX48" fmla="*/ 451124 w 1098099"/>
                  <a:gd name="connsiteY48" fmla="*/ 339397 h 1300255"/>
                  <a:gd name="connsiteX49" fmla="*/ 458350 w 1098099"/>
                  <a:gd name="connsiteY49" fmla="*/ 332171 h 1300255"/>
                  <a:gd name="connsiteX50" fmla="*/ 465576 w 1098099"/>
                  <a:gd name="connsiteY50" fmla="*/ 328558 h 1300255"/>
                  <a:gd name="connsiteX51" fmla="*/ 465576 w 1098099"/>
                  <a:gd name="connsiteY51" fmla="*/ 324945 h 1300255"/>
                  <a:gd name="connsiteX52" fmla="*/ 469191 w 1098099"/>
                  <a:gd name="connsiteY52" fmla="*/ 324945 h 1300255"/>
                  <a:gd name="connsiteX53" fmla="*/ 476413 w 1098099"/>
                  <a:gd name="connsiteY53" fmla="*/ 328558 h 1300255"/>
                  <a:gd name="connsiteX54" fmla="*/ 483639 w 1098099"/>
                  <a:gd name="connsiteY54" fmla="*/ 328558 h 1300255"/>
                  <a:gd name="connsiteX55" fmla="*/ 490865 w 1098099"/>
                  <a:gd name="connsiteY55" fmla="*/ 332171 h 1300255"/>
                  <a:gd name="connsiteX56" fmla="*/ 498091 w 1098099"/>
                  <a:gd name="connsiteY56" fmla="*/ 328558 h 1300255"/>
                  <a:gd name="connsiteX57" fmla="*/ 505317 w 1098099"/>
                  <a:gd name="connsiteY57" fmla="*/ 321334 h 1300255"/>
                  <a:gd name="connsiteX58" fmla="*/ 512543 w 1098099"/>
                  <a:gd name="connsiteY58" fmla="*/ 317721 h 1300255"/>
                  <a:gd name="connsiteX59" fmla="*/ 519768 w 1098099"/>
                  <a:gd name="connsiteY59" fmla="*/ 314108 h 1300255"/>
                  <a:gd name="connsiteX60" fmla="*/ 526990 w 1098099"/>
                  <a:gd name="connsiteY60" fmla="*/ 306882 h 1300255"/>
                  <a:gd name="connsiteX61" fmla="*/ 530605 w 1098099"/>
                  <a:gd name="connsiteY61" fmla="*/ 306882 h 1300255"/>
                  <a:gd name="connsiteX62" fmla="*/ 530605 w 1098099"/>
                  <a:gd name="connsiteY62" fmla="*/ 303269 h 1300255"/>
                  <a:gd name="connsiteX63" fmla="*/ 534216 w 1098099"/>
                  <a:gd name="connsiteY63" fmla="*/ 306882 h 1300255"/>
                  <a:gd name="connsiteX64" fmla="*/ 537831 w 1098099"/>
                  <a:gd name="connsiteY64" fmla="*/ 310495 h 1300255"/>
                  <a:gd name="connsiteX65" fmla="*/ 541442 w 1098099"/>
                  <a:gd name="connsiteY65" fmla="*/ 310495 h 1300255"/>
                  <a:gd name="connsiteX66" fmla="*/ 548668 w 1098099"/>
                  <a:gd name="connsiteY66" fmla="*/ 306882 h 1300255"/>
                  <a:gd name="connsiteX67" fmla="*/ 552283 w 1098099"/>
                  <a:gd name="connsiteY67" fmla="*/ 303269 h 1300255"/>
                  <a:gd name="connsiteX68" fmla="*/ 555894 w 1098099"/>
                  <a:gd name="connsiteY68" fmla="*/ 299656 h 1300255"/>
                  <a:gd name="connsiteX69" fmla="*/ 563120 w 1098099"/>
                  <a:gd name="connsiteY69" fmla="*/ 296046 h 1300255"/>
                  <a:gd name="connsiteX70" fmla="*/ 566730 w 1098099"/>
                  <a:gd name="connsiteY70" fmla="*/ 296046 h 1300255"/>
                  <a:gd name="connsiteX71" fmla="*/ 573956 w 1098099"/>
                  <a:gd name="connsiteY71" fmla="*/ 299656 h 1300255"/>
                  <a:gd name="connsiteX72" fmla="*/ 577571 w 1098099"/>
                  <a:gd name="connsiteY72" fmla="*/ 299656 h 1300255"/>
                  <a:gd name="connsiteX73" fmla="*/ 588408 w 1098099"/>
                  <a:gd name="connsiteY73" fmla="*/ 296046 h 1300255"/>
                  <a:gd name="connsiteX74" fmla="*/ 595634 w 1098099"/>
                  <a:gd name="connsiteY74" fmla="*/ 296046 h 1300255"/>
                  <a:gd name="connsiteX75" fmla="*/ 599245 w 1098099"/>
                  <a:gd name="connsiteY75" fmla="*/ 299656 h 1300255"/>
                  <a:gd name="connsiteX76" fmla="*/ 606471 w 1098099"/>
                  <a:gd name="connsiteY76" fmla="*/ 303269 h 1300255"/>
                  <a:gd name="connsiteX77" fmla="*/ 613697 w 1098099"/>
                  <a:gd name="connsiteY77" fmla="*/ 306882 h 1300255"/>
                  <a:gd name="connsiteX78" fmla="*/ 620922 w 1098099"/>
                  <a:gd name="connsiteY78" fmla="*/ 310495 h 1300255"/>
                  <a:gd name="connsiteX79" fmla="*/ 628148 w 1098099"/>
                  <a:gd name="connsiteY79" fmla="*/ 310495 h 1300255"/>
                  <a:gd name="connsiteX80" fmla="*/ 635370 w 1098099"/>
                  <a:gd name="connsiteY80" fmla="*/ 314108 h 1300255"/>
                  <a:gd name="connsiteX81" fmla="*/ 642596 w 1098099"/>
                  <a:gd name="connsiteY81" fmla="*/ 321334 h 1300255"/>
                  <a:gd name="connsiteX82" fmla="*/ 649822 w 1098099"/>
                  <a:gd name="connsiteY82" fmla="*/ 324945 h 1300255"/>
                  <a:gd name="connsiteX83" fmla="*/ 657048 w 1098099"/>
                  <a:gd name="connsiteY83" fmla="*/ 328558 h 1300255"/>
                  <a:gd name="connsiteX84" fmla="*/ 667884 w 1098099"/>
                  <a:gd name="connsiteY84" fmla="*/ 328558 h 1300255"/>
                  <a:gd name="connsiteX85" fmla="*/ 675110 w 1098099"/>
                  <a:gd name="connsiteY85" fmla="*/ 332171 h 1300255"/>
                  <a:gd name="connsiteX86" fmla="*/ 689562 w 1098099"/>
                  <a:gd name="connsiteY86" fmla="*/ 332171 h 1300255"/>
                  <a:gd name="connsiteX87" fmla="*/ 696636 w 1098099"/>
                  <a:gd name="connsiteY87" fmla="*/ 335784 h 1300255"/>
                  <a:gd name="connsiteX88" fmla="*/ 703862 w 1098099"/>
                  <a:gd name="connsiteY88" fmla="*/ 339397 h 1300255"/>
                  <a:gd name="connsiteX89" fmla="*/ 729151 w 1098099"/>
                  <a:gd name="connsiteY89" fmla="*/ 339397 h 1300255"/>
                  <a:gd name="connsiteX90" fmla="*/ 736377 w 1098099"/>
                  <a:gd name="connsiteY90" fmla="*/ 335784 h 1300255"/>
                  <a:gd name="connsiteX91" fmla="*/ 739987 w 1098099"/>
                  <a:gd name="connsiteY91" fmla="*/ 332171 h 1300255"/>
                  <a:gd name="connsiteX92" fmla="*/ 743603 w 1098099"/>
                  <a:gd name="connsiteY92" fmla="*/ 328558 h 1300255"/>
                  <a:gd name="connsiteX93" fmla="*/ 747213 w 1098099"/>
                  <a:gd name="connsiteY93" fmla="*/ 321334 h 1300255"/>
                  <a:gd name="connsiteX94" fmla="*/ 747213 w 1098099"/>
                  <a:gd name="connsiteY94" fmla="*/ 317721 h 1300255"/>
                  <a:gd name="connsiteX95" fmla="*/ 754439 w 1098099"/>
                  <a:gd name="connsiteY95" fmla="*/ 314108 h 1300255"/>
                  <a:gd name="connsiteX96" fmla="*/ 758050 w 1098099"/>
                  <a:gd name="connsiteY96" fmla="*/ 310495 h 1300255"/>
                  <a:gd name="connsiteX97" fmla="*/ 765276 w 1098099"/>
                  <a:gd name="connsiteY97" fmla="*/ 306882 h 1300255"/>
                  <a:gd name="connsiteX98" fmla="*/ 765276 w 1098099"/>
                  <a:gd name="connsiteY98" fmla="*/ 303269 h 1300255"/>
                  <a:gd name="connsiteX99" fmla="*/ 768891 w 1098099"/>
                  <a:gd name="connsiteY99" fmla="*/ 296046 h 1300255"/>
                  <a:gd name="connsiteX100" fmla="*/ 772502 w 1098099"/>
                  <a:gd name="connsiteY100" fmla="*/ 288820 h 1300255"/>
                  <a:gd name="connsiteX101" fmla="*/ 776117 w 1098099"/>
                  <a:gd name="connsiteY101" fmla="*/ 285207 h 1300255"/>
                  <a:gd name="connsiteX102" fmla="*/ 779728 w 1098099"/>
                  <a:gd name="connsiteY102" fmla="*/ 277981 h 1300255"/>
                  <a:gd name="connsiteX103" fmla="*/ 779728 w 1098099"/>
                  <a:gd name="connsiteY103" fmla="*/ 270757 h 1300255"/>
                  <a:gd name="connsiteX104" fmla="*/ 776117 w 1098099"/>
                  <a:gd name="connsiteY104" fmla="*/ 267144 h 1300255"/>
                  <a:gd name="connsiteX105" fmla="*/ 776117 w 1098099"/>
                  <a:gd name="connsiteY105" fmla="*/ 256305 h 1300255"/>
                  <a:gd name="connsiteX106" fmla="*/ 779728 w 1098099"/>
                  <a:gd name="connsiteY106" fmla="*/ 252692 h 1300255"/>
                  <a:gd name="connsiteX107" fmla="*/ 783338 w 1098099"/>
                  <a:gd name="connsiteY107" fmla="*/ 249079 h 1300255"/>
                  <a:gd name="connsiteX108" fmla="*/ 783338 w 1098099"/>
                  <a:gd name="connsiteY108" fmla="*/ 220178 h 1300255"/>
                  <a:gd name="connsiteX109" fmla="*/ 786954 w 1098099"/>
                  <a:gd name="connsiteY109" fmla="*/ 216567 h 1300255"/>
                  <a:gd name="connsiteX110" fmla="*/ 786954 w 1098099"/>
                  <a:gd name="connsiteY110" fmla="*/ 209341 h 1300255"/>
                  <a:gd name="connsiteX111" fmla="*/ 790564 w 1098099"/>
                  <a:gd name="connsiteY111" fmla="*/ 202115 h 1300255"/>
                  <a:gd name="connsiteX112" fmla="*/ 794180 w 1098099"/>
                  <a:gd name="connsiteY112" fmla="*/ 198502 h 1300255"/>
                  <a:gd name="connsiteX113" fmla="*/ 808627 w 1098099"/>
                  <a:gd name="connsiteY113" fmla="*/ 198502 h 1300255"/>
                  <a:gd name="connsiteX114" fmla="*/ 812242 w 1098099"/>
                  <a:gd name="connsiteY114" fmla="*/ 194889 h 1300255"/>
                  <a:gd name="connsiteX115" fmla="*/ 815853 w 1098099"/>
                  <a:gd name="connsiteY115" fmla="*/ 187666 h 1300255"/>
                  <a:gd name="connsiteX116" fmla="*/ 819468 w 1098099"/>
                  <a:gd name="connsiteY116" fmla="*/ 184053 h 1300255"/>
                  <a:gd name="connsiteX117" fmla="*/ 819468 w 1098099"/>
                  <a:gd name="connsiteY117" fmla="*/ 176827 h 1300255"/>
                  <a:gd name="connsiteX118" fmla="*/ 823079 w 1098099"/>
                  <a:gd name="connsiteY118" fmla="*/ 169601 h 1300255"/>
                  <a:gd name="connsiteX119" fmla="*/ 823079 w 1098099"/>
                  <a:gd name="connsiteY119" fmla="*/ 162377 h 1300255"/>
                  <a:gd name="connsiteX120" fmla="*/ 826694 w 1098099"/>
                  <a:gd name="connsiteY120" fmla="*/ 158764 h 1300255"/>
                  <a:gd name="connsiteX121" fmla="*/ 830305 w 1098099"/>
                  <a:gd name="connsiteY121" fmla="*/ 155151 h 1300255"/>
                  <a:gd name="connsiteX122" fmla="*/ 833915 w 1098099"/>
                  <a:gd name="connsiteY122" fmla="*/ 151538 h 1300255"/>
                  <a:gd name="connsiteX123" fmla="*/ 837531 w 1098099"/>
                  <a:gd name="connsiteY123" fmla="*/ 147925 h 1300255"/>
                  <a:gd name="connsiteX124" fmla="*/ 841141 w 1098099"/>
                  <a:gd name="connsiteY124" fmla="*/ 144312 h 1300255"/>
                  <a:gd name="connsiteX125" fmla="*/ 841141 w 1098099"/>
                  <a:gd name="connsiteY125" fmla="*/ 133476 h 1300255"/>
                  <a:gd name="connsiteX126" fmla="*/ 837531 w 1098099"/>
                  <a:gd name="connsiteY126" fmla="*/ 129863 h 1300255"/>
                  <a:gd name="connsiteX127" fmla="*/ 841141 w 1098099"/>
                  <a:gd name="connsiteY127" fmla="*/ 122637 h 1300255"/>
                  <a:gd name="connsiteX128" fmla="*/ 844757 w 1098099"/>
                  <a:gd name="connsiteY128" fmla="*/ 115411 h 1300255"/>
                  <a:gd name="connsiteX129" fmla="*/ 848367 w 1098099"/>
                  <a:gd name="connsiteY129" fmla="*/ 108187 h 1300255"/>
                  <a:gd name="connsiteX130" fmla="*/ 851983 w 1098099"/>
                  <a:gd name="connsiteY130" fmla="*/ 108187 h 1300255"/>
                  <a:gd name="connsiteX131" fmla="*/ 859204 w 1098099"/>
                  <a:gd name="connsiteY131" fmla="*/ 104574 h 1300255"/>
                  <a:gd name="connsiteX132" fmla="*/ 862819 w 1098099"/>
                  <a:gd name="connsiteY132" fmla="*/ 100961 h 1300255"/>
                  <a:gd name="connsiteX133" fmla="*/ 866430 w 1098099"/>
                  <a:gd name="connsiteY133" fmla="*/ 100961 h 1300255"/>
                  <a:gd name="connsiteX134" fmla="*/ 870045 w 1098099"/>
                  <a:gd name="connsiteY134" fmla="*/ 97348 h 1300255"/>
                  <a:gd name="connsiteX135" fmla="*/ 873656 w 1098099"/>
                  <a:gd name="connsiteY135" fmla="*/ 93735 h 1300255"/>
                  <a:gd name="connsiteX136" fmla="*/ 873656 w 1098099"/>
                  <a:gd name="connsiteY136" fmla="*/ 82899 h 1300255"/>
                  <a:gd name="connsiteX137" fmla="*/ 870045 w 1098099"/>
                  <a:gd name="connsiteY137" fmla="*/ 79286 h 1300255"/>
                  <a:gd name="connsiteX138" fmla="*/ 870045 w 1098099"/>
                  <a:gd name="connsiteY138" fmla="*/ 75673 h 1300255"/>
                  <a:gd name="connsiteX139" fmla="*/ 866430 w 1098099"/>
                  <a:gd name="connsiteY139" fmla="*/ 72060 h 1300255"/>
                  <a:gd name="connsiteX140" fmla="*/ 870045 w 1098099"/>
                  <a:gd name="connsiteY140" fmla="*/ 64834 h 1300255"/>
                  <a:gd name="connsiteX141" fmla="*/ 873656 w 1098099"/>
                  <a:gd name="connsiteY141" fmla="*/ 61221 h 1300255"/>
                  <a:gd name="connsiteX142" fmla="*/ 873656 w 1098099"/>
                  <a:gd name="connsiteY142" fmla="*/ 53997 h 1300255"/>
                  <a:gd name="connsiteX143" fmla="*/ 877271 w 1098099"/>
                  <a:gd name="connsiteY143" fmla="*/ 46771 h 1300255"/>
                  <a:gd name="connsiteX144" fmla="*/ 880882 w 1098099"/>
                  <a:gd name="connsiteY144" fmla="*/ 43158 h 1300255"/>
                  <a:gd name="connsiteX145" fmla="*/ 880882 w 1098099"/>
                  <a:gd name="connsiteY145" fmla="*/ 35933 h 1300255"/>
                  <a:gd name="connsiteX146" fmla="*/ 884492 w 1098099"/>
                  <a:gd name="connsiteY146" fmla="*/ 28709 h 1300255"/>
                  <a:gd name="connsiteX147" fmla="*/ 888108 w 1098099"/>
                  <a:gd name="connsiteY147" fmla="*/ 25096 h 1300255"/>
                  <a:gd name="connsiteX148" fmla="*/ 891718 w 1098099"/>
                  <a:gd name="connsiteY148" fmla="*/ 17870 h 1300255"/>
                  <a:gd name="connsiteX149" fmla="*/ 895334 w 1098099"/>
                  <a:gd name="connsiteY149" fmla="*/ 14257 h 1300255"/>
                  <a:gd name="connsiteX150" fmla="*/ 898944 w 1098099"/>
                  <a:gd name="connsiteY150" fmla="*/ 10644 h 1300255"/>
                  <a:gd name="connsiteX151" fmla="*/ 898944 w 1098099"/>
                  <a:gd name="connsiteY151" fmla="*/ 3420 h 1300255"/>
                  <a:gd name="connsiteX152" fmla="*/ 902560 w 1098099"/>
                  <a:gd name="connsiteY152" fmla="*/ 3420 h 1300255"/>
                  <a:gd name="connsiteX153" fmla="*/ 902560 w 1098099"/>
                  <a:gd name="connsiteY153" fmla="*/ -193 h 1300255"/>
                  <a:gd name="connsiteX154" fmla="*/ 909786 w 1098099"/>
                  <a:gd name="connsiteY154" fmla="*/ 3420 h 1300255"/>
                  <a:gd name="connsiteX155" fmla="*/ 913396 w 1098099"/>
                  <a:gd name="connsiteY155" fmla="*/ 10644 h 1300255"/>
                  <a:gd name="connsiteX156" fmla="*/ 920622 w 1098099"/>
                  <a:gd name="connsiteY156" fmla="*/ 17870 h 1300255"/>
                  <a:gd name="connsiteX157" fmla="*/ 924233 w 1098099"/>
                  <a:gd name="connsiteY157" fmla="*/ 21483 h 1300255"/>
                  <a:gd name="connsiteX158" fmla="*/ 927848 w 1098099"/>
                  <a:gd name="connsiteY158" fmla="*/ 28709 h 1300255"/>
                  <a:gd name="connsiteX159" fmla="*/ 935074 w 1098099"/>
                  <a:gd name="connsiteY159" fmla="*/ 32320 h 1300255"/>
                  <a:gd name="connsiteX160" fmla="*/ 938685 w 1098099"/>
                  <a:gd name="connsiteY160" fmla="*/ 35933 h 1300255"/>
                  <a:gd name="connsiteX161" fmla="*/ 942295 w 1098099"/>
                  <a:gd name="connsiteY161" fmla="*/ 39545 h 1300255"/>
                  <a:gd name="connsiteX162" fmla="*/ 945911 w 1098099"/>
                  <a:gd name="connsiteY162" fmla="*/ 43158 h 1300255"/>
                  <a:gd name="connsiteX163" fmla="*/ 949521 w 1098099"/>
                  <a:gd name="connsiteY163" fmla="*/ 50384 h 1300255"/>
                  <a:gd name="connsiteX164" fmla="*/ 953137 w 1098099"/>
                  <a:gd name="connsiteY164" fmla="*/ 53997 h 1300255"/>
                  <a:gd name="connsiteX165" fmla="*/ 956747 w 1098099"/>
                  <a:gd name="connsiteY165" fmla="*/ 57610 h 1300255"/>
                  <a:gd name="connsiteX166" fmla="*/ 960363 w 1098099"/>
                  <a:gd name="connsiteY166" fmla="*/ 68447 h 1300255"/>
                  <a:gd name="connsiteX167" fmla="*/ 963973 w 1098099"/>
                  <a:gd name="connsiteY167" fmla="*/ 72060 h 1300255"/>
                  <a:gd name="connsiteX168" fmla="*/ 963973 w 1098099"/>
                  <a:gd name="connsiteY168" fmla="*/ 75673 h 1300255"/>
                  <a:gd name="connsiteX169" fmla="*/ 967584 w 1098099"/>
                  <a:gd name="connsiteY169" fmla="*/ 79286 h 1300255"/>
                  <a:gd name="connsiteX170" fmla="*/ 971199 w 1098099"/>
                  <a:gd name="connsiteY170" fmla="*/ 82899 h 1300255"/>
                  <a:gd name="connsiteX171" fmla="*/ 971199 w 1098099"/>
                  <a:gd name="connsiteY171" fmla="*/ 93735 h 1300255"/>
                  <a:gd name="connsiteX172" fmla="*/ 974810 w 1098099"/>
                  <a:gd name="connsiteY172" fmla="*/ 100961 h 1300255"/>
                  <a:gd name="connsiteX173" fmla="*/ 978425 w 1098099"/>
                  <a:gd name="connsiteY173" fmla="*/ 97348 h 1300255"/>
                  <a:gd name="connsiteX174" fmla="*/ 982036 w 1098099"/>
                  <a:gd name="connsiteY174" fmla="*/ 97348 h 1300255"/>
                  <a:gd name="connsiteX175" fmla="*/ 989262 w 1098099"/>
                  <a:gd name="connsiteY175" fmla="*/ 93735 h 1300255"/>
                  <a:gd name="connsiteX176" fmla="*/ 1000098 w 1098099"/>
                  <a:gd name="connsiteY176" fmla="*/ 93735 h 1300255"/>
                  <a:gd name="connsiteX177" fmla="*/ 1010940 w 1098099"/>
                  <a:gd name="connsiteY177" fmla="*/ 100961 h 1300255"/>
                  <a:gd name="connsiteX178" fmla="*/ 1018161 w 1098099"/>
                  <a:gd name="connsiteY178" fmla="*/ 104574 h 1300255"/>
                  <a:gd name="connsiteX179" fmla="*/ 1021776 w 1098099"/>
                  <a:gd name="connsiteY179" fmla="*/ 108187 h 1300255"/>
                  <a:gd name="connsiteX180" fmla="*/ 1029002 w 1098099"/>
                  <a:gd name="connsiteY180" fmla="*/ 111798 h 1300255"/>
                  <a:gd name="connsiteX181" fmla="*/ 1036228 w 1098099"/>
                  <a:gd name="connsiteY181" fmla="*/ 111798 h 1300255"/>
                  <a:gd name="connsiteX182" fmla="*/ 1039839 w 1098099"/>
                  <a:gd name="connsiteY182" fmla="*/ 115411 h 1300255"/>
                  <a:gd name="connsiteX183" fmla="*/ 1047065 w 1098099"/>
                  <a:gd name="connsiteY183" fmla="*/ 115411 h 1300255"/>
                  <a:gd name="connsiteX184" fmla="*/ 1054291 w 1098099"/>
                  <a:gd name="connsiteY184" fmla="*/ 122637 h 1300255"/>
                  <a:gd name="connsiteX185" fmla="*/ 1061517 w 1098099"/>
                  <a:gd name="connsiteY185" fmla="*/ 122637 h 1300255"/>
                  <a:gd name="connsiteX186" fmla="*/ 1065127 w 1098099"/>
                  <a:gd name="connsiteY186" fmla="*/ 126250 h 1300255"/>
                  <a:gd name="connsiteX187" fmla="*/ 1072353 w 1098099"/>
                  <a:gd name="connsiteY187" fmla="*/ 126250 h 1300255"/>
                  <a:gd name="connsiteX188" fmla="*/ 1075964 w 1098099"/>
                  <a:gd name="connsiteY188" fmla="*/ 129863 h 1300255"/>
                  <a:gd name="connsiteX189" fmla="*/ 1072353 w 1098099"/>
                  <a:gd name="connsiteY189" fmla="*/ 133476 h 1300255"/>
                  <a:gd name="connsiteX190" fmla="*/ 1068743 w 1098099"/>
                  <a:gd name="connsiteY190" fmla="*/ 140699 h 1300255"/>
                  <a:gd name="connsiteX191" fmla="*/ 1065127 w 1098099"/>
                  <a:gd name="connsiteY191" fmla="*/ 147925 h 1300255"/>
                  <a:gd name="connsiteX192" fmla="*/ 1061517 w 1098099"/>
                  <a:gd name="connsiteY192" fmla="*/ 151538 h 1300255"/>
                  <a:gd name="connsiteX193" fmla="*/ 1057901 w 1098099"/>
                  <a:gd name="connsiteY193" fmla="*/ 158764 h 1300255"/>
                  <a:gd name="connsiteX194" fmla="*/ 1057901 w 1098099"/>
                  <a:gd name="connsiteY194" fmla="*/ 169601 h 1300255"/>
                  <a:gd name="connsiteX195" fmla="*/ 1061517 w 1098099"/>
                  <a:gd name="connsiteY195" fmla="*/ 173214 h 1300255"/>
                  <a:gd name="connsiteX196" fmla="*/ 1068743 w 1098099"/>
                  <a:gd name="connsiteY196" fmla="*/ 180440 h 1300255"/>
                  <a:gd name="connsiteX197" fmla="*/ 1072353 w 1098099"/>
                  <a:gd name="connsiteY197" fmla="*/ 184053 h 1300255"/>
                  <a:gd name="connsiteX198" fmla="*/ 1075964 w 1098099"/>
                  <a:gd name="connsiteY198" fmla="*/ 187666 h 1300255"/>
                  <a:gd name="connsiteX199" fmla="*/ 1083190 w 1098099"/>
                  <a:gd name="connsiteY199" fmla="*/ 191279 h 1300255"/>
                  <a:gd name="connsiteX200" fmla="*/ 1086805 w 1098099"/>
                  <a:gd name="connsiteY200" fmla="*/ 198502 h 1300255"/>
                  <a:gd name="connsiteX201" fmla="*/ 1090416 w 1098099"/>
                  <a:gd name="connsiteY201" fmla="*/ 205728 h 1300255"/>
                  <a:gd name="connsiteX202" fmla="*/ 1094031 w 1098099"/>
                  <a:gd name="connsiteY202" fmla="*/ 212954 h 1300255"/>
                  <a:gd name="connsiteX203" fmla="*/ 1097642 w 1098099"/>
                  <a:gd name="connsiteY203" fmla="*/ 220178 h 1300255"/>
                  <a:gd name="connsiteX204" fmla="*/ 1097642 w 1098099"/>
                  <a:gd name="connsiteY204" fmla="*/ 256305 h 1300255"/>
                  <a:gd name="connsiteX205" fmla="*/ 1094031 w 1098099"/>
                  <a:gd name="connsiteY205" fmla="*/ 263531 h 1300255"/>
                  <a:gd name="connsiteX206" fmla="*/ 1094031 w 1098099"/>
                  <a:gd name="connsiteY206" fmla="*/ 281594 h 1300255"/>
                  <a:gd name="connsiteX207" fmla="*/ 1090416 w 1098099"/>
                  <a:gd name="connsiteY207" fmla="*/ 288820 h 1300255"/>
                  <a:gd name="connsiteX208" fmla="*/ 1090416 w 1098099"/>
                  <a:gd name="connsiteY208" fmla="*/ 299656 h 1300255"/>
                  <a:gd name="connsiteX209" fmla="*/ 1086805 w 1098099"/>
                  <a:gd name="connsiteY209" fmla="*/ 306882 h 1300255"/>
                  <a:gd name="connsiteX210" fmla="*/ 1086805 w 1098099"/>
                  <a:gd name="connsiteY210" fmla="*/ 324945 h 1300255"/>
                  <a:gd name="connsiteX211" fmla="*/ 1083190 w 1098099"/>
                  <a:gd name="connsiteY211" fmla="*/ 332171 h 1300255"/>
                  <a:gd name="connsiteX212" fmla="*/ 1079579 w 1098099"/>
                  <a:gd name="connsiteY212" fmla="*/ 335784 h 1300255"/>
                  <a:gd name="connsiteX213" fmla="*/ 1079579 w 1098099"/>
                  <a:gd name="connsiteY213" fmla="*/ 339397 h 1300255"/>
                  <a:gd name="connsiteX214" fmla="*/ 1075964 w 1098099"/>
                  <a:gd name="connsiteY214" fmla="*/ 343010 h 1300255"/>
                  <a:gd name="connsiteX215" fmla="*/ 1068743 w 1098099"/>
                  <a:gd name="connsiteY215" fmla="*/ 346623 h 1300255"/>
                  <a:gd name="connsiteX216" fmla="*/ 1068743 w 1098099"/>
                  <a:gd name="connsiteY216" fmla="*/ 350236 h 1300255"/>
                  <a:gd name="connsiteX217" fmla="*/ 1061517 w 1098099"/>
                  <a:gd name="connsiteY217" fmla="*/ 353846 h 1300255"/>
                  <a:gd name="connsiteX218" fmla="*/ 1043449 w 1098099"/>
                  <a:gd name="connsiteY218" fmla="*/ 353846 h 1300255"/>
                  <a:gd name="connsiteX219" fmla="*/ 1039839 w 1098099"/>
                  <a:gd name="connsiteY219" fmla="*/ 357459 h 1300255"/>
                  <a:gd name="connsiteX220" fmla="*/ 1036228 w 1098099"/>
                  <a:gd name="connsiteY220" fmla="*/ 361072 h 1300255"/>
                  <a:gd name="connsiteX221" fmla="*/ 1036228 w 1098099"/>
                  <a:gd name="connsiteY221" fmla="*/ 364685 h 1300255"/>
                  <a:gd name="connsiteX222" fmla="*/ 1029002 w 1098099"/>
                  <a:gd name="connsiteY222" fmla="*/ 364685 h 1300255"/>
                  <a:gd name="connsiteX223" fmla="*/ 1025387 w 1098099"/>
                  <a:gd name="connsiteY223" fmla="*/ 368298 h 1300255"/>
                  <a:gd name="connsiteX224" fmla="*/ 1021776 w 1098099"/>
                  <a:gd name="connsiteY224" fmla="*/ 364685 h 1300255"/>
                  <a:gd name="connsiteX225" fmla="*/ 1014550 w 1098099"/>
                  <a:gd name="connsiteY225" fmla="*/ 368298 h 1300255"/>
                  <a:gd name="connsiteX226" fmla="*/ 1010940 w 1098099"/>
                  <a:gd name="connsiteY226" fmla="*/ 368298 h 1300255"/>
                  <a:gd name="connsiteX227" fmla="*/ 1007324 w 1098099"/>
                  <a:gd name="connsiteY227" fmla="*/ 371911 h 1300255"/>
                  <a:gd name="connsiteX228" fmla="*/ 1003714 w 1098099"/>
                  <a:gd name="connsiteY228" fmla="*/ 375524 h 1300255"/>
                  <a:gd name="connsiteX229" fmla="*/ 1000098 w 1098099"/>
                  <a:gd name="connsiteY229" fmla="*/ 379135 h 1300255"/>
                  <a:gd name="connsiteX230" fmla="*/ 1000098 w 1098099"/>
                  <a:gd name="connsiteY230" fmla="*/ 382748 h 1300255"/>
                  <a:gd name="connsiteX231" fmla="*/ 996488 w 1098099"/>
                  <a:gd name="connsiteY231" fmla="*/ 386361 h 1300255"/>
                  <a:gd name="connsiteX232" fmla="*/ 992872 w 1098099"/>
                  <a:gd name="connsiteY232" fmla="*/ 393587 h 1300255"/>
                  <a:gd name="connsiteX233" fmla="*/ 989262 w 1098099"/>
                  <a:gd name="connsiteY233" fmla="*/ 397200 h 1300255"/>
                  <a:gd name="connsiteX234" fmla="*/ 985651 w 1098099"/>
                  <a:gd name="connsiteY234" fmla="*/ 400813 h 1300255"/>
                  <a:gd name="connsiteX235" fmla="*/ 978425 w 1098099"/>
                  <a:gd name="connsiteY235" fmla="*/ 404423 h 1300255"/>
                  <a:gd name="connsiteX236" fmla="*/ 971199 w 1098099"/>
                  <a:gd name="connsiteY236" fmla="*/ 404423 h 1300255"/>
                  <a:gd name="connsiteX237" fmla="*/ 960363 w 1098099"/>
                  <a:gd name="connsiteY237" fmla="*/ 408036 h 1300255"/>
                  <a:gd name="connsiteX238" fmla="*/ 953137 w 1098099"/>
                  <a:gd name="connsiteY238" fmla="*/ 408036 h 1300255"/>
                  <a:gd name="connsiteX239" fmla="*/ 945911 w 1098099"/>
                  <a:gd name="connsiteY239" fmla="*/ 411649 h 1300255"/>
                  <a:gd name="connsiteX240" fmla="*/ 942295 w 1098099"/>
                  <a:gd name="connsiteY240" fmla="*/ 415113 h 1300255"/>
                  <a:gd name="connsiteX241" fmla="*/ 942295 w 1098099"/>
                  <a:gd name="connsiteY241" fmla="*/ 418875 h 1300255"/>
                  <a:gd name="connsiteX242" fmla="*/ 938685 w 1098099"/>
                  <a:gd name="connsiteY242" fmla="*/ 429714 h 1300255"/>
                  <a:gd name="connsiteX243" fmla="*/ 935074 w 1098099"/>
                  <a:gd name="connsiteY243" fmla="*/ 440401 h 1300255"/>
                  <a:gd name="connsiteX244" fmla="*/ 927848 w 1098099"/>
                  <a:gd name="connsiteY244" fmla="*/ 455003 h 1300255"/>
                  <a:gd name="connsiteX245" fmla="*/ 924233 w 1098099"/>
                  <a:gd name="connsiteY245" fmla="*/ 469301 h 1300255"/>
                  <a:gd name="connsiteX246" fmla="*/ 917007 w 1098099"/>
                  <a:gd name="connsiteY246" fmla="*/ 483753 h 1300255"/>
                  <a:gd name="connsiteX247" fmla="*/ 913396 w 1098099"/>
                  <a:gd name="connsiteY247" fmla="*/ 498202 h 1300255"/>
                  <a:gd name="connsiteX248" fmla="*/ 909786 w 1098099"/>
                  <a:gd name="connsiteY248" fmla="*/ 512654 h 1300255"/>
                  <a:gd name="connsiteX249" fmla="*/ 906170 w 1098099"/>
                  <a:gd name="connsiteY249" fmla="*/ 527104 h 1300255"/>
                  <a:gd name="connsiteX250" fmla="*/ 902560 w 1098099"/>
                  <a:gd name="connsiteY250" fmla="*/ 541555 h 1300255"/>
                  <a:gd name="connsiteX251" fmla="*/ 898944 w 1098099"/>
                  <a:gd name="connsiteY251" fmla="*/ 552392 h 1300255"/>
                  <a:gd name="connsiteX252" fmla="*/ 895334 w 1098099"/>
                  <a:gd name="connsiteY252" fmla="*/ 563231 h 1300255"/>
                  <a:gd name="connsiteX253" fmla="*/ 884492 w 1098099"/>
                  <a:gd name="connsiteY253" fmla="*/ 570457 h 1300255"/>
                  <a:gd name="connsiteX254" fmla="*/ 873656 w 1098099"/>
                  <a:gd name="connsiteY254" fmla="*/ 577681 h 1300255"/>
                  <a:gd name="connsiteX255" fmla="*/ 862819 w 1098099"/>
                  <a:gd name="connsiteY255" fmla="*/ 581294 h 1300255"/>
                  <a:gd name="connsiteX256" fmla="*/ 851983 w 1098099"/>
                  <a:gd name="connsiteY256" fmla="*/ 588519 h 1300255"/>
                  <a:gd name="connsiteX257" fmla="*/ 841141 w 1098099"/>
                  <a:gd name="connsiteY257" fmla="*/ 595745 h 1300255"/>
                  <a:gd name="connsiteX258" fmla="*/ 830305 w 1098099"/>
                  <a:gd name="connsiteY258" fmla="*/ 602969 h 1300255"/>
                  <a:gd name="connsiteX259" fmla="*/ 815853 w 1098099"/>
                  <a:gd name="connsiteY259" fmla="*/ 613808 h 1300255"/>
                  <a:gd name="connsiteX260" fmla="*/ 805016 w 1098099"/>
                  <a:gd name="connsiteY260" fmla="*/ 617421 h 1300255"/>
                  <a:gd name="connsiteX261" fmla="*/ 779728 w 1098099"/>
                  <a:gd name="connsiteY261" fmla="*/ 617421 h 1300255"/>
                  <a:gd name="connsiteX262" fmla="*/ 772502 w 1098099"/>
                  <a:gd name="connsiteY262" fmla="*/ 624647 h 1300255"/>
                  <a:gd name="connsiteX263" fmla="*/ 765276 w 1098099"/>
                  <a:gd name="connsiteY263" fmla="*/ 628260 h 1300255"/>
                  <a:gd name="connsiteX264" fmla="*/ 754439 w 1098099"/>
                  <a:gd name="connsiteY264" fmla="*/ 635484 h 1300255"/>
                  <a:gd name="connsiteX265" fmla="*/ 743603 w 1098099"/>
                  <a:gd name="connsiteY265" fmla="*/ 642709 h 1300255"/>
                  <a:gd name="connsiteX266" fmla="*/ 732761 w 1098099"/>
                  <a:gd name="connsiteY266" fmla="*/ 649935 h 1300255"/>
                  <a:gd name="connsiteX267" fmla="*/ 725536 w 1098099"/>
                  <a:gd name="connsiteY267" fmla="*/ 649935 h 1300255"/>
                  <a:gd name="connsiteX268" fmla="*/ 725536 w 1098099"/>
                  <a:gd name="connsiteY268" fmla="*/ 671611 h 1300255"/>
                  <a:gd name="connsiteX269" fmla="*/ 721925 w 1098099"/>
                  <a:gd name="connsiteY269" fmla="*/ 678837 h 1300255"/>
                  <a:gd name="connsiteX270" fmla="*/ 721925 w 1098099"/>
                  <a:gd name="connsiteY270" fmla="*/ 689673 h 1300255"/>
                  <a:gd name="connsiteX271" fmla="*/ 718461 w 1098099"/>
                  <a:gd name="connsiteY271" fmla="*/ 696899 h 1300255"/>
                  <a:gd name="connsiteX272" fmla="*/ 714851 w 1098099"/>
                  <a:gd name="connsiteY272" fmla="*/ 704125 h 1300255"/>
                  <a:gd name="connsiteX273" fmla="*/ 711088 w 1098099"/>
                  <a:gd name="connsiteY273" fmla="*/ 707738 h 1300255"/>
                  <a:gd name="connsiteX274" fmla="*/ 707625 w 1098099"/>
                  <a:gd name="connsiteY274" fmla="*/ 711349 h 1300255"/>
                  <a:gd name="connsiteX275" fmla="*/ 707625 w 1098099"/>
                  <a:gd name="connsiteY275" fmla="*/ 725801 h 1300255"/>
                  <a:gd name="connsiteX276" fmla="*/ 711088 w 1098099"/>
                  <a:gd name="connsiteY276" fmla="*/ 733027 h 1300255"/>
                  <a:gd name="connsiteX277" fmla="*/ 714851 w 1098099"/>
                  <a:gd name="connsiteY277" fmla="*/ 747476 h 1300255"/>
                  <a:gd name="connsiteX278" fmla="*/ 714851 w 1098099"/>
                  <a:gd name="connsiteY278" fmla="*/ 758315 h 1300255"/>
                  <a:gd name="connsiteX279" fmla="*/ 718461 w 1098099"/>
                  <a:gd name="connsiteY279" fmla="*/ 772765 h 1300255"/>
                  <a:gd name="connsiteX280" fmla="*/ 721925 w 1098099"/>
                  <a:gd name="connsiteY280" fmla="*/ 783604 h 1300255"/>
                  <a:gd name="connsiteX281" fmla="*/ 725536 w 1098099"/>
                  <a:gd name="connsiteY281" fmla="*/ 794440 h 1300255"/>
                  <a:gd name="connsiteX282" fmla="*/ 725536 w 1098099"/>
                  <a:gd name="connsiteY282" fmla="*/ 801666 h 1300255"/>
                  <a:gd name="connsiteX283" fmla="*/ 729151 w 1098099"/>
                  <a:gd name="connsiteY283" fmla="*/ 812505 h 1300255"/>
                  <a:gd name="connsiteX284" fmla="*/ 729151 w 1098099"/>
                  <a:gd name="connsiteY284" fmla="*/ 823342 h 1300255"/>
                  <a:gd name="connsiteX285" fmla="*/ 732761 w 1098099"/>
                  <a:gd name="connsiteY285" fmla="*/ 826955 h 1300255"/>
                  <a:gd name="connsiteX286" fmla="*/ 729151 w 1098099"/>
                  <a:gd name="connsiteY286" fmla="*/ 830568 h 1300255"/>
                  <a:gd name="connsiteX287" fmla="*/ 725536 w 1098099"/>
                  <a:gd name="connsiteY287" fmla="*/ 830568 h 1300255"/>
                  <a:gd name="connsiteX288" fmla="*/ 721925 w 1098099"/>
                  <a:gd name="connsiteY288" fmla="*/ 837794 h 1300255"/>
                  <a:gd name="connsiteX289" fmla="*/ 721925 w 1098099"/>
                  <a:gd name="connsiteY289" fmla="*/ 855856 h 1300255"/>
                  <a:gd name="connsiteX290" fmla="*/ 718461 w 1098099"/>
                  <a:gd name="connsiteY290" fmla="*/ 863082 h 1300255"/>
                  <a:gd name="connsiteX291" fmla="*/ 718461 w 1098099"/>
                  <a:gd name="connsiteY291" fmla="*/ 881145 h 1300255"/>
                  <a:gd name="connsiteX292" fmla="*/ 714851 w 1098099"/>
                  <a:gd name="connsiteY292" fmla="*/ 884758 h 1300255"/>
                  <a:gd name="connsiteX293" fmla="*/ 718461 w 1098099"/>
                  <a:gd name="connsiteY293" fmla="*/ 891984 h 1300255"/>
                  <a:gd name="connsiteX294" fmla="*/ 718461 w 1098099"/>
                  <a:gd name="connsiteY294" fmla="*/ 902820 h 1300255"/>
                  <a:gd name="connsiteX295" fmla="*/ 714851 w 1098099"/>
                  <a:gd name="connsiteY295" fmla="*/ 906433 h 1300255"/>
                  <a:gd name="connsiteX296" fmla="*/ 714851 w 1098099"/>
                  <a:gd name="connsiteY296" fmla="*/ 920883 h 1300255"/>
                  <a:gd name="connsiteX297" fmla="*/ 711088 w 1098099"/>
                  <a:gd name="connsiteY297" fmla="*/ 928109 h 1300255"/>
                  <a:gd name="connsiteX298" fmla="*/ 711088 w 1098099"/>
                  <a:gd name="connsiteY298" fmla="*/ 931722 h 1300255"/>
                  <a:gd name="connsiteX299" fmla="*/ 707625 w 1098099"/>
                  <a:gd name="connsiteY299" fmla="*/ 935335 h 1300255"/>
                  <a:gd name="connsiteX300" fmla="*/ 700399 w 1098099"/>
                  <a:gd name="connsiteY300" fmla="*/ 935335 h 1300255"/>
                  <a:gd name="connsiteX301" fmla="*/ 696636 w 1098099"/>
                  <a:gd name="connsiteY301" fmla="*/ 938948 h 1300255"/>
                  <a:gd name="connsiteX302" fmla="*/ 675110 w 1098099"/>
                  <a:gd name="connsiteY302" fmla="*/ 938948 h 1300255"/>
                  <a:gd name="connsiteX303" fmla="*/ 671348 w 1098099"/>
                  <a:gd name="connsiteY303" fmla="*/ 946174 h 1300255"/>
                  <a:gd name="connsiteX304" fmla="*/ 667884 w 1098099"/>
                  <a:gd name="connsiteY304" fmla="*/ 949784 h 1300255"/>
                  <a:gd name="connsiteX305" fmla="*/ 667884 w 1098099"/>
                  <a:gd name="connsiteY305" fmla="*/ 957010 h 1300255"/>
                  <a:gd name="connsiteX306" fmla="*/ 664274 w 1098099"/>
                  <a:gd name="connsiteY306" fmla="*/ 964236 h 1300255"/>
                  <a:gd name="connsiteX307" fmla="*/ 664274 w 1098099"/>
                  <a:gd name="connsiteY307" fmla="*/ 978686 h 1300255"/>
                  <a:gd name="connsiteX308" fmla="*/ 660658 w 1098099"/>
                  <a:gd name="connsiteY308" fmla="*/ 982299 h 1300255"/>
                  <a:gd name="connsiteX309" fmla="*/ 660658 w 1098099"/>
                  <a:gd name="connsiteY309" fmla="*/ 989525 h 1300255"/>
                  <a:gd name="connsiteX310" fmla="*/ 664274 w 1098099"/>
                  <a:gd name="connsiteY310" fmla="*/ 996751 h 1300255"/>
                  <a:gd name="connsiteX311" fmla="*/ 667884 w 1098099"/>
                  <a:gd name="connsiteY311" fmla="*/ 1000364 h 1300255"/>
                  <a:gd name="connsiteX312" fmla="*/ 671348 w 1098099"/>
                  <a:gd name="connsiteY312" fmla="*/ 1003974 h 1300255"/>
                  <a:gd name="connsiteX313" fmla="*/ 675110 w 1098099"/>
                  <a:gd name="connsiteY313" fmla="*/ 1011200 h 1300255"/>
                  <a:gd name="connsiteX314" fmla="*/ 678574 w 1098099"/>
                  <a:gd name="connsiteY314" fmla="*/ 1014813 h 1300255"/>
                  <a:gd name="connsiteX315" fmla="*/ 678574 w 1098099"/>
                  <a:gd name="connsiteY315" fmla="*/ 1018275 h 1300255"/>
                  <a:gd name="connsiteX316" fmla="*/ 675110 w 1098099"/>
                  <a:gd name="connsiteY316" fmla="*/ 1022039 h 1300255"/>
                  <a:gd name="connsiteX317" fmla="*/ 671348 w 1098099"/>
                  <a:gd name="connsiteY317" fmla="*/ 1025652 h 1300255"/>
                  <a:gd name="connsiteX318" fmla="*/ 660658 w 1098099"/>
                  <a:gd name="connsiteY318" fmla="*/ 1029263 h 1300255"/>
                  <a:gd name="connsiteX319" fmla="*/ 581182 w 1098099"/>
                  <a:gd name="connsiteY319" fmla="*/ 1079691 h 1300255"/>
                  <a:gd name="connsiteX320" fmla="*/ 577571 w 1098099"/>
                  <a:gd name="connsiteY320" fmla="*/ 1083304 h 1300255"/>
                  <a:gd name="connsiteX321" fmla="*/ 570345 w 1098099"/>
                  <a:gd name="connsiteY321" fmla="*/ 1090529 h 1300255"/>
                  <a:gd name="connsiteX322" fmla="*/ 563120 w 1098099"/>
                  <a:gd name="connsiteY322" fmla="*/ 1097753 h 1300255"/>
                  <a:gd name="connsiteX323" fmla="*/ 555894 w 1098099"/>
                  <a:gd name="connsiteY323" fmla="*/ 1101366 h 1300255"/>
                  <a:gd name="connsiteX324" fmla="*/ 552283 w 1098099"/>
                  <a:gd name="connsiteY324" fmla="*/ 1104979 h 1300255"/>
                  <a:gd name="connsiteX325" fmla="*/ 548668 w 1098099"/>
                  <a:gd name="connsiteY325" fmla="*/ 1104979 h 1300255"/>
                  <a:gd name="connsiteX326" fmla="*/ 545057 w 1098099"/>
                  <a:gd name="connsiteY326" fmla="*/ 1108592 h 1300255"/>
                  <a:gd name="connsiteX327" fmla="*/ 537831 w 1098099"/>
                  <a:gd name="connsiteY327" fmla="*/ 1104979 h 1300255"/>
                  <a:gd name="connsiteX328" fmla="*/ 530605 w 1098099"/>
                  <a:gd name="connsiteY328" fmla="*/ 1101366 h 1300255"/>
                  <a:gd name="connsiteX329" fmla="*/ 519768 w 1098099"/>
                  <a:gd name="connsiteY329" fmla="*/ 1101366 h 1300255"/>
                  <a:gd name="connsiteX330" fmla="*/ 516153 w 1098099"/>
                  <a:gd name="connsiteY330" fmla="*/ 1104979 h 1300255"/>
                  <a:gd name="connsiteX331" fmla="*/ 512543 w 1098099"/>
                  <a:gd name="connsiteY331" fmla="*/ 1108592 h 1300255"/>
                  <a:gd name="connsiteX332" fmla="*/ 512543 w 1098099"/>
                  <a:gd name="connsiteY332" fmla="*/ 1112205 h 1300255"/>
                  <a:gd name="connsiteX333" fmla="*/ 508927 w 1098099"/>
                  <a:gd name="connsiteY333" fmla="*/ 1115818 h 1300255"/>
                  <a:gd name="connsiteX334" fmla="*/ 512543 w 1098099"/>
                  <a:gd name="connsiteY334" fmla="*/ 1119429 h 1300255"/>
                  <a:gd name="connsiteX335" fmla="*/ 516153 w 1098099"/>
                  <a:gd name="connsiteY335" fmla="*/ 1126655 h 1300255"/>
                  <a:gd name="connsiteX336" fmla="*/ 516153 w 1098099"/>
                  <a:gd name="connsiteY336" fmla="*/ 1141106 h 1300255"/>
                  <a:gd name="connsiteX337" fmla="*/ 512543 w 1098099"/>
                  <a:gd name="connsiteY337" fmla="*/ 1148330 h 1300255"/>
                  <a:gd name="connsiteX338" fmla="*/ 512543 w 1098099"/>
                  <a:gd name="connsiteY338" fmla="*/ 1166395 h 1300255"/>
                  <a:gd name="connsiteX339" fmla="*/ 508927 w 1098099"/>
                  <a:gd name="connsiteY339" fmla="*/ 1170008 h 1300255"/>
                  <a:gd name="connsiteX340" fmla="*/ 505317 w 1098099"/>
                  <a:gd name="connsiteY340" fmla="*/ 1177232 h 1300255"/>
                  <a:gd name="connsiteX341" fmla="*/ 501701 w 1098099"/>
                  <a:gd name="connsiteY341" fmla="*/ 1184457 h 1300255"/>
                  <a:gd name="connsiteX342" fmla="*/ 501701 w 1098099"/>
                  <a:gd name="connsiteY342" fmla="*/ 1188070 h 1300255"/>
                  <a:gd name="connsiteX343" fmla="*/ 447514 w 1098099"/>
                  <a:gd name="connsiteY343" fmla="*/ 1289224 h 1300255"/>
                  <a:gd name="connsiteX344" fmla="*/ 443903 w 1098099"/>
                  <a:gd name="connsiteY344" fmla="*/ 1292837 h 1300255"/>
                  <a:gd name="connsiteX345" fmla="*/ 436677 w 1098099"/>
                  <a:gd name="connsiteY345" fmla="*/ 1296450 h 1300255"/>
                  <a:gd name="connsiteX346" fmla="*/ 433062 w 1098099"/>
                  <a:gd name="connsiteY346" fmla="*/ 1296450 h 1300255"/>
                  <a:gd name="connsiteX347" fmla="*/ 422225 w 1098099"/>
                  <a:gd name="connsiteY347" fmla="*/ 1300063 h 1300255"/>
                  <a:gd name="connsiteX348" fmla="*/ 414999 w 1098099"/>
                  <a:gd name="connsiteY348" fmla="*/ 1296450 h 1300255"/>
                  <a:gd name="connsiteX349" fmla="*/ 407773 w 1098099"/>
                  <a:gd name="connsiteY349" fmla="*/ 1292837 h 1300255"/>
                  <a:gd name="connsiteX350" fmla="*/ 400547 w 1098099"/>
                  <a:gd name="connsiteY350" fmla="*/ 1292837 h 1300255"/>
                  <a:gd name="connsiteX351" fmla="*/ 396937 w 1098099"/>
                  <a:gd name="connsiteY351" fmla="*/ 1289224 h 1300255"/>
                  <a:gd name="connsiteX352" fmla="*/ 386100 w 1098099"/>
                  <a:gd name="connsiteY352" fmla="*/ 1281999 h 1300255"/>
                  <a:gd name="connsiteX353" fmla="*/ 378874 w 1098099"/>
                  <a:gd name="connsiteY353" fmla="*/ 1274775 h 1300255"/>
                  <a:gd name="connsiteX354" fmla="*/ 368033 w 1098099"/>
                  <a:gd name="connsiteY354" fmla="*/ 1271162 h 1300255"/>
                  <a:gd name="connsiteX355" fmla="*/ 364422 w 1098099"/>
                  <a:gd name="connsiteY355" fmla="*/ 1267549 h 1300255"/>
                  <a:gd name="connsiteX356" fmla="*/ 335523 w 1098099"/>
                  <a:gd name="connsiteY356" fmla="*/ 1267549 h 1300255"/>
                  <a:gd name="connsiteX357" fmla="*/ 328297 w 1098099"/>
                  <a:gd name="connsiteY357" fmla="*/ 1271162 h 1300255"/>
                  <a:gd name="connsiteX358" fmla="*/ 317456 w 1098099"/>
                  <a:gd name="connsiteY358" fmla="*/ 1274775 h 1300255"/>
                  <a:gd name="connsiteX359" fmla="*/ 310235 w 1098099"/>
                  <a:gd name="connsiteY359" fmla="*/ 1271162 h 1300255"/>
                  <a:gd name="connsiteX360" fmla="*/ 295783 w 1098099"/>
                  <a:gd name="connsiteY360" fmla="*/ 1271162 h 1300255"/>
                  <a:gd name="connsiteX361" fmla="*/ 292167 w 1098099"/>
                  <a:gd name="connsiteY361" fmla="*/ 1274775 h 1300255"/>
                  <a:gd name="connsiteX362" fmla="*/ 284946 w 1098099"/>
                  <a:gd name="connsiteY362" fmla="*/ 1278386 h 1300255"/>
                  <a:gd name="connsiteX363" fmla="*/ 266879 w 1098099"/>
                  <a:gd name="connsiteY363" fmla="*/ 1278386 h 1300255"/>
                  <a:gd name="connsiteX364" fmla="*/ 270494 w 1098099"/>
                  <a:gd name="connsiteY364" fmla="*/ 1271162 h 1300255"/>
                  <a:gd name="connsiteX365" fmla="*/ 274105 w 1098099"/>
                  <a:gd name="connsiteY365" fmla="*/ 1263936 h 1300255"/>
                  <a:gd name="connsiteX366" fmla="*/ 277720 w 1098099"/>
                  <a:gd name="connsiteY366" fmla="*/ 1260323 h 1300255"/>
                  <a:gd name="connsiteX367" fmla="*/ 281331 w 1098099"/>
                  <a:gd name="connsiteY367" fmla="*/ 1256710 h 1300255"/>
                  <a:gd name="connsiteX368" fmla="*/ 284946 w 1098099"/>
                  <a:gd name="connsiteY368" fmla="*/ 1253097 h 1300255"/>
                  <a:gd name="connsiteX369" fmla="*/ 288557 w 1098099"/>
                  <a:gd name="connsiteY369" fmla="*/ 1249486 h 1300255"/>
                  <a:gd name="connsiteX370" fmla="*/ 292167 w 1098099"/>
                  <a:gd name="connsiteY370" fmla="*/ 1245873 h 1300255"/>
                  <a:gd name="connsiteX371" fmla="*/ 295783 w 1098099"/>
                  <a:gd name="connsiteY371" fmla="*/ 1235034 h 1300255"/>
                  <a:gd name="connsiteX372" fmla="*/ 299393 w 1098099"/>
                  <a:gd name="connsiteY372" fmla="*/ 1231422 h 1300255"/>
                  <a:gd name="connsiteX373" fmla="*/ 299393 w 1098099"/>
                  <a:gd name="connsiteY373" fmla="*/ 1224198 h 1300255"/>
                  <a:gd name="connsiteX374" fmla="*/ 303009 w 1098099"/>
                  <a:gd name="connsiteY374" fmla="*/ 1216972 h 1300255"/>
                  <a:gd name="connsiteX375" fmla="*/ 303009 w 1098099"/>
                  <a:gd name="connsiteY375" fmla="*/ 1209746 h 1300255"/>
                  <a:gd name="connsiteX376" fmla="*/ 299393 w 1098099"/>
                  <a:gd name="connsiteY376" fmla="*/ 1206133 h 1300255"/>
                  <a:gd name="connsiteX377" fmla="*/ 295783 w 1098099"/>
                  <a:gd name="connsiteY377" fmla="*/ 1202520 h 1300255"/>
                  <a:gd name="connsiteX378" fmla="*/ 292167 w 1098099"/>
                  <a:gd name="connsiteY378" fmla="*/ 1202520 h 1300255"/>
                  <a:gd name="connsiteX379" fmla="*/ 288557 w 1098099"/>
                  <a:gd name="connsiteY379" fmla="*/ 1198907 h 1300255"/>
                  <a:gd name="connsiteX380" fmla="*/ 284946 w 1098099"/>
                  <a:gd name="connsiteY380" fmla="*/ 1198907 h 1300255"/>
                  <a:gd name="connsiteX381" fmla="*/ 241590 w 1098099"/>
                  <a:gd name="connsiteY381" fmla="*/ 1177232 h 1300255"/>
                  <a:gd name="connsiteX382" fmla="*/ 230754 w 1098099"/>
                  <a:gd name="connsiteY382" fmla="*/ 1173619 h 1300255"/>
                  <a:gd name="connsiteX383" fmla="*/ 223528 w 1098099"/>
                  <a:gd name="connsiteY383" fmla="*/ 1170008 h 1300255"/>
                  <a:gd name="connsiteX384" fmla="*/ 216302 w 1098099"/>
                  <a:gd name="connsiteY384" fmla="*/ 1166395 h 1300255"/>
                  <a:gd name="connsiteX385" fmla="*/ 212691 w 1098099"/>
                  <a:gd name="connsiteY385" fmla="*/ 1162782 h 1300255"/>
                  <a:gd name="connsiteX386" fmla="*/ 212691 w 1098099"/>
                  <a:gd name="connsiteY386" fmla="*/ 1159169 h 1300255"/>
                  <a:gd name="connsiteX387" fmla="*/ 209076 w 1098099"/>
                  <a:gd name="connsiteY387" fmla="*/ 1151943 h 1300255"/>
                  <a:gd name="connsiteX388" fmla="*/ 209076 w 1098099"/>
                  <a:gd name="connsiteY388" fmla="*/ 1148330 h 1300255"/>
                  <a:gd name="connsiteX389" fmla="*/ 212691 w 1098099"/>
                  <a:gd name="connsiteY389" fmla="*/ 1144719 h 1300255"/>
                  <a:gd name="connsiteX390" fmla="*/ 212691 w 1098099"/>
                  <a:gd name="connsiteY390" fmla="*/ 1137493 h 1300255"/>
                  <a:gd name="connsiteX391" fmla="*/ 216302 w 1098099"/>
                  <a:gd name="connsiteY391" fmla="*/ 1133880 h 1300255"/>
                  <a:gd name="connsiteX392" fmla="*/ 216302 w 1098099"/>
                  <a:gd name="connsiteY392" fmla="*/ 1130268 h 1300255"/>
                  <a:gd name="connsiteX393" fmla="*/ 219917 w 1098099"/>
                  <a:gd name="connsiteY393" fmla="*/ 1126655 h 1300255"/>
                  <a:gd name="connsiteX394" fmla="*/ 223528 w 1098099"/>
                  <a:gd name="connsiteY394" fmla="*/ 1123042 h 1300255"/>
                  <a:gd name="connsiteX395" fmla="*/ 227143 w 1098099"/>
                  <a:gd name="connsiteY395" fmla="*/ 1119429 h 1300255"/>
                  <a:gd name="connsiteX396" fmla="*/ 230754 w 1098099"/>
                  <a:gd name="connsiteY396" fmla="*/ 1115818 h 1300255"/>
                  <a:gd name="connsiteX397" fmla="*/ 230754 w 1098099"/>
                  <a:gd name="connsiteY397" fmla="*/ 1104979 h 1300255"/>
                  <a:gd name="connsiteX398" fmla="*/ 234364 w 1098099"/>
                  <a:gd name="connsiteY398" fmla="*/ 1097753 h 1300255"/>
                  <a:gd name="connsiteX399" fmla="*/ 234364 w 1098099"/>
                  <a:gd name="connsiteY399" fmla="*/ 1094140 h 1300255"/>
                  <a:gd name="connsiteX400" fmla="*/ 237980 w 1098099"/>
                  <a:gd name="connsiteY400" fmla="*/ 1090529 h 1300255"/>
                  <a:gd name="connsiteX401" fmla="*/ 241590 w 1098099"/>
                  <a:gd name="connsiteY401" fmla="*/ 1086916 h 1300255"/>
                  <a:gd name="connsiteX402" fmla="*/ 241590 w 1098099"/>
                  <a:gd name="connsiteY402" fmla="*/ 1061628 h 1300255"/>
                  <a:gd name="connsiteX403" fmla="*/ 245206 w 1098099"/>
                  <a:gd name="connsiteY403" fmla="*/ 1054402 h 1300255"/>
                  <a:gd name="connsiteX404" fmla="*/ 245206 w 1098099"/>
                  <a:gd name="connsiteY404" fmla="*/ 1047176 h 1300255"/>
                  <a:gd name="connsiteX405" fmla="*/ 248816 w 1098099"/>
                  <a:gd name="connsiteY405" fmla="*/ 1039950 h 1300255"/>
                  <a:gd name="connsiteX406" fmla="*/ 252432 w 1098099"/>
                  <a:gd name="connsiteY406" fmla="*/ 1036339 h 1300255"/>
                  <a:gd name="connsiteX407" fmla="*/ 256042 w 1098099"/>
                  <a:gd name="connsiteY407" fmla="*/ 1032726 h 1300255"/>
                  <a:gd name="connsiteX408" fmla="*/ 259658 w 1098099"/>
                  <a:gd name="connsiteY408" fmla="*/ 1029114 h 1300255"/>
                  <a:gd name="connsiteX409" fmla="*/ 263268 w 1098099"/>
                  <a:gd name="connsiteY409" fmla="*/ 1021888 h 1300255"/>
                  <a:gd name="connsiteX410" fmla="*/ 270494 w 1098099"/>
                  <a:gd name="connsiteY410" fmla="*/ 1018275 h 1300255"/>
                  <a:gd name="connsiteX411" fmla="*/ 270494 w 1098099"/>
                  <a:gd name="connsiteY411" fmla="*/ 1011051 h 1300255"/>
                  <a:gd name="connsiteX412" fmla="*/ 274105 w 1098099"/>
                  <a:gd name="connsiteY412" fmla="*/ 1007438 h 1300255"/>
                  <a:gd name="connsiteX413" fmla="*/ 274105 w 1098099"/>
                  <a:gd name="connsiteY413" fmla="*/ 1000212 h 1300255"/>
                  <a:gd name="connsiteX414" fmla="*/ 277720 w 1098099"/>
                  <a:gd name="connsiteY414" fmla="*/ 992986 h 1300255"/>
                  <a:gd name="connsiteX415" fmla="*/ 277720 w 1098099"/>
                  <a:gd name="connsiteY415" fmla="*/ 960472 h 1300255"/>
                  <a:gd name="connsiteX416" fmla="*/ 274105 w 1098099"/>
                  <a:gd name="connsiteY416" fmla="*/ 953248 h 1300255"/>
                  <a:gd name="connsiteX417" fmla="*/ 274105 w 1098099"/>
                  <a:gd name="connsiteY417" fmla="*/ 924347 h 1300255"/>
                  <a:gd name="connsiteX418" fmla="*/ 270494 w 1098099"/>
                  <a:gd name="connsiteY418" fmla="*/ 920734 h 1300255"/>
                  <a:gd name="connsiteX419" fmla="*/ 266879 w 1098099"/>
                  <a:gd name="connsiteY419" fmla="*/ 917121 h 1300255"/>
                  <a:gd name="connsiteX420" fmla="*/ 259658 w 1098099"/>
                  <a:gd name="connsiteY420" fmla="*/ 913508 h 1300255"/>
                  <a:gd name="connsiteX421" fmla="*/ 256042 w 1098099"/>
                  <a:gd name="connsiteY421" fmla="*/ 906284 h 1300255"/>
                  <a:gd name="connsiteX422" fmla="*/ 248816 w 1098099"/>
                  <a:gd name="connsiteY422" fmla="*/ 902671 h 1300255"/>
                  <a:gd name="connsiteX423" fmla="*/ 241590 w 1098099"/>
                  <a:gd name="connsiteY423" fmla="*/ 899058 h 1300255"/>
                  <a:gd name="connsiteX424" fmla="*/ 234364 w 1098099"/>
                  <a:gd name="connsiteY424" fmla="*/ 891832 h 1300255"/>
                  <a:gd name="connsiteX425" fmla="*/ 227143 w 1098099"/>
                  <a:gd name="connsiteY425" fmla="*/ 884606 h 1300255"/>
                  <a:gd name="connsiteX426" fmla="*/ 219917 w 1098099"/>
                  <a:gd name="connsiteY426" fmla="*/ 880993 h 1300255"/>
                  <a:gd name="connsiteX427" fmla="*/ 216302 w 1098099"/>
                  <a:gd name="connsiteY427" fmla="*/ 870157 h 1300255"/>
                  <a:gd name="connsiteX428" fmla="*/ 212691 w 1098099"/>
                  <a:gd name="connsiteY428" fmla="*/ 862931 h 1300255"/>
                  <a:gd name="connsiteX429" fmla="*/ 212691 w 1098099"/>
                  <a:gd name="connsiteY429" fmla="*/ 837642 h 1300255"/>
                  <a:gd name="connsiteX430" fmla="*/ 198239 w 1098099"/>
                  <a:gd name="connsiteY430" fmla="*/ 819580 h 1300255"/>
                  <a:gd name="connsiteX431" fmla="*/ 180177 w 1098099"/>
                  <a:gd name="connsiteY431" fmla="*/ 790678 h 1300255"/>
                  <a:gd name="connsiteX432" fmla="*/ 172951 w 1098099"/>
                  <a:gd name="connsiteY432" fmla="*/ 787065 h 1300255"/>
                  <a:gd name="connsiteX433" fmla="*/ 169340 w 1098099"/>
                  <a:gd name="connsiteY433" fmla="*/ 783452 h 1300255"/>
                  <a:gd name="connsiteX434" fmla="*/ 169340 w 1098099"/>
                  <a:gd name="connsiteY434" fmla="*/ 772616 h 1300255"/>
                  <a:gd name="connsiteX435" fmla="*/ 194629 w 1098099"/>
                  <a:gd name="connsiteY435" fmla="*/ 689524 h 1300255"/>
                  <a:gd name="connsiteX436" fmla="*/ 198239 w 1098099"/>
                  <a:gd name="connsiteY436" fmla="*/ 686060 h 1300255"/>
                  <a:gd name="connsiteX437" fmla="*/ 198239 w 1098099"/>
                  <a:gd name="connsiteY437" fmla="*/ 678837 h 1300255"/>
                  <a:gd name="connsiteX438" fmla="*/ 201855 w 1098099"/>
                  <a:gd name="connsiteY438" fmla="*/ 675224 h 1300255"/>
                  <a:gd name="connsiteX439" fmla="*/ 198239 w 1098099"/>
                  <a:gd name="connsiteY439" fmla="*/ 675224 h 1300255"/>
                  <a:gd name="connsiteX440" fmla="*/ 194629 w 1098099"/>
                  <a:gd name="connsiteY440" fmla="*/ 671459 h 1300255"/>
                  <a:gd name="connsiteX441" fmla="*/ 180177 w 1098099"/>
                  <a:gd name="connsiteY441" fmla="*/ 671459 h 1300255"/>
                  <a:gd name="connsiteX442" fmla="*/ 176566 w 1098099"/>
                  <a:gd name="connsiteY442" fmla="*/ 667846 h 1300255"/>
                  <a:gd name="connsiteX443" fmla="*/ 176566 w 1098099"/>
                  <a:gd name="connsiteY443" fmla="*/ 660772 h 1300255"/>
                  <a:gd name="connsiteX444" fmla="*/ 191013 w 1098099"/>
                  <a:gd name="connsiteY444" fmla="*/ 660772 h 1300255"/>
                  <a:gd name="connsiteX445" fmla="*/ 191013 w 1098099"/>
                  <a:gd name="connsiteY445" fmla="*/ 649935 h 1300255"/>
                  <a:gd name="connsiteX446" fmla="*/ 198239 w 1098099"/>
                  <a:gd name="connsiteY446" fmla="*/ 649935 h 1300255"/>
                  <a:gd name="connsiteX447" fmla="*/ 198239 w 1098099"/>
                  <a:gd name="connsiteY447" fmla="*/ 653548 h 1300255"/>
                  <a:gd name="connsiteX448" fmla="*/ 201855 w 1098099"/>
                  <a:gd name="connsiteY448" fmla="*/ 653548 h 1300255"/>
                  <a:gd name="connsiteX449" fmla="*/ 201855 w 1098099"/>
                  <a:gd name="connsiteY449" fmla="*/ 657159 h 1300255"/>
                  <a:gd name="connsiteX450" fmla="*/ 205465 w 1098099"/>
                  <a:gd name="connsiteY450" fmla="*/ 657159 h 1300255"/>
                  <a:gd name="connsiteX451" fmla="*/ 205465 w 1098099"/>
                  <a:gd name="connsiteY451" fmla="*/ 653548 h 1300255"/>
                  <a:gd name="connsiteX452" fmla="*/ 209076 w 1098099"/>
                  <a:gd name="connsiteY452" fmla="*/ 653548 h 1300255"/>
                  <a:gd name="connsiteX453" fmla="*/ 209076 w 1098099"/>
                  <a:gd name="connsiteY453" fmla="*/ 642709 h 1300255"/>
                  <a:gd name="connsiteX454" fmla="*/ 212691 w 1098099"/>
                  <a:gd name="connsiteY454" fmla="*/ 635484 h 1300255"/>
                  <a:gd name="connsiteX455" fmla="*/ 212691 w 1098099"/>
                  <a:gd name="connsiteY455" fmla="*/ 631871 h 1300255"/>
                  <a:gd name="connsiteX456" fmla="*/ 216302 w 1098099"/>
                  <a:gd name="connsiteY456" fmla="*/ 628260 h 1300255"/>
                  <a:gd name="connsiteX457" fmla="*/ 216302 w 1098099"/>
                  <a:gd name="connsiteY457" fmla="*/ 621034 h 1300255"/>
                  <a:gd name="connsiteX458" fmla="*/ 201855 w 1098099"/>
                  <a:gd name="connsiteY458" fmla="*/ 621034 h 1300255"/>
                  <a:gd name="connsiteX459" fmla="*/ 201855 w 1098099"/>
                  <a:gd name="connsiteY459" fmla="*/ 617421 h 1300255"/>
                  <a:gd name="connsiteX460" fmla="*/ 205465 w 1098099"/>
                  <a:gd name="connsiteY460" fmla="*/ 613808 h 1300255"/>
                  <a:gd name="connsiteX461" fmla="*/ 209076 w 1098099"/>
                  <a:gd name="connsiteY461" fmla="*/ 613808 h 1300255"/>
                  <a:gd name="connsiteX462" fmla="*/ 209076 w 1098099"/>
                  <a:gd name="connsiteY462" fmla="*/ 610195 h 1300255"/>
                  <a:gd name="connsiteX463" fmla="*/ 212691 w 1098099"/>
                  <a:gd name="connsiteY463" fmla="*/ 606582 h 1300255"/>
                  <a:gd name="connsiteX464" fmla="*/ 216302 w 1098099"/>
                  <a:gd name="connsiteY464" fmla="*/ 602969 h 1300255"/>
                  <a:gd name="connsiteX465" fmla="*/ 216302 w 1098099"/>
                  <a:gd name="connsiteY465" fmla="*/ 599358 h 1300255"/>
                  <a:gd name="connsiteX466" fmla="*/ 219917 w 1098099"/>
                  <a:gd name="connsiteY466" fmla="*/ 595745 h 1300255"/>
                  <a:gd name="connsiteX467" fmla="*/ 223528 w 1098099"/>
                  <a:gd name="connsiteY467" fmla="*/ 592132 h 1300255"/>
                  <a:gd name="connsiteX468" fmla="*/ 223528 w 1098099"/>
                  <a:gd name="connsiteY468" fmla="*/ 588519 h 1300255"/>
                  <a:gd name="connsiteX469" fmla="*/ 216302 w 1098099"/>
                  <a:gd name="connsiteY469" fmla="*/ 588519 h 1300255"/>
                  <a:gd name="connsiteX470" fmla="*/ 216302 w 1098099"/>
                  <a:gd name="connsiteY470" fmla="*/ 592132 h 1300255"/>
                  <a:gd name="connsiteX471" fmla="*/ 212691 w 1098099"/>
                  <a:gd name="connsiteY471" fmla="*/ 592132 h 1300255"/>
                  <a:gd name="connsiteX472" fmla="*/ 209076 w 1098099"/>
                  <a:gd name="connsiteY472" fmla="*/ 595745 h 1300255"/>
                  <a:gd name="connsiteX473" fmla="*/ 209076 w 1098099"/>
                  <a:gd name="connsiteY473" fmla="*/ 599358 h 1300255"/>
                  <a:gd name="connsiteX474" fmla="*/ 205465 w 1098099"/>
                  <a:gd name="connsiteY474" fmla="*/ 602969 h 1300255"/>
                  <a:gd name="connsiteX475" fmla="*/ 198239 w 1098099"/>
                  <a:gd name="connsiteY475" fmla="*/ 602969 h 1300255"/>
                  <a:gd name="connsiteX476" fmla="*/ 198239 w 1098099"/>
                  <a:gd name="connsiteY476" fmla="*/ 599358 h 1300255"/>
                  <a:gd name="connsiteX477" fmla="*/ 194629 w 1098099"/>
                  <a:gd name="connsiteY477" fmla="*/ 592132 h 1300255"/>
                  <a:gd name="connsiteX478" fmla="*/ 198239 w 1098099"/>
                  <a:gd name="connsiteY478" fmla="*/ 584907 h 1300255"/>
                  <a:gd name="connsiteX479" fmla="*/ 194629 w 1098099"/>
                  <a:gd name="connsiteY479" fmla="*/ 584907 h 1300255"/>
                  <a:gd name="connsiteX480" fmla="*/ 194629 w 1098099"/>
                  <a:gd name="connsiteY480" fmla="*/ 577681 h 1300255"/>
                  <a:gd name="connsiteX481" fmla="*/ 191013 w 1098099"/>
                  <a:gd name="connsiteY481" fmla="*/ 581294 h 1300255"/>
                  <a:gd name="connsiteX482" fmla="*/ 191013 w 1098099"/>
                  <a:gd name="connsiteY482" fmla="*/ 588519 h 1300255"/>
                  <a:gd name="connsiteX483" fmla="*/ 187403 w 1098099"/>
                  <a:gd name="connsiteY483" fmla="*/ 592132 h 1300255"/>
                  <a:gd name="connsiteX484" fmla="*/ 187403 w 1098099"/>
                  <a:gd name="connsiteY484" fmla="*/ 606582 h 1300255"/>
                  <a:gd name="connsiteX485" fmla="*/ 180177 w 1098099"/>
                  <a:gd name="connsiteY485" fmla="*/ 606582 h 1300255"/>
                  <a:gd name="connsiteX486" fmla="*/ 180177 w 1098099"/>
                  <a:gd name="connsiteY486" fmla="*/ 602969 h 1300255"/>
                  <a:gd name="connsiteX487" fmla="*/ 176566 w 1098099"/>
                  <a:gd name="connsiteY487" fmla="*/ 602969 h 1300255"/>
                  <a:gd name="connsiteX488" fmla="*/ 176566 w 1098099"/>
                  <a:gd name="connsiteY488" fmla="*/ 595745 h 1300255"/>
                  <a:gd name="connsiteX489" fmla="*/ 172951 w 1098099"/>
                  <a:gd name="connsiteY489" fmla="*/ 592132 h 1300255"/>
                  <a:gd name="connsiteX490" fmla="*/ 165725 w 1098099"/>
                  <a:gd name="connsiteY490" fmla="*/ 592132 h 1300255"/>
                  <a:gd name="connsiteX491" fmla="*/ 165725 w 1098099"/>
                  <a:gd name="connsiteY491" fmla="*/ 599358 h 1300255"/>
                  <a:gd name="connsiteX492" fmla="*/ 162114 w 1098099"/>
                  <a:gd name="connsiteY492" fmla="*/ 602969 h 1300255"/>
                  <a:gd name="connsiteX493" fmla="*/ 162114 w 1098099"/>
                  <a:gd name="connsiteY493" fmla="*/ 606582 h 1300255"/>
                  <a:gd name="connsiteX494" fmla="*/ 158499 w 1098099"/>
                  <a:gd name="connsiteY494" fmla="*/ 617421 h 1300255"/>
                  <a:gd name="connsiteX495" fmla="*/ 158499 w 1098099"/>
                  <a:gd name="connsiteY495" fmla="*/ 624647 h 1300255"/>
                  <a:gd name="connsiteX496" fmla="*/ 154888 w 1098099"/>
                  <a:gd name="connsiteY496" fmla="*/ 624647 h 1300255"/>
                  <a:gd name="connsiteX497" fmla="*/ 151278 w 1098099"/>
                  <a:gd name="connsiteY497" fmla="*/ 621034 h 1300255"/>
                  <a:gd name="connsiteX498" fmla="*/ 151278 w 1098099"/>
                  <a:gd name="connsiteY498" fmla="*/ 617421 h 1300255"/>
                  <a:gd name="connsiteX499" fmla="*/ 147662 w 1098099"/>
                  <a:gd name="connsiteY499" fmla="*/ 617421 h 1300255"/>
                  <a:gd name="connsiteX500" fmla="*/ 144052 w 1098099"/>
                  <a:gd name="connsiteY500" fmla="*/ 621034 h 1300255"/>
                  <a:gd name="connsiteX501" fmla="*/ 140436 w 1098099"/>
                  <a:gd name="connsiteY501" fmla="*/ 621034 h 1300255"/>
                  <a:gd name="connsiteX502" fmla="*/ 140436 w 1098099"/>
                  <a:gd name="connsiteY502" fmla="*/ 624647 h 1300255"/>
                  <a:gd name="connsiteX503" fmla="*/ 136826 w 1098099"/>
                  <a:gd name="connsiteY503" fmla="*/ 631871 h 1300255"/>
                  <a:gd name="connsiteX504" fmla="*/ 133210 w 1098099"/>
                  <a:gd name="connsiteY504" fmla="*/ 635484 h 1300255"/>
                  <a:gd name="connsiteX505" fmla="*/ 129600 w 1098099"/>
                  <a:gd name="connsiteY505" fmla="*/ 635484 h 1300255"/>
                  <a:gd name="connsiteX506" fmla="*/ 122374 w 1098099"/>
                  <a:gd name="connsiteY506" fmla="*/ 639096 h 1300255"/>
                  <a:gd name="connsiteX507" fmla="*/ 118763 w 1098099"/>
                  <a:gd name="connsiteY507" fmla="*/ 642709 h 1300255"/>
                  <a:gd name="connsiteX508" fmla="*/ 111537 w 1098099"/>
                  <a:gd name="connsiteY508" fmla="*/ 639096 h 1300255"/>
                  <a:gd name="connsiteX509" fmla="*/ 107922 w 1098099"/>
                  <a:gd name="connsiteY509" fmla="*/ 639096 h 1300255"/>
                  <a:gd name="connsiteX510" fmla="*/ 107922 w 1098099"/>
                  <a:gd name="connsiteY510" fmla="*/ 635484 h 1300255"/>
                  <a:gd name="connsiteX511" fmla="*/ 104311 w 1098099"/>
                  <a:gd name="connsiteY511" fmla="*/ 631871 h 1300255"/>
                  <a:gd name="connsiteX512" fmla="*/ 100701 w 1098099"/>
                  <a:gd name="connsiteY512" fmla="*/ 631871 h 1300255"/>
                  <a:gd name="connsiteX513" fmla="*/ 100701 w 1098099"/>
                  <a:gd name="connsiteY513" fmla="*/ 635484 h 1300255"/>
                  <a:gd name="connsiteX514" fmla="*/ 97085 w 1098099"/>
                  <a:gd name="connsiteY514" fmla="*/ 639096 h 1300255"/>
                  <a:gd name="connsiteX515" fmla="*/ 93475 w 1098099"/>
                  <a:gd name="connsiteY515" fmla="*/ 642709 h 1300255"/>
                  <a:gd name="connsiteX516" fmla="*/ 89859 w 1098099"/>
                  <a:gd name="connsiteY516" fmla="*/ 646322 h 1300255"/>
                  <a:gd name="connsiteX517" fmla="*/ 86249 w 1098099"/>
                  <a:gd name="connsiteY517" fmla="*/ 649935 h 1300255"/>
                  <a:gd name="connsiteX518" fmla="*/ 82633 w 1098099"/>
                  <a:gd name="connsiteY518" fmla="*/ 649935 h 1300255"/>
                  <a:gd name="connsiteX519" fmla="*/ 79023 w 1098099"/>
                  <a:gd name="connsiteY519" fmla="*/ 653548 h 1300255"/>
                  <a:gd name="connsiteX520" fmla="*/ 75407 w 1098099"/>
                  <a:gd name="connsiteY520" fmla="*/ 653548 h 1300255"/>
                  <a:gd name="connsiteX521" fmla="*/ 64571 w 1098099"/>
                  <a:gd name="connsiteY521" fmla="*/ 657159 h 1300255"/>
                  <a:gd name="connsiteX522" fmla="*/ 60960 w 1098099"/>
                  <a:gd name="connsiteY522" fmla="*/ 657159 h 1300255"/>
                  <a:gd name="connsiteX523" fmla="*/ 53734 w 1098099"/>
                  <a:gd name="connsiteY523" fmla="*/ 653548 h 1300255"/>
                  <a:gd name="connsiteX524" fmla="*/ 50119 w 1098099"/>
                  <a:gd name="connsiteY524" fmla="*/ 653548 h 1300255"/>
                  <a:gd name="connsiteX525" fmla="*/ 46508 w 1098099"/>
                  <a:gd name="connsiteY525" fmla="*/ 646322 h 1300255"/>
                  <a:gd name="connsiteX526" fmla="*/ 42898 w 1098099"/>
                  <a:gd name="connsiteY526" fmla="*/ 646322 h 1300255"/>
                  <a:gd name="connsiteX527" fmla="*/ 42898 w 1098099"/>
                  <a:gd name="connsiteY527" fmla="*/ 639096 h 1300255"/>
                  <a:gd name="connsiteX528" fmla="*/ 39282 w 1098099"/>
                  <a:gd name="connsiteY528" fmla="*/ 635484 h 1300255"/>
                  <a:gd name="connsiteX529" fmla="*/ 39282 w 1098099"/>
                  <a:gd name="connsiteY529" fmla="*/ 617421 h 1300255"/>
                  <a:gd name="connsiteX530" fmla="*/ 42898 w 1098099"/>
                  <a:gd name="connsiteY530" fmla="*/ 613808 h 1300255"/>
                  <a:gd name="connsiteX531" fmla="*/ 42898 w 1098099"/>
                  <a:gd name="connsiteY531" fmla="*/ 610195 h 1300255"/>
                  <a:gd name="connsiteX532" fmla="*/ 46508 w 1098099"/>
                  <a:gd name="connsiteY532" fmla="*/ 602969 h 1300255"/>
                  <a:gd name="connsiteX533" fmla="*/ 50119 w 1098099"/>
                  <a:gd name="connsiteY533" fmla="*/ 599358 h 1300255"/>
                  <a:gd name="connsiteX534" fmla="*/ 50119 w 1098099"/>
                  <a:gd name="connsiteY534" fmla="*/ 595745 h 1300255"/>
                  <a:gd name="connsiteX535" fmla="*/ 53734 w 1098099"/>
                  <a:gd name="connsiteY535" fmla="*/ 595745 h 1300255"/>
                  <a:gd name="connsiteX536" fmla="*/ 57345 w 1098099"/>
                  <a:gd name="connsiteY536" fmla="*/ 592132 h 1300255"/>
                  <a:gd name="connsiteX537" fmla="*/ 60960 w 1098099"/>
                  <a:gd name="connsiteY537" fmla="*/ 592132 h 1300255"/>
                  <a:gd name="connsiteX538" fmla="*/ 64571 w 1098099"/>
                  <a:gd name="connsiteY538" fmla="*/ 588519 h 1300255"/>
                  <a:gd name="connsiteX539" fmla="*/ 64571 w 1098099"/>
                  <a:gd name="connsiteY539" fmla="*/ 584907 h 1300255"/>
                  <a:gd name="connsiteX540" fmla="*/ 68186 w 1098099"/>
                  <a:gd name="connsiteY540" fmla="*/ 584907 h 1300255"/>
                  <a:gd name="connsiteX541" fmla="*/ 68186 w 1098099"/>
                  <a:gd name="connsiteY541" fmla="*/ 581294 h 1300255"/>
                  <a:gd name="connsiteX542" fmla="*/ 64571 w 1098099"/>
                  <a:gd name="connsiteY542" fmla="*/ 577681 h 1300255"/>
                  <a:gd name="connsiteX543" fmla="*/ 64571 w 1098099"/>
                  <a:gd name="connsiteY543" fmla="*/ 566844 h 1300255"/>
                  <a:gd name="connsiteX544" fmla="*/ 60960 w 1098099"/>
                  <a:gd name="connsiteY544" fmla="*/ 563231 h 1300255"/>
                  <a:gd name="connsiteX545" fmla="*/ 57345 w 1098099"/>
                  <a:gd name="connsiteY545" fmla="*/ 559618 h 1300255"/>
                  <a:gd name="connsiteX546" fmla="*/ 53734 w 1098099"/>
                  <a:gd name="connsiteY546" fmla="*/ 556005 h 1300255"/>
                  <a:gd name="connsiteX547" fmla="*/ 50119 w 1098099"/>
                  <a:gd name="connsiteY547" fmla="*/ 552392 h 1300255"/>
                  <a:gd name="connsiteX548" fmla="*/ 42898 w 1098099"/>
                  <a:gd name="connsiteY548" fmla="*/ 548781 h 1300255"/>
                  <a:gd name="connsiteX549" fmla="*/ 39282 w 1098099"/>
                  <a:gd name="connsiteY549" fmla="*/ 545168 h 1300255"/>
                  <a:gd name="connsiteX550" fmla="*/ 32056 w 1098099"/>
                  <a:gd name="connsiteY550" fmla="*/ 541555 h 1300255"/>
                  <a:gd name="connsiteX551" fmla="*/ 28446 w 1098099"/>
                  <a:gd name="connsiteY551" fmla="*/ 537942 h 1300255"/>
                  <a:gd name="connsiteX552" fmla="*/ 24831 w 1098099"/>
                  <a:gd name="connsiteY552" fmla="*/ 537942 h 1300255"/>
                  <a:gd name="connsiteX553" fmla="*/ 21220 w 1098099"/>
                  <a:gd name="connsiteY553" fmla="*/ 534330 h 1300255"/>
                  <a:gd name="connsiteX554" fmla="*/ 17609 w 1098099"/>
                  <a:gd name="connsiteY554" fmla="*/ 530717 h 1300255"/>
                  <a:gd name="connsiteX555" fmla="*/ 13994 w 1098099"/>
                  <a:gd name="connsiteY555" fmla="*/ 527104 h 1300255"/>
                  <a:gd name="connsiteX556" fmla="*/ 10383 w 1098099"/>
                  <a:gd name="connsiteY556" fmla="*/ 523491 h 1300255"/>
                  <a:gd name="connsiteX557" fmla="*/ 6768 w 1098099"/>
                  <a:gd name="connsiteY557" fmla="*/ 519880 h 1300255"/>
                  <a:gd name="connsiteX558" fmla="*/ 3157 w 1098099"/>
                  <a:gd name="connsiteY558" fmla="*/ 512654 h 1300255"/>
                  <a:gd name="connsiteX559" fmla="*/ 3157 w 1098099"/>
                  <a:gd name="connsiteY559" fmla="*/ 509041 h 1300255"/>
                  <a:gd name="connsiteX560" fmla="*/ -458 w 1098099"/>
                  <a:gd name="connsiteY560" fmla="*/ 505428 h 1300255"/>
                  <a:gd name="connsiteX561" fmla="*/ -458 w 1098099"/>
                  <a:gd name="connsiteY561" fmla="*/ 487365 h 1300255"/>
                  <a:gd name="connsiteX562" fmla="*/ 3157 w 1098099"/>
                  <a:gd name="connsiteY562" fmla="*/ 483753 h 1300255"/>
                  <a:gd name="connsiteX563" fmla="*/ 6768 w 1098099"/>
                  <a:gd name="connsiteY563" fmla="*/ 480140 h 1300255"/>
                  <a:gd name="connsiteX564" fmla="*/ 10383 w 1098099"/>
                  <a:gd name="connsiteY564" fmla="*/ 480140 h 1300255"/>
                  <a:gd name="connsiteX565" fmla="*/ 13994 w 1098099"/>
                  <a:gd name="connsiteY565" fmla="*/ 476527 h 1300255"/>
                  <a:gd name="connsiteX566" fmla="*/ 17609 w 1098099"/>
                  <a:gd name="connsiteY566" fmla="*/ 472914 h 1300255"/>
                  <a:gd name="connsiteX567" fmla="*/ 21220 w 1098099"/>
                  <a:gd name="connsiteY567" fmla="*/ 469301 h 1300255"/>
                  <a:gd name="connsiteX568" fmla="*/ 24831 w 1098099"/>
                  <a:gd name="connsiteY568" fmla="*/ 469301 h 1300255"/>
                  <a:gd name="connsiteX569" fmla="*/ 28446 w 1098099"/>
                  <a:gd name="connsiteY569" fmla="*/ 465690 h 1300255"/>
                  <a:gd name="connsiteX570" fmla="*/ 32056 w 1098099"/>
                  <a:gd name="connsiteY570" fmla="*/ 462077 h 1300255"/>
                  <a:gd name="connsiteX571" fmla="*/ 35672 w 1098099"/>
                  <a:gd name="connsiteY571" fmla="*/ 458464 h 1300255"/>
                  <a:gd name="connsiteX572" fmla="*/ 35672 w 1098099"/>
                  <a:gd name="connsiteY572" fmla="*/ 407887 h 1300255"/>
                  <a:gd name="connsiteX573" fmla="*/ 39282 w 1098099"/>
                  <a:gd name="connsiteY573" fmla="*/ 404274 h 1300255"/>
                  <a:gd name="connsiteX574" fmla="*/ 42898 w 1098099"/>
                  <a:gd name="connsiteY574" fmla="*/ 404274 h 1300255"/>
                  <a:gd name="connsiteX575" fmla="*/ 50119 w 1098099"/>
                  <a:gd name="connsiteY575" fmla="*/ 400661 h 1300255"/>
                  <a:gd name="connsiteX576" fmla="*/ 53734 w 1098099"/>
                  <a:gd name="connsiteY576" fmla="*/ 400661 h 1300255"/>
                  <a:gd name="connsiteX577" fmla="*/ 57345 w 1098099"/>
                  <a:gd name="connsiteY577" fmla="*/ 397048 h 1300255"/>
                  <a:gd name="connsiteX578" fmla="*/ 57345 w 1098099"/>
                  <a:gd name="connsiteY578" fmla="*/ 382599 h 1300255"/>
                  <a:gd name="connsiteX579" fmla="*/ 53734 w 1098099"/>
                  <a:gd name="connsiteY579" fmla="*/ 378986 h 1300255"/>
                  <a:gd name="connsiteX580" fmla="*/ 53734 w 1098099"/>
                  <a:gd name="connsiteY580" fmla="*/ 353697 h 1300255"/>
                  <a:gd name="connsiteX581" fmla="*/ 57345 w 1098099"/>
                  <a:gd name="connsiteY581" fmla="*/ 350084 h 1300255"/>
                  <a:gd name="connsiteX582" fmla="*/ 57345 w 1098099"/>
                  <a:gd name="connsiteY582" fmla="*/ 339245 h 1300255"/>
                  <a:gd name="connsiteX583" fmla="*/ 60960 w 1098099"/>
                  <a:gd name="connsiteY583" fmla="*/ 335635 h 1300255"/>
                  <a:gd name="connsiteX584" fmla="*/ 64571 w 1098099"/>
                  <a:gd name="connsiteY584" fmla="*/ 328409 h 1300255"/>
                  <a:gd name="connsiteX585" fmla="*/ 68186 w 1098099"/>
                  <a:gd name="connsiteY585" fmla="*/ 324796 h 1300255"/>
                  <a:gd name="connsiteX586" fmla="*/ 68186 w 1098099"/>
                  <a:gd name="connsiteY586" fmla="*/ 321183 h 1300255"/>
                  <a:gd name="connsiteX587" fmla="*/ 71797 w 1098099"/>
                  <a:gd name="connsiteY587" fmla="*/ 313957 h 1300255"/>
                  <a:gd name="connsiteX588" fmla="*/ 71797 w 1098099"/>
                  <a:gd name="connsiteY588" fmla="*/ 292281 h 1300255"/>
                  <a:gd name="connsiteX589" fmla="*/ 75407 w 1098099"/>
                  <a:gd name="connsiteY589" fmla="*/ 288668 h 1300255"/>
                  <a:gd name="connsiteX590" fmla="*/ 79023 w 1098099"/>
                  <a:gd name="connsiteY590" fmla="*/ 285055 h 1300255"/>
                  <a:gd name="connsiteX591" fmla="*/ 82633 w 1098099"/>
                  <a:gd name="connsiteY591" fmla="*/ 281445 h 1300255"/>
                  <a:gd name="connsiteX592" fmla="*/ 82633 w 1098099"/>
                  <a:gd name="connsiteY592" fmla="*/ 277832 h 1300255"/>
                  <a:gd name="connsiteX593" fmla="*/ 86249 w 1098099"/>
                  <a:gd name="connsiteY593" fmla="*/ 274219 h 1300255"/>
                  <a:gd name="connsiteX594" fmla="*/ 82633 w 1098099"/>
                  <a:gd name="connsiteY594" fmla="*/ 266993 h 1300255"/>
                  <a:gd name="connsiteX595" fmla="*/ 82633 w 1098099"/>
                  <a:gd name="connsiteY595" fmla="*/ 252543 h 1300255"/>
                  <a:gd name="connsiteX596" fmla="*/ 86249 w 1098099"/>
                  <a:gd name="connsiteY596" fmla="*/ 248930 h 1300255"/>
                  <a:gd name="connsiteX597" fmla="*/ 86249 w 1098099"/>
                  <a:gd name="connsiteY597" fmla="*/ 238091 h 1300255"/>
                  <a:gd name="connsiteX598" fmla="*/ 89859 w 1098099"/>
                  <a:gd name="connsiteY598" fmla="*/ 234478 h 1300255"/>
                  <a:gd name="connsiteX599" fmla="*/ 89859 w 1098099"/>
                  <a:gd name="connsiteY599" fmla="*/ 230865 h 1300255"/>
                  <a:gd name="connsiteX600" fmla="*/ 89859 w 1098099"/>
                  <a:gd name="connsiteY600" fmla="*/ 230865 h 1300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</a:cxnLst>
                <a:rect l="l" t="t" r="r" b="b"/>
                <a:pathLst>
                  <a:path w="1098099" h="1300255">
                    <a:moveTo>
                      <a:pt x="89859" y="231017"/>
                    </a:moveTo>
                    <a:lnTo>
                      <a:pt x="97085" y="231017"/>
                    </a:lnTo>
                    <a:lnTo>
                      <a:pt x="104311" y="234630"/>
                    </a:lnTo>
                    <a:lnTo>
                      <a:pt x="115148" y="231017"/>
                    </a:lnTo>
                    <a:lnTo>
                      <a:pt x="122374" y="234630"/>
                    </a:lnTo>
                    <a:lnTo>
                      <a:pt x="133210" y="234630"/>
                    </a:lnTo>
                    <a:lnTo>
                      <a:pt x="140436" y="231017"/>
                    </a:lnTo>
                    <a:lnTo>
                      <a:pt x="151278" y="231017"/>
                    </a:lnTo>
                    <a:lnTo>
                      <a:pt x="162114" y="227404"/>
                    </a:lnTo>
                    <a:lnTo>
                      <a:pt x="198239" y="227404"/>
                    </a:lnTo>
                    <a:lnTo>
                      <a:pt x="216302" y="231017"/>
                    </a:lnTo>
                    <a:lnTo>
                      <a:pt x="230754" y="231017"/>
                    </a:lnTo>
                    <a:lnTo>
                      <a:pt x="234364" y="234630"/>
                    </a:lnTo>
                    <a:lnTo>
                      <a:pt x="237980" y="238243"/>
                    </a:lnTo>
                    <a:lnTo>
                      <a:pt x="241590" y="241856"/>
                    </a:lnTo>
                    <a:lnTo>
                      <a:pt x="245206" y="249079"/>
                    </a:lnTo>
                    <a:lnTo>
                      <a:pt x="248816" y="256305"/>
                    </a:lnTo>
                    <a:lnTo>
                      <a:pt x="252432" y="259918"/>
                    </a:lnTo>
                    <a:lnTo>
                      <a:pt x="256042" y="259918"/>
                    </a:lnTo>
                    <a:lnTo>
                      <a:pt x="259658" y="267144"/>
                    </a:lnTo>
                    <a:lnTo>
                      <a:pt x="259658" y="274368"/>
                    </a:lnTo>
                    <a:lnTo>
                      <a:pt x="263268" y="277981"/>
                    </a:lnTo>
                    <a:lnTo>
                      <a:pt x="270494" y="281594"/>
                    </a:lnTo>
                    <a:lnTo>
                      <a:pt x="274105" y="281594"/>
                    </a:lnTo>
                    <a:lnTo>
                      <a:pt x="277720" y="285207"/>
                    </a:lnTo>
                    <a:lnTo>
                      <a:pt x="281331" y="288820"/>
                    </a:lnTo>
                    <a:lnTo>
                      <a:pt x="284946" y="288820"/>
                    </a:lnTo>
                    <a:lnTo>
                      <a:pt x="288557" y="285207"/>
                    </a:lnTo>
                    <a:lnTo>
                      <a:pt x="292167" y="285207"/>
                    </a:lnTo>
                    <a:lnTo>
                      <a:pt x="299393" y="288820"/>
                    </a:lnTo>
                    <a:lnTo>
                      <a:pt x="306619" y="288820"/>
                    </a:lnTo>
                    <a:lnTo>
                      <a:pt x="313845" y="285207"/>
                    </a:lnTo>
                    <a:lnTo>
                      <a:pt x="339134" y="285207"/>
                    </a:lnTo>
                    <a:lnTo>
                      <a:pt x="346360" y="288820"/>
                    </a:lnTo>
                    <a:lnTo>
                      <a:pt x="349970" y="296046"/>
                    </a:lnTo>
                    <a:lnTo>
                      <a:pt x="353586" y="303269"/>
                    </a:lnTo>
                    <a:lnTo>
                      <a:pt x="357196" y="310495"/>
                    </a:lnTo>
                    <a:lnTo>
                      <a:pt x="360812" y="317721"/>
                    </a:lnTo>
                    <a:lnTo>
                      <a:pt x="364422" y="324945"/>
                    </a:lnTo>
                    <a:lnTo>
                      <a:pt x="371648" y="328558"/>
                    </a:lnTo>
                    <a:lnTo>
                      <a:pt x="378874" y="332171"/>
                    </a:lnTo>
                    <a:lnTo>
                      <a:pt x="386100" y="335784"/>
                    </a:lnTo>
                    <a:lnTo>
                      <a:pt x="393321" y="339397"/>
                    </a:lnTo>
                    <a:lnTo>
                      <a:pt x="400547" y="339397"/>
                    </a:lnTo>
                    <a:lnTo>
                      <a:pt x="407773" y="343010"/>
                    </a:lnTo>
                    <a:lnTo>
                      <a:pt x="425836" y="343010"/>
                    </a:lnTo>
                    <a:lnTo>
                      <a:pt x="433062" y="346623"/>
                    </a:lnTo>
                    <a:lnTo>
                      <a:pt x="447514" y="346623"/>
                    </a:lnTo>
                    <a:lnTo>
                      <a:pt x="451124" y="339397"/>
                    </a:lnTo>
                    <a:lnTo>
                      <a:pt x="458350" y="332171"/>
                    </a:lnTo>
                    <a:lnTo>
                      <a:pt x="465576" y="328558"/>
                    </a:lnTo>
                    <a:lnTo>
                      <a:pt x="465576" y="324945"/>
                    </a:lnTo>
                    <a:lnTo>
                      <a:pt x="469191" y="324945"/>
                    </a:lnTo>
                    <a:lnTo>
                      <a:pt x="476413" y="328558"/>
                    </a:lnTo>
                    <a:lnTo>
                      <a:pt x="483639" y="328558"/>
                    </a:lnTo>
                    <a:lnTo>
                      <a:pt x="490865" y="332171"/>
                    </a:lnTo>
                    <a:lnTo>
                      <a:pt x="498091" y="328558"/>
                    </a:lnTo>
                    <a:lnTo>
                      <a:pt x="505317" y="321334"/>
                    </a:lnTo>
                    <a:lnTo>
                      <a:pt x="512543" y="317721"/>
                    </a:lnTo>
                    <a:lnTo>
                      <a:pt x="519768" y="314108"/>
                    </a:lnTo>
                    <a:lnTo>
                      <a:pt x="526990" y="306882"/>
                    </a:lnTo>
                    <a:lnTo>
                      <a:pt x="530605" y="306882"/>
                    </a:lnTo>
                    <a:lnTo>
                      <a:pt x="530605" y="303269"/>
                    </a:lnTo>
                    <a:lnTo>
                      <a:pt x="534216" y="306882"/>
                    </a:lnTo>
                    <a:lnTo>
                      <a:pt x="537831" y="310495"/>
                    </a:lnTo>
                    <a:lnTo>
                      <a:pt x="541442" y="310495"/>
                    </a:lnTo>
                    <a:lnTo>
                      <a:pt x="548668" y="306882"/>
                    </a:lnTo>
                    <a:lnTo>
                      <a:pt x="552283" y="303269"/>
                    </a:lnTo>
                    <a:lnTo>
                      <a:pt x="555894" y="299656"/>
                    </a:lnTo>
                    <a:lnTo>
                      <a:pt x="563120" y="296046"/>
                    </a:lnTo>
                    <a:lnTo>
                      <a:pt x="566730" y="296046"/>
                    </a:lnTo>
                    <a:lnTo>
                      <a:pt x="573956" y="299656"/>
                    </a:lnTo>
                    <a:lnTo>
                      <a:pt x="577571" y="299656"/>
                    </a:lnTo>
                    <a:lnTo>
                      <a:pt x="588408" y="296046"/>
                    </a:lnTo>
                    <a:lnTo>
                      <a:pt x="595634" y="296046"/>
                    </a:lnTo>
                    <a:lnTo>
                      <a:pt x="599245" y="299656"/>
                    </a:lnTo>
                    <a:lnTo>
                      <a:pt x="606471" y="303269"/>
                    </a:lnTo>
                    <a:lnTo>
                      <a:pt x="613697" y="306882"/>
                    </a:lnTo>
                    <a:lnTo>
                      <a:pt x="620922" y="310495"/>
                    </a:lnTo>
                    <a:lnTo>
                      <a:pt x="628148" y="310495"/>
                    </a:lnTo>
                    <a:lnTo>
                      <a:pt x="635370" y="314108"/>
                    </a:lnTo>
                    <a:lnTo>
                      <a:pt x="642596" y="321334"/>
                    </a:lnTo>
                    <a:lnTo>
                      <a:pt x="649822" y="324945"/>
                    </a:lnTo>
                    <a:lnTo>
                      <a:pt x="657048" y="328558"/>
                    </a:lnTo>
                    <a:lnTo>
                      <a:pt x="667884" y="328558"/>
                    </a:lnTo>
                    <a:lnTo>
                      <a:pt x="675110" y="332171"/>
                    </a:lnTo>
                    <a:lnTo>
                      <a:pt x="689562" y="332171"/>
                    </a:lnTo>
                    <a:lnTo>
                      <a:pt x="696636" y="335784"/>
                    </a:lnTo>
                    <a:lnTo>
                      <a:pt x="703862" y="339397"/>
                    </a:lnTo>
                    <a:lnTo>
                      <a:pt x="729151" y="339397"/>
                    </a:lnTo>
                    <a:lnTo>
                      <a:pt x="736377" y="335784"/>
                    </a:lnTo>
                    <a:lnTo>
                      <a:pt x="739987" y="332171"/>
                    </a:lnTo>
                    <a:lnTo>
                      <a:pt x="743603" y="328558"/>
                    </a:lnTo>
                    <a:lnTo>
                      <a:pt x="747213" y="321334"/>
                    </a:lnTo>
                    <a:lnTo>
                      <a:pt x="747213" y="317721"/>
                    </a:lnTo>
                    <a:lnTo>
                      <a:pt x="754439" y="314108"/>
                    </a:lnTo>
                    <a:lnTo>
                      <a:pt x="758050" y="310495"/>
                    </a:lnTo>
                    <a:lnTo>
                      <a:pt x="765276" y="306882"/>
                    </a:lnTo>
                    <a:lnTo>
                      <a:pt x="765276" y="303269"/>
                    </a:lnTo>
                    <a:lnTo>
                      <a:pt x="768891" y="296046"/>
                    </a:lnTo>
                    <a:lnTo>
                      <a:pt x="772502" y="288820"/>
                    </a:lnTo>
                    <a:lnTo>
                      <a:pt x="776117" y="285207"/>
                    </a:lnTo>
                    <a:lnTo>
                      <a:pt x="779728" y="277981"/>
                    </a:lnTo>
                    <a:lnTo>
                      <a:pt x="779728" y="270757"/>
                    </a:lnTo>
                    <a:lnTo>
                      <a:pt x="776117" y="267144"/>
                    </a:lnTo>
                    <a:lnTo>
                      <a:pt x="776117" y="256305"/>
                    </a:lnTo>
                    <a:lnTo>
                      <a:pt x="779728" y="252692"/>
                    </a:lnTo>
                    <a:lnTo>
                      <a:pt x="783338" y="249079"/>
                    </a:lnTo>
                    <a:lnTo>
                      <a:pt x="783338" y="220178"/>
                    </a:lnTo>
                    <a:lnTo>
                      <a:pt x="786954" y="216567"/>
                    </a:lnTo>
                    <a:lnTo>
                      <a:pt x="786954" y="209341"/>
                    </a:lnTo>
                    <a:lnTo>
                      <a:pt x="790564" y="202115"/>
                    </a:lnTo>
                    <a:lnTo>
                      <a:pt x="794180" y="198502"/>
                    </a:lnTo>
                    <a:lnTo>
                      <a:pt x="808627" y="198502"/>
                    </a:lnTo>
                    <a:lnTo>
                      <a:pt x="812242" y="194889"/>
                    </a:lnTo>
                    <a:lnTo>
                      <a:pt x="815853" y="187666"/>
                    </a:lnTo>
                    <a:lnTo>
                      <a:pt x="819468" y="184053"/>
                    </a:lnTo>
                    <a:lnTo>
                      <a:pt x="819468" y="176827"/>
                    </a:lnTo>
                    <a:lnTo>
                      <a:pt x="823079" y="169601"/>
                    </a:lnTo>
                    <a:lnTo>
                      <a:pt x="823079" y="162377"/>
                    </a:lnTo>
                    <a:lnTo>
                      <a:pt x="826694" y="158764"/>
                    </a:lnTo>
                    <a:lnTo>
                      <a:pt x="830305" y="155151"/>
                    </a:lnTo>
                    <a:lnTo>
                      <a:pt x="833915" y="151538"/>
                    </a:lnTo>
                    <a:lnTo>
                      <a:pt x="837531" y="147925"/>
                    </a:lnTo>
                    <a:lnTo>
                      <a:pt x="841141" y="144312"/>
                    </a:lnTo>
                    <a:lnTo>
                      <a:pt x="841141" y="133476"/>
                    </a:lnTo>
                    <a:lnTo>
                      <a:pt x="837531" y="129863"/>
                    </a:lnTo>
                    <a:lnTo>
                      <a:pt x="841141" y="122637"/>
                    </a:lnTo>
                    <a:lnTo>
                      <a:pt x="844757" y="115411"/>
                    </a:lnTo>
                    <a:lnTo>
                      <a:pt x="848367" y="108187"/>
                    </a:lnTo>
                    <a:lnTo>
                      <a:pt x="851983" y="108187"/>
                    </a:lnTo>
                    <a:lnTo>
                      <a:pt x="859204" y="104574"/>
                    </a:lnTo>
                    <a:lnTo>
                      <a:pt x="862819" y="100961"/>
                    </a:lnTo>
                    <a:lnTo>
                      <a:pt x="866430" y="100961"/>
                    </a:lnTo>
                    <a:lnTo>
                      <a:pt x="870045" y="97348"/>
                    </a:lnTo>
                    <a:lnTo>
                      <a:pt x="873656" y="93735"/>
                    </a:lnTo>
                    <a:lnTo>
                      <a:pt x="873656" y="82899"/>
                    </a:lnTo>
                    <a:lnTo>
                      <a:pt x="870045" y="79286"/>
                    </a:lnTo>
                    <a:lnTo>
                      <a:pt x="870045" y="75673"/>
                    </a:lnTo>
                    <a:lnTo>
                      <a:pt x="866430" y="72060"/>
                    </a:lnTo>
                    <a:lnTo>
                      <a:pt x="870045" y="64834"/>
                    </a:lnTo>
                    <a:lnTo>
                      <a:pt x="873656" y="61221"/>
                    </a:lnTo>
                    <a:lnTo>
                      <a:pt x="873656" y="53997"/>
                    </a:lnTo>
                    <a:lnTo>
                      <a:pt x="877271" y="46771"/>
                    </a:lnTo>
                    <a:lnTo>
                      <a:pt x="880882" y="43158"/>
                    </a:lnTo>
                    <a:lnTo>
                      <a:pt x="880882" y="35933"/>
                    </a:lnTo>
                    <a:lnTo>
                      <a:pt x="884492" y="28709"/>
                    </a:lnTo>
                    <a:lnTo>
                      <a:pt x="888108" y="25096"/>
                    </a:lnTo>
                    <a:lnTo>
                      <a:pt x="891718" y="17870"/>
                    </a:lnTo>
                    <a:lnTo>
                      <a:pt x="895334" y="14257"/>
                    </a:lnTo>
                    <a:lnTo>
                      <a:pt x="898944" y="10644"/>
                    </a:lnTo>
                    <a:lnTo>
                      <a:pt x="898944" y="3420"/>
                    </a:lnTo>
                    <a:lnTo>
                      <a:pt x="902560" y="3420"/>
                    </a:lnTo>
                    <a:lnTo>
                      <a:pt x="902560" y="-193"/>
                    </a:lnTo>
                    <a:lnTo>
                      <a:pt x="909786" y="3420"/>
                    </a:lnTo>
                    <a:lnTo>
                      <a:pt x="913396" y="10644"/>
                    </a:lnTo>
                    <a:lnTo>
                      <a:pt x="920622" y="17870"/>
                    </a:lnTo>
                    <a:lnTo>
                      <a:pt x="924233" y="21483"/>
                    </a:lnTo>
                    <a:lnTo>
                      <a:pt x="927848" y="28709"/>
                    </a:lnTo>
                    <a:lnTo>
                      <a:pt x="935074" y="32320"/>
                    </a:lnTo>
                    <a:lnTo>
                      <a:pt x="938685" y="35933"/>
                    </a:lnTo>
                    <a:lnTo>
                      <a:pt x="942295" y="39545"/>
                    </a:lnTo>
                    <a:lnTo>
                      <a:pt x="945911" y="43158"/>
                    </a:lnTo>
                    <a:lnTo>
                      <a:pt x="949521" y="50384"/>
                    </a:lnTo>
                    <a:lnTo>
                      <a:pt x="953137" y="53997"/>
                    </a:lnTo>
                    <a:lnTo>
                      <a:pt x="956747" y="57610"/>
                    </a:lnTo>
                    <a:lnTo>
                      <a:pt x="960363" y="68447"/>
                    </a:lnTo>
                    <a:lnTo>
                      <a:pt x="963973" y="72060"/>
                    </a:lnTo>
                    <a:lnTo>
                      <a:pt x="963973" y="75673"/>
                    </a:lnTo>
                    <a:lnTo>
                      <a:pt x="967584" y="79286"/>
                    </a:lnTo>
                    <a:lnTo>
                      <a:pt x="971199" y="82899"/>
                    </a:lnTo>
                    <a:lnTo>
                      <a:pt x="971199" y="93735"/>
                    </a:lnTo>
                    <a:lnTo>
                      <a:pt x="974810" y="100961"/>
                    </a:lnTo>
                    <a:lnTo>
                      <a:pt x="978425" y="97348"/>
                    </a:lnTo>
                    <a:lnTo>
                      <a:pt x="982036" y="97348"/>
                    </a:lnTo>
                    <a:lnTo>
                      <a:pt x="989262" y="93735"/>
                    </a:lnTo>
                    <a:lnTo>
                      <a:pt x="1000098" y="93735"/>
                    </a:lnTo>
                    <a:lnTo>
                      <a:pt x="1010940" y="100961"/>
                    </a:lnTo>
                    <a:lnTo>
                      <a:pt x="1018161" y="104574"/>
                    </a:lnTo>
                    <a:lnTo>
                      <a:pt x="1021776" y="108187"/>
                    </a:lnTo>
                    <a:lnTo>
                      <a:pt x="1029002" y="111798"/>
                    </a:lnTo>
                    <a:lnTo>
                      <a:pt x="1036228" y="111798"/>
                    </a:lnTo>
                    <a:lnTo>
                      <a:pt x="1039839" y="115411"/>
                    </a:lnTo>
                    <a:lnTo>
                      <a:pt x="1047065" y="115411"/>
                    </a:lnTo>
                    <a:lnTo>
                      <a:pt x="1054291" y="122637"/>
                    </a:lnTo>
                    <a:lnTo>
                      <a:pt x="1061517" y="122637"/>
                    </a:lnTo>
                    <a:lnTo>
                      <a:pt x="1065127" y="126250"/>
                    </a:lnTo>
                    <a:lnTo>
                      <a:pt x="1072353" y="126250"/>
                    </a:lnTo>
                    <a:lnTo>
                      <a:pt x="1075964" y="129863"/>
                    </a:lnTo>
                    <a:lnTo>
                      <a:pt x="1072353" y="133476"/>
                    </a:lnTo>
                    <a:lnTo>
                      <a:pt x="1068743" y="140699"/>
                    </a:lnTo>
                    <a:lnTo>
                      <a:pt x="1065127" y="147925"/>
                    </a:lnTo>
                    <a:lnTo>
                      <a:pt x="1061517" y="151538"/>
                    </a:lnTo>
                    <a:lnTo>
                      <a:pt x="1057901" y="158764"/>
                    </a:lnTo>
                    <a:lnTo>
                      <a:pt x="1057901" y="169601"/>
                    </a:lnTo>
                    <a:lnTo>
                      <a:pt x="1061517" y="173214"/>
                    </a:lnTo>
                    <a:lnTo>
                      <a:pt x="1068743" y="180440"/>
                    </a:lnTo>
                    <a:lnTo>
                      <a:pt x="1072353" y="184053"/>
                    </a:lnTo>
                    <a:lnTo>
                      <a:pt x="1075964" y="187666"/>
                    </a:lnTo>
                    <a:lnTo>
                      <a:pt x="1083190" y="191279"/>
                    </a:lnTo>
                    <a:lnTo>
                      <a:pt x="1086805" y="198502"/>
                    </a:lnTo>
                    <a:lnTo>
                      <a:pt x="1090416" y="205728"/>
                    </a:lnTo>
                    <a:lnTo>
                      <a:pt x="1094031" y="212954"/>
                    </a:lnTo>
                    <a:lnTo>
                      <a:pt x="1097642" y="220178"/>
                    </a:lnTo>
                    <a:lnTo>
                      <a:pt x="1097642" y="256305"/>
                    </a:lnTo>
                    <a:lnTo>
                      <a:pt x="1094031" y="263531"/>
                    </a:lnTo>
                    <a:lnTo>
                      <a:pt x="1094031" y="281594"/>
                    </a:lnTo>
                    <a:lnTo>
                      <a:pt x="1090416" y="288820"/>
                    </a:lnTo>
                    <a:lnTo>
                      <a:pt x="1090416" y="299656"/>
                    </a:lnTo>
                    <a:lnTo>
                      <a:pt x="1086805" y="306882"/>
                    </a:lnTo>
                    <a:lnTo>
                      <a:pt x="1086805" y="324945"/>
                    </a:lnTo>
                    <a:lnTo>
                      <a:pt x="1083190" y="332171"/>
                    </a:lnTo>
                    <a:lnTo>
                      <a:pt x="1079579" y="335784"/>
                    </a:lnTo>
                    <a:lnTo>
                      <a:pt x="1079579" y="339397"/>
                    </a:lnTo>
                    <a:lnTo>
                      <a:pt x="1075964" y="343010"/>
                    </a:lnTo>
                    <a:lnTo>
                      <a:pt x="1068743" y="346623"/>
                    </a:lnTo>
                    <a:lnTo>
                      <a:pt x="1068743" y="350236"/>
                    </a:lnTo>
                    <a:lnTo>
                      <a:pt x="1061517" y="353846"/>
                    </a:lnTo>
                    <a:lnTo>
                      <a:pt x="1043449" y="353846"/>
                    </a:lnTo>
                    <a:lnTo>
                      <a:pt x="1039839" y="357459"/>
                    </a:lnTo>
                    <a:lnTo>
                      <a:pt x="1036228" y="361072"/>
                    </a:lnTo>
                    <a:lnTo>
                      <a:pt x="1036228" y="364685"/>
                    </a:lnTo>
                    <a:lnTo>
                      <a:pt x="1029002" y="364685"/>
                    </a:lnTo>
                    <a:lnTo>
                      <a:pt x="1025387" y="368298"/>
                    </a:lnTo>
                    <a:lnTo>
                      <a:pt x="1021776" y="364685"/>
                    </a:lnTo>
                    <a:lnTo>
                      <a:pt x="1014550" y="368298"/>
                    </a:lnTo>
                    <a:lnTo>
                      <a:pt x="1010940" y="368298"/>
                    </a:lnTo>
                    <a:lnTo>
                      <a:pt x="1007324" y="371911"/>
                    </a:lnTo>
                    <a:lnTo>
                      <a:pt x="1003714" y="375524"/>
                    </a:lnTo>
                    <a:lnTo>
                      <a:pt x="1000098" y="379135"/>
                    </a:lnTo>
                    <a:lnTo>
                      <a:pt x="1000098" y="382748"/>
                    </a:lnTo>
                    <a:lnTo>
                      <a:pt x="996488" y="386361"/>
                    </a:lnTo>
                    <a:lnTo>
                      <a:pt x="992872" y="393587"/>
                    </a:lnTo>
                    <a:lnTo>
                      <a:pt x="989262" y="397200"/>
                    </a:lnTo>
                    <a:lnTo>
                      <a:pt x="985651" y="400813"/>
                    </a:lnTo>
                    <a:lnTo>
                      <a:pt x="978425" y="404423"/>
                    </a:lnTo>
                    <a:lnTo>
                      <a:pt x="971199" y="404423"/>
                    </a:lnTo>
                    <a:lnTo>
                      <a:pt x="960363" y="408036"/>
                    </a:lnTo>
                    <a:lnTo>
                      <a:pt x="953137" y="408036"/>
                    </a:lnTo>
                    <a:lnTo>
                      <a:pt x="945911" y="411649"/>
                    </a:lnTo>
                    <a:lnTo>
                      <a:pt x="942295" y="415113"/>
                    </a:lnTo>
                    <a:lnTo>
                      <a:pt x="942295" y="418875"/>
                    </a:lnTo>
                    <a:lnTo>
                      <a:pt x="938685" y="429714"/>
                    </a:lnTo>
                    <a:lnTo>
                      <a:pt x="935074" y="440401"/>
                    </a:lnTo>
                    <a:lnTo>
                      <a:pt x="927848" y="455003"/>
                    </a:lnTo>
                    <a:lnTo>
                      <a:pt x="924233" y="469301"/>
                    </a:lnTo>
                    <a:lnTo>
                      <a:pt x="917007" y="483753"/>
                    </a:lnTo>
                    <a:lnTo>
                      <a:pt x="913396" y="498202"/>
                    </a:lnTo>
                    <a:lnTo>
                      <a:pt x="909786" y="512654"/>
                    </a:lnTo>
                    <a:lnTo>
                      <a:pt x="906170" y="527104"/>
                    </a:lnTo>
                    <a:lnTo>
                      <a:pt x="902560" y="541555"/>
                    </a:lnTo>
                    <a:lnTo>
                      <a:pt x="898944" y="552392"/>
                    </a:lnTo>
                    <a:lnTo>
                      <a:pt x="895334" y="563231"/>
                    </a:lnTo>
                    <a:lnTo>
                      <a:pt x="884492" y="570457"/>
                    </a:lnTo>
                    <a:lnTo>
                      <a:pt x="873656" y="577681"/>
                    </a:lnTo>
                    <a:lnTo>
                      <a:pt x="862819" y="581294"/>
                    </a:lnTo>
                    <a:lnTo>
                      <a:pt x="851983" y="588519"/>
                    </a:lnTo>
                    <a:lnTo>
                      <a:pt x="841141" y="595745"/>
                    </a:lnTo>
                    <a:lnTo>
                      <a:pt x="830305" y="602969"/>
                    </a:lnTo>
                    <a:lnTo>
                      <a:pt x="815853" y="613808"/>
                    </a:lnTo>
                    <a:lnTo>
                      <a:pt x="805016" y="617421"/>
                    </a:lnTo>
                    <a:lnTo>
                      <a:pt x="779728" y="617421"/>
                    </a:lnTo>
                    <a:lnTo>
                      <a:pt x="772502" y="624647"/>
                    </a:lnTo>
                    <a:lnTo>
                      <a:pt x="765276" y="628260"/>
                    </a:lnTo>
                    <a:lnTo>
                      <a:pt x="754439" y="635484"/>
                    </a:lnTo>
                    <a:lnTo>
                      <a:pt x="743603" y="642709"/>
                    </a:lnTo>
                    <a:lnTo>
                      <a:pt x="732761" y="649935"/>
                    </a:lnTo>
                    <a:lnTo>
                      <a:pt x="725536" y="649935"/>
                    </a:lnTo>
                    <a:lnTo>
                      <a:pt x="725536" y="671611"/>
                    </a:lnTo>
                    <a:lnTo>
                      <a:pt x="721925" y="678837"/>
                    </a:lnTo>
                    <a:lnTo>
                      <a:pt x="721925" y="689673"/>
                    </a:lnTo>
                    <a:lnTo>
                      <a:pt x="718461" y="696899"/>
                    </a:lnTo>
                    <a:lnTo>
                      <a:pt x="714851" y="704125"/>
                    </a:lnTo>
                    <a:lnTo>
                      <a:pt x="711088" y="707738"/>
                    </a:lnTo>
                    <a:lnTo>
                      <a:pt x="707625" y="711349"/>
                    </a:lnTo>
                    <a:lnTo>
                      <a:pt x="707625" y="725801"/>
                    </a:lnTo>
                    <a:lnTo>
                      <a:pt x="711088" y="733027"/>
                    </a:lnTo>
                    <a:lnTo>
                      <a:pt x="714851" y="747476"/>
                    </a:lnTo>
                    <a:lnTo>
                      <a:pt x="714851" y="758315"/>
                    </a:lnTo>
                    <a:lnTo>
                      <a:pt x="718461" y="772765"/>
                    </a:lnTo>
                    <a:lnTo>
                      <a:pt x="721925" y="783604"/>
                    </a:lnTo>
                    <a:lnTo>
                      <a:pt x="725536" y="794440"/>
                    </a:lnTo>
                    <a:lnTo>
                      <a:pt x="725536" y="801666"/>
                    </a:lnTo>
                    <a:lnTo>
                      <a:pt x="729151" y="812505"/>
                    </a:lnTo>
                    <a:lnTo>
                      <a:pt x="729151" y="823342"/>
                    </a:lnTo>
                    <a:lnTo>
                      <a:pt x="732761" y="826955"/>
                    </a:lnTo>
                    <a:lnTo>
                      <a:pt x="729151" y="830568"/>
                    </a:lnTo>
                    <a:lnTo>
                      <a:pt x="725536" y="830568"/>
                    </a:lnTo>
                    <a:lnTo>
                      <a:pt x="721925" y="837794"/>
                    </a:lnTo>
                    <a:lnTo>
                      <a:pt x="721925" y="855856"/>
                    </a:lnTo>
                    <a:lnTo>
                      <a:pt x="718461" y="863082"/>
                    </a:lnTo>
                    <a:lnTo>
                      <a:pt x="718461" y="881145"/>
                    </a:lnTo>
                    <a:lnTo>
                      <a:pt x="714851" y="884758"/>
                    </a:lnTo>
                    <a:lnTo>
                      <a:pt x="718461" y="891984"/>
                    </a:lnTo>
                    <a:lnTo>
                      <a:pt x="718461" y="902820"/>
                    </a:lnTo>
                    <a:lnTo>
                      <a:pt x="714851" y="906433"/>
                    </a:lnTo>
                    <a:lnTo>
                      <a:pt x="714851" y="920883"/>
                    </a:lnTo>
                    <a:lnTo>
                      <a:pt x="711088" y="928109"/>
                    </a:lnTo>
                    <a:lnTo>
                      <a:pt x="711088" y="931722"/>
                    </a:lnTo>
                    <a:lnTo>
                      <a:pt x="707625" y="935335"/>
                    </a:lnTo>
                    <a:lnTo>
                      <a:pt x="700399" y="935335"/>
                    </a:lnTo>
                    <a:lnTo>
                      <a:pt x="696636" y="938948"/>
                    </a:lnTo>
                    <a:lnTo>
                      <a:pt x="675110" y="938948"/>
                    </a:lnTo>
                    <a:lnTo>
                      <a:pt x="671348" y="946174"/>
                    </a:lnTo>
                    <a:lnTo>
                      <a:pt x="667884" y="949784"/>
                    </a:lnTo>
                    <a:lnTo>
                      <a:pt x="667884" y="957010"/>
                    </a:lnTo>
                    <a:lnTo>
                      <a:pt x="664274" y="964236"/>
                    </a:lnTo>
                    <a:lnTo>
                      <a:pt x="664274" y="978686"/>
                    </a:lnTo>
                    <a:lnTo>
                      <a:pt x="660658" y="982299"/>
                    </a:lnTo>
                    <a:lnTo>
                      <a:pt x="660658" y="989525"/>
                    </a:lnTo>
                    <a:lnTo>
                      <a:pt x="664274" y="996751"/>
                    </a:lnTo>
                    <a:lnTo>
                      <a:pt x="667884" y="1000364"/>
                    </a:lnTo>
                    <a:lnTo>
                      <a:pt x="671348" y="1003974"/>
                    </a:lnTo>
                    <a:lnTo>
                      <a:pt x="675110" y="1011200"/>
                    </a:lnTo>
                    <a:lnTo>
                      <a:pt x="678574" y="1014813"/>
                    </a:lnTo>
                    <a:lnTo>
                      <a:pt x="678574" y="1018275"/>
                    </a:lnTo>
                    <a:lnTo>
                      <a:pt x="675110" y="1022039"/>
                    </a:lnTo>
                    <a:lnTo>
                      <a:pt x="671348" y="1025652"/>
                    </a:lnTo>
                    <a:lnTo>
                      <a:pt x="660658" y="1029263"/>
                    </a:lnTo>
                    <a:lnTo>
                      <a:pt x="581182" y="1079691"/>
                    </a:lnTo>
                    <a:lnTo>
                      <a:pt x="577571" y="1083304"/>
                    </a:lnTo>
                    <a:lnTo>
                      <a:pt x="570345" y="1090529"/>
                    </a:lnTo>
                    <a:lnTo>
                      <a:pt x="563120" y="1097753"/>
                    </a:lnTo>
                    <a:lnTo>
                      <a:pt x="555894" y="1101366"/>
                    </a:lnTo>
                    <a:lnTo>
                      <a:pt x="552283" y="1104979"/>
                    </a:lnTo>
                    <a:lnTo>
                      <a:pt x="548668" y="1104979"/>
                    </a:lnTo>
                    <a:lnTo>
                      <a:pt x="545057" y="1108592"/>
                    </a:lnTo>
                    <a:lnTo>
                      <a:pt x="537831" y="1104979"/>
                    </a:lnTo>
                    <a:lnTo>
                      <a:pt x="530605" y="1101366"/>
                    </a:lnTo>
                    <a:lnTo>
                      <a:pt x="519768" y="1101366"/>
                    </a:lnTo>
                    <a:lnTo>
                      <a:pt x="516153" y="1104979"/>
                    </a:lnTo>
                    <a:lnTo>
                      <a:pt x="512543" y="1108592"/>
                    </a:lnTo>
                    <a:lnTo>
                      <a:pt x="512543" y="1112205"/>
                    </a:lnTo>
                    <a:lnTo>
                      <a:pt x="508927" y="1115818"/>
                    </a:lnTo>
                    <a:lnTo>
                      <a:pt x="512543" y="1119429"/>
                    </a:lnTo>
                    <a:lnTo>
                      <a:pt x="516153" y="1126655"/>
                    </a:lnTo>
                    <a:lnTo>
                      <a:pt x="516153" y="1141106"/>
                    </a:lnTo>
                    <a:lnTo>
                      <a:pt x="512543" y="1148330"/>
                    </a:lnTo>
                    <a:lnTo>
                      <a:pt x="512543" y="1166395"/>
                    </a:lnTo>
                    <a:lnTo>
                      <a:pt x="508927" y="1170008"/>
                    </a:lnTo>
                    <a:lnTo>
                      <a:pt x="505317" y="1177232"/>
                    </a:lnTo>
                    <a:lnTo>
                      <a:pt x="501701" y="1184457"/>
                    </a:lnTo>
                    <a:lnTo>
                      <a:pt x="501701" y="1188070"/>
                    </a:lnTo>
                    <a:lnTo>
                      <a:pt x="447514" y="1289224"/>
                    </a:lnTo>
                    <a:lnTo>
                      <a:pt x="443903" y="1292837"/>
                    </a:lnTo>
                    <a:lnTo>
                      <a:pt x="436677" y="1296450"/>
                    </a:lnTo>
                    <a:lnTo>
                      <a:pt x="433062" y="1296450"/>
                    </a:lnTo>
                    <a:lnTo>
                      <a:pt x="422225" y="1300063"/>
                    </a:lnTo>
                    <a:lnTo>
                      <a:pt x="414999" y="1296450"/>
                    </a:lnTo>
                    <a:lnTo>
                      <a:pt x="407773" y="1292837"/>
                    </a:lnTo>
                    <a:lnTo>
                      <a:pt x="400547" y="1292837"/>
                    </a:lnTo>
                    <a:lnTo>
                      <a:pt x="396937" y="1289224"/>
                    </a:lnTo>
                    <a:lnTo>
                      <a:pt x="386100" y="1281999"/>
                    </a:lnTo>
                    <a:lnTo>
                      <a:pt x="378874" y="1274775"/>
                    </a:lnTo>
                    <a:lnTo>
                      <a:pt x="368033" y="1271162"/>
                    </a:lnTo>
                    <a:lnTo>
                      <a:pt x="364422" y="1267549"/>
                    </a:lnTo>
                    <a:lnTo>
                      <a:pt x="335523" y="1267549"/>
                    </a:lnTo>
                    <a:lnTo>
                      <a:pt x="328297" y="1271162"/>
                    </a:lnTo>
                    <a:lnTo>
                      <a:pt x="317456" y="1274775"/>
                    </a:lnTo>
                    <a:lnTo>
                      <a:pt x="310235" y="1271162"/>
                    </a:lnTo>
                    <a:lnTo>
                      <a:pt x="295783" y="1271162"/>
                    </a:lnTo>
                    <a:lnTo>
                      <a:pt x="292167" y="1274775"/>
                    </a:lnTo>
                    <a:lnTo>
                      <a:pt x="284946" y="1278386"/>
                    </a:lnTo>
                    <a:lnTo>
                      <a:pt x="266879" y="1278386"/>
                    </a:lnTo>
                    <a:lnTo>
                      <a:pt x="270494" y="1271162"/>
                    </a:lnTo>
                    <a:lnTo>
                      <a:pt x="274105" y="1263936"/>
                    </a:lnTo>
                    <a:lnTo>
                      <a:pt x="277720" y="1260323"/>
                    </a:lnTo>
                    <a:lnTo>
                      <a:pt x="281331" y="1256710"/>
                    </a:lnTo>
                    <a:lnTo>
                      <a:pt x="284946" y="1253097"/>
                    </a:lnTo>
                    <a:lnTo>
                      <a:pt x="288557" y="1249486"/>
                    </a:lnTo>
                    <a:lnTo>
                      <a:pt x="292167" y="1245873"/>
                    </a:lnTo>
                    <a:lnTo>
                      <a:pt x="295783" y="1235034"/>
                    </a:lnTo>
                    <a:lnTo>
                      <a:pt x="299393" y="1231422"/>
                    </a:lnTo>
                    <a:lnTo>
                      <a:pt x="299393" y="1224198"/>
                    </a:lnTo>
                    <a:lnTo>
                      <a:pt x="303009" y="1216972"/>
                    </a:lnTo>
                    <a:lnTo>
                      <a:pt x="303009" y="1209746"/>
                    </a:lnTo>
                    <a:lnTo>
                      <a:pt x="299393" y="1206133"/>
                    </a:lnTo>
                    <a:lnTo>
                      <a:pt x="295783" y="1202520"/>
                    </a:lnTo>
                    <a:lnTo>
                      <a:pt x="292167" y="1202520"/>
                    </a:lnTo>
                    <a:lnTo>
                      <a:pt x="288557" y="1198907"/>
                    </a:lnTo>
                    <a:lnTo>
                      <a:pt x="284946" y="1198907"/>
                    </a:lnTo>
                    <a:lnTo>
                      <a:pt x="241590" y="1177232"/>
                    </a:lnTo>
                    <a:lnTo>
                      <a:pt x="230754" y="1173619"/>
                    </a:lnTo>
                    <a:lnTo>
                      <a:pt x="223528" y="1170008"/>
                    </a:lnTo>
                    <a:lnTo>
                      <a:pt x="216302" y="1166395"/>
                    </a:lnTo>
                    <a:lnTo>
                      <a:pt x="212691" y="1162782"/>
                    </a:lnTo>
                    <a:lnTo>
                      <a:pt x="212691" y="1159169"/>
                    </a:lnTo>
                    <a:lnTo>
                      <a:pt x="209076" y="1151943"/>
                    </a:lnTo>
                    <a:lnTo>
                      <a:pt x="209076" y="1148330"/>
                    </a:lnTo>
                    <a:lnTo>
                      <a:pt x="212691" y="1144719"/>
                    </a:lnTo>
                    <a:lnTo>
                      <a:pt x="212691" y="1137493"/>
                    </a:lnTo>
                    <a:lnTo>
                      <a:pt x="216302" y="1133880"/>
                    </a:lnTo>
                    <a:lnTo>
                      <a:pt x="216302" y="1130268"/>
                    </a:lnTo>
                    <a:lnTo>
                      <a:pt x="219917" y="1126655"/>
                    </a:lnTo>
                    <a:lnTo>
                      <a:pt x="223528" y="1123042"/>
                    </a:lnTo>
                    <a:lnTo>
                      <a:pt x="227143" y="1119429"/>
                    </a:lnTo>
                    <a:lnTo>
                      <a:pt x="230754" y="1115818"/>
                    </a:lnTo>
                    <a:lnTo>
                      <a:pt x="230754" y="1104979"/>
                    </a:lnTo>
                    <a:lnTo>
                      <a:pt x="234364" y="1097753"/>
                    </a:lnTo>
                    <a:lnTo>
                      <a:pt x="234364" y="1094140"/>
                    </a:lnTo>
                    <a:lnTo>
                      <a:pt x="237980" y="1090529"/>
                    </a:lnTo>
                    <a:lnTo>
                      <a:pt x="241590" y="1086916"/>
                    </a:lnTo>
                    <a:lnTo>
                      <a:pt x="241590" y="1061628"/>
                    </a:lnTo>
                    <a:lnTo>
                      <a:pt x="245206" y="1054402"/>
                    </a:lnTo>
                    <a:lnTo>
                      <a:pt x="245206" y="1047176"/>
                    </a:lnTo>
                    <a:lnTo>
                      <a:pt x="248816" y="1039950"/>
                    </a:lnTo>
                    <a:lnTo>
                      <a:pt x="252432" y="1036339"/>
                    </a:lnTo>
                    <a:lnTo>
                      <a:pt x="256042" y="1032726"/>
                    </a:lnTo>
                    <a:lnTo>
                      <a:pt x="259658" y="1029114"/>
                    </a:lnTo>
                    <a:lnTo>
                      <a:pt x="263268" y="1021888"/>
                    </a:lnTo>
                    <a:lnTo>
                      <a:pt x="270494" y="1018275"/>
                    </a:lnTo>
                    <a:lnTo>
                      <a:pt x="270494" y="1011051"/>
                    </a:lnTo>
                    <a:lnTo>
                      <a:pt x="274105" y="1007438"/>
                    </a:lnTo>
                    <a:lnTo>
                      <a:pt x="274105" y="1000212"/>
                    </a:lnTo>
                    <a:lnTo>
                      <a:pt x="277720" y="992986"/>
                    </a:lnTo>
                    <a:lnTo>
                      <a:pt x="277720" y="960472"/>
                    </a:lnTo>
                    <a:lnTo>
                      <a:pt x="274105" y="953248"/>
                    </a:lnTo>
                    <a:lnTo>
                      <a:pt x="274105" y="924347"/>
                    </a:lnTo>
                    <a:lnTo>
                      <a:pt x="270494" y="920734"/>
                    </a:lnTo>
                    <a:lnTo>
                      <a:pt x="266879" y="917121"/>
                    </a:lnTo>
                    <a:lnTo>
                      <a:pt x="259658" y="913508"/>
                    </a:lnTo>
                    <a:lnTo>
                      <a:pt x="256042" y="906284"/>
                    </a:lnTo>
                    <a:lnTo>
                      <a:pt x="248816" y="902671"/>
                    </a:lnTo>
                    <a:lnTo>
                      <a:pt x="241590" y="899058"/>
                    </a:lnTo>
                    <a:lnTo>
                      <a:pt x="234364" y="891832"/>
                    </a:lnTo>
                    <a:lnTo>
                      <a:pt x="227143" y="884606"/>
                    </a:lnTo>
                    <a:lnTo>
                      <a:pt x="219917" y="880993"/>
                    </a:lnTo>
                    <a:lnTo>
                      <a:pt x="216302" y="870157"/>
                    </a:lnTo>
                    <a:lnTo>
                      <a:pt x="212691" y="862931"/>
                    </a:lnTo>
                    <a:lnTo>
                      <a:pt x="212691" y="837642"/>
                    </a:lnTo>
                    <a:lnTo>
                      <a:pt x="198239" y="819580"/>
                    </a:lnTo>
                    <a:lnTo>
                      <a:pt x="180177" y="790678"/>
                    </a:lnTo>
                    <a:lnTo>
                      <a:pt x="172951" y="787065"/>
                    </a:lnTo>
                    <a:lnTo>
                      <a:pt x="169340" y="783452"/>
                    </a:lnTo>
                    <a:lnTo>
                      <a:pt x="169340" y="772616"/>
                    </a:lnTo>
                    <a:lnTo>
                      <a:pt x="194629" y="689524"/>
                    </a:lnTo>
                    <a:lnTo>
                      <a:pt x="198239" y="686060"/>
                    </a:lnTo>
                    <a:lnTo>
                      <a:pt x="198239" y="678837"/>
                    </a:lnTo>
                    <a:lnTo>
                      <a:pt x="201855" y="675224"/>
                    </a:lnTo>
                    <a:lnTo>
                      <a:pt x="198239" y="675224"/>
                    </a:lnTo>
                    <a:lnTo>
                      <a:pt x="194629" y="671459"/>
                    </a:lnTo>
                    <a:lnTo>
                      <a:pt x="180177" y="671459"/>
                    </a:lnTo>
                    <a:lnTo>
                      <a:pt x="176566" y="667846"/>
                    </a:lnTo>
                    <a:lnTo>
                      <a:pt x="176566" y="660772"/>
                    </a:lnTo>
                    <a:lnTo>
                      <a:pt x="191013" y="660772"/>
                    </a:lnTo>
                    <a:lnTo>
                      <a:pt x="191013" y="649935"/>
                    </a:lnTo>
                    <a:lnTo>
                      <a:pt x="198239" y="649935"/>
                    </a:lnTo>
                    <a:lnTo>
                      <a:pt x="198239" y="653548"/>
                    </a:lnTo>
                    <a:lnTo>
                      <a:pt x="201855" y="653548"/>
                    </a:lnTo>
                    <a:lnTo>
                      <a:pt x="201855" y="657159"/>
                    </a:lnTo>
                    <a:lnTo>
                      <a:pt x="205465" y="657159"/>
                    </a:lnTo>
                    <a:lnTo>
                      <a:pt x="205465" y="653548"/>
                    </a:lnTo>
                    <a:lnTo>
                      <a:pt x="209076" y="653548"/>
                    </a:lnTo>
                    <a:lnTo>
                      <a:pt x="209076" y="642709"/>
                    </a:lnTo>
                    <a:lnTo>
                      <a:pt x="212691" y="635484"/>
                    </a:lnTo>
                    <a:lnTo>
                      <a:pt x="212691" y="631871"/>
                    </a:lnTo>
                    <a:lnTo>
                      <a:pt x="216302" y="628260"/>
                    </a:lnTo>
                    <a:lnTo>
                      <a:pt x="216302" y="621034"/>
                    </a:lnTo>
                    <a:lnTo>
                      <a:pt x="201855" y="621034"/>
                    </a:lnTo>
                    <a:lnTo>
                      <a:pt x="201855" y="617421"/>
                    </a:lnTo>
                    <a:lnTo>
                      <a:pt x="205465" y="613808"/>
                    </a:lnTo>
                    <a:lnTo>
                      <a:pt x="209076" y="613808"/>
                    </a:lnTo>
                    <a:lnTo>
                      <a:pt x="209076" y="610195"/>
                    </a:lnTo>
                    <a:lnTo>
                      <a:pt x="212691" y="606582"/>
                    </a:lnTo>
                    <a:lnTo>
                      <a:pt x="216302" y="602969"/>
                    </a:lnTo>
                    <a:lnTo>
                      <a:pt x="216302" y="599358"/>
                    </a:lnTo>
                    <a:lnTo>
                      <a:pt x="219917" y="595745"/>
                    </a:lnTo>
                    <a:lnTo>
                      <a:pt x="223528" y="592132"/>
                    </a:lnTo>
                    <a:lnTo>
                      <a:pt x="223528" y="588519"/>
                    </a:lnTo>
                    <a:lnTo>
                      <a:pt x="216302" y="588519"/>
                    </a:lnTo>
                    <a:lnTo>
                      <a:pt x="216302" y="592132"/>
                    </a:lnTo>
                    <a:lnTo>
                      <a:pt x="212691" y="592132"/>
                    </a:lnTo>
                    <a:lnTo>
                      <a:pt x="209076" y="595745"/>
                    </a:lnTo>
                    <a:lnTo>
                      <a:pt x="209076" y="599358"/>
                    </a:lnTo>
                    <a:lnTo>
                      <a:pt x="205465" y="602969"/>
                    </a:lnTo>
                    <a:lnTo>
                      <a:pt x="198239" y="602969"/>
                    </a:lnTo>
                    <a:lnTo>
                      <a:pt x="198239" y="599358"/>
                    </a:lnTo>
                    <a:lnTo>
                      <a:pt x="194629" y="592132"/>
                    </a:lnTo>
                    <a:lnTo>
                      <a:pt x="198239" y="584907"/>
                    </a:lnTo>
                    <a:lnTo>
                      <a:pt x="194629" y="584907"/>
                    </a:lnTo>
                    <a:lnTo>
                      <a:pt x="194629" y="577681"/>
                    </a:lnTo>
                    <a:lnTo>
                      <a:pt x="191013" y="581294"/>
                    </a:lnTo>
                    <a:lnTo>
                      <a:pt x="191013" y="588519"/>
                    </a:lnTo>
                    <a:lnTo>
                      <a:pt x="187403" y="592132"/>
                    </a:lnTo>
                    <a:lnTo>
                      <a:pt x="187403" y="606582"/>
                    </a:lnTo>
                    <a:lnTo>
                      <a:pt x="180177" y="606582"/>
                    </a:lnTo>
                    <a:lnTo>
                      <a:pt x="180177" y="602969"/>
                    </a:lnTo>
                    <a:lnTo>
                      <a:pt x="176566" y="602969"/>
                    </a:lnTo>
                    <a:lnTo>
                      <a:pt x="176566" y="595745"/>
                    </a:lnTo>
                    <a:lnTo>
                      <a:pt x="172951" y="592132"/>
                    </a:lnTo>
                    <a:lnTo>
                      <a:pt x="165725" y="592132"/>
                    </a:lnTo>
                    <a:lnTo>
                      <a:pt x="165725" y="599358"/>
                    </a:lnTo>
                    <a:lnTo>
                      <a:pt x="162114" y="602969"/>
                    </a:lnTo>
                    <a:lnTo>
                      <a:pt x="162114" y="606582"/>
                    </a:lnTo>
                    <a:lnTo>
                      <a:pt x="158499" y="617421"/>
                    </a:lnTo>
                    <a:lnTo>
                      <a:pt x="158499" y="624647"/>
                    </a:lnTo>
                    <a:lnTo>
                      <a:pt x="154888" y="624647"/>
                    </a:lnTo>
                    <a:lnTo>
                      <a:pt x="151278" y="621034"/>
                    </a:lnTo>
                    <a:lnTo>
                      <a:pt x="151278" y="617421"/>
                    </a:lnTo>
                    <a:lnTo>
                      <a:pt x="147662" y="617421"/>
                    </a:lnTo>
                    <a:lnTo>
                      <a:pt x="144052" y="621034"/>
                    </a:lnTo>
                    <a:lnTo>
                      <a:pt x="140436" y="621034"/>
                    </a:lnTo>
                    <a:lnTo>
                      <a:pt x="140436" y="624647"/>
                    </a:lnTo>
                    <a:lnTo>
                      <a:pt x="136826" y="631871"/>
                    </a:lnTo>
                    <a:lnTo>
                      <a:pt x="133210" y="635484"/>
                    </a:lnTo>
                    <a:lnTo>
                      <a:pt x="129600" y="635484"/>
                    </a:lnTo>
                    <a:lnTo>
                      <a:pt x="122374" y="639096"/>
                    </a:lnTo>
                    <a:lnTo>
                      <a:pt x="118763" y="642709"/>
                    </a:lnTo>
                    <a:lnTo>
                      <a:pt x="111537" y="639096"/>
                    </a:lnTo>
                    <a:lnTo>
                      <a:pt x="107922" y="639096"/>
                    </a:lnTo>
                    <a:lnTo>
                      <a:pt x="107922" y="635484"/>
                    </a:lnTo>
                    <a:lnTo>
                      <a:pt x="104311" y="631871"/>
                    </a:lnTo>
                    <a:lnTo>
                      <a:pt x="100701" y="631871"/>
                    </a:lnTo>
                    <a:lnTo>
                      <a:pt x="100701" y="635484"/>
                    </a:lnTo>
                    <a:lnTo>
                      <a:pt x="97085" y="639096"/>
                    </a:lnTo>
                    <a:lnTo>
                      <a:pt x="93475" y="642709"/>
                    </a:lnTo>
                    <a:lnTo>
                      <a:pt x="89859" y="646322"/>
                    </a:lnTo>
                    <a:lnTo>
                      <a:pt x="86249" y="649935"/>
                    </a:lnTo>
                    <a:lnTo>
                      <a:pt x="82633" y="649935"/>
                    </a:lnTo>
                    <a:lnTo>
                      <a:pt x="79023" y="653548"/>
                    </a:lnTo>
                    <a:lnTo>
                      <a:pt x="75407" y="653548"/>
                    </a:lnTo>
                    <a:lnTo>
                      <a:pt x="64571" y="657159"/>
                    </a:lnTo>
                    <a:lnTo>
                      <a:pt x="60960" y="657159"/>
                    </a:lnTo>
                    <a:lnTo>
                      <a:pt x="53734" y="653548"/>
                    </a:lnTo>
                    <a:lnTo>
                      <a:pt x="50119" y="653548"/>
                    </a:lnTo>
                    <a:lnTo>
                      <a:pt x="46508" y="646322"/>
                    </a:lnTo>
                    <a:lnTo>
                      <a:pt x="42898" y="646322"/>
                    </a:lnTo>
                    <a:lnTo>
                      <a:pt x="42898" y="639096"/>
                    </a:lnTo>
                    <a:lnTo>
                      <a:pt x="39282" y="635484"/>
                    </a:lnTo>
                    <a:lnTo>
                      <a:pt x="39282" y="617421"/>
                    </a:lnTo>
                    <a:lnTo>
                      <a:pt x="42898" y="613808"/>
                    </a:lnTo>
                    <a:lnTo>
                      <a:pt x="42898" y="610195"/>
                    </a:lnTo>
                    <a:lnTo>
                      <a:pt x="46508" y="602969"/>
                    </a:lnTo>
                    <a:lnTo>
                      <a:pt x="50119" y="599358"/>
                    </a:lnTo>
                    <a:lnTo>
                      <a:pt x="50119" y="595745"/>
                    </a:lnTo>
                    <a:lnTo>
                      <a:pt x="53734" y="595745"/>
                    </a:lnTo>
                    <a:lnTo>
                      <a:pt x="57345" y="592132"/>
                    </a:lnTo>
                    <a:lnTo>
                      <a:pt x="60960" y="592132"/>
                    </a:lnTo>
                    <a:lnTo>
                      <a:pt x="64571" y="588519"/>
                    </a:lnTo>
                    <a:lnTo>
                      <a:pt x="64571" y="584907"/>
                    </a:lnTo>
                    <a:lnTo>
                      <a:pt x="68186" y="584907"/>
                    </a:lnTo>
                    <a:lnTo>
                      <a:pt x="68186" y="581294"/>
                    </a:lnTo>
                    <a:lnTo>
                      <a:pt x="64571" y="577681"/>
                    </a:lnTo>
                    <a:lnTo>
                      <a:pt x="64571" y="566844"/>
                    </a:lnTo>
                    <a:lnTo>
                      <a:pt x="60960" y="563231"/>
                    </a:lnTo>
                    <a:lnTo>
                      <a:pt x="57345" y="559618"/>
                    </a:lnTo>
                    <a:lnTo>
                      <a:pt x="53734" y="556005"/>
                    </a:lnTo>
                    <a:lnTo>
                      <a:pt x="50119" y="552392"/>
                    </a:lnTo>
                    <a:lnTo>
                      <a:pt x="42898" y="548781"/>
                    </a:lnTo>
                    <a:lnTo>
                      <a:pt x="39282" y="545168"/>
                    </a:lnTo>
                    <a:lnTo>
                      <a:pt x="32056" y="541555"/>
                    </a:lnTo>
                    <a:lnTo>
                      <a:pt x="28446" y="537942"/>
                    </a:lnTo>
                    <a:lnTo>
                      <a:pt x="24831" y="537942"/>
                    </a:lnTo>
                    <a:lnTo>
                      <a:pt x="21220" y="534330"/>
                    </a:lnTo>
                    <a:lnTo>
                      <a:pt x="17609" y="530717"/>
                    </a:lnTo>
                    <a:lnTo>
                      <a:pt x="13994" y="527104"/>
                    </a:lnTo>
                    <a:lnTo>
                      <a:pt x="10383" y="523491"/>
                    </a:lnTo>
                    <a:lnTo>
                      <a:pt x="6768" y="519880"/>
                    </a:lnTo>
                    <a:lnTo>
                      <a:pt x="3157" y="512654"/>
                    </a:lnTo>
                    <a:lnTo>
                      <a:pt x="3157" y="509041"/>
                    </a:lnTo>
                    <a:lnTo>
                      <a:pt x="-458" y="505428"/>
                    </a:lnTo>
                    <a:lnTo>
                      <a:pt x="-458" y="487365"/>
                    </a:lnTo>
                    <a:lnTo>
                      <a:pt x="3157" y="483753"/>
                    </a:lnTo>
                    <a:lnTo>
                      <a:pt x="6768" y="480140"/>
                    </a:lnTo>
                    <a:lnTo>
                      <a:pt x="10383" y="480140"/>
                    </a:lnTo>
                    <a:lnTo>
                      <a:pt x="13994" y="476527"/>
                    </a:lnTo>
                    <a:lnTo>
                      <a:pt x="17609" y="472914"/>
                    </a:lnTo>
                    <a:lnTo>
                      <a:pt x="21220" y="469301"/>
                    </a:lnTo>
                    <a:lnTo>
                      <a:pt x="24831" y="469301"/>
                    </a:lnTo>
                    <a:lnTo>
                      <a:pt x="28446" y="465690"/>
                    </a:lnTo>
                    <a:lnTo>
                      <a:pt x="32056" y="462077"/>
                    </a:lnTo>
                    <a:lnTo>
                      <a:pt x="35672" y="458464"/>
                    </a:lnTo>
                    <a:lnTo>
                      <a:pt x="35672" y="407887"/>
                    </a:lnTo>
                    <a:lnTo>
                      <a:pt x="39282" y="404274"/>
                    </a:lnTo>
                    <a:lnTo>
                      <a:pt x="42898" y="404274"/>
                    </a:lnTo>
                    <a:lnTo>
                      <a:pt x="50119" y="400661"/>
                    </a:lnTo>
                    <a:lnTo>
                      <a:pt x="53734" y="400661"/>
                    </a:lnTo>
                    <a:lnTo>
                      <a:pt x="57345" y="397048"/>
                    </a:lnTo>
                    <a:lnTo>
                      <a:pt x="57345" y="382599"/>
                    </a:lnTo>
                    <a:lnTo>
                      <a:pt x="53734" y="378986"/>
                    </a:lnTo>
                    <a:lnTo>
                      <a:pt x="53734" y="353697"/>
                    </a:lnTo>
                    <a:lnTo>
                      <a:pt x="57345" y="350084"/>
                    </a:lnTo>
                    <a:lnTo>
                      <a:pt x="57345" y="339245"/>
                    </a:lnTo>
                    <a:lnTo>
                      <a:pt x="60960" y="335635"/>
                    </a:lnTo>
                    <a:lnTo>
                      <a:pt x="64571" y="328409"/>
                    </a:lnTo>
                    <a:lnTo>
                      <a:pt x="68186" y="324796"/>
                    </a:lnTo>
                    <a:lnTo>
                      <a:pt x="68186" y="321183"/>
                    </a:lnTo>
                    <a:lnTo>
                      <a:pt x="71797" y="313957"/>
                    </a:lnTo>
                    <a:lnTo>
                      <a:pt x="71797" y="292281"/>
                    </a:lnTo>
                    <a:lnTo>
                      <a:pt x="75407" y="288668"/>
                    </a:lnTo>
                    <a:lnTo>
                      <a:pt x="79023" y="285055"/>
                    </a:lnTo>
                    <a:lnTo>
                      <a:pt x="82633" y="281445"/>
                    </a:lnTo>
                    <a:lnTo>
                      <a:pt x="82633" y="277832"/>
                    </a:lnTo>
                    <a:lnTo>
                      <a:pt x="86249" y="274219"/>
                    </a:lnTo>
                    <a:lnTo>
                      <a:pt x="82633" y="266993"/>
                    </a:lnTo>
                    <a:lnTo>
                      <a:pt x="82633" y="252543"/>
                    </a:lnTo>
                    <a:lnTo>
                      <a:pt x="86249" y="248930"/>
                    </a:lnTo>
                    <a:lnTo>
                      <a:pt x="86249" y="238091"/>
                    </a:lnTo>
                    <a:lnTo>
                      <a:pt x="89859" y="234478"/>
                    </a:lnTo>
                    <a:lnTo>
                      <a:pt x="89859" y="230865"/>
                    </a:lnTo>
                    <a:lnTo>
                      <a:pt x="89859" y="230865"/>
                    </a:lnTo>
                  </a:path>
                </a:pathLst>
              </a:custGeom>
              <a:solidFill>
                <a:schemeClr val="accent2"/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FF549D86-3F4E-50AA-7EC8-47E6CD924F23}"/>
                  </a:ext>
                </a:extLst>
              </p:cNvPr>
              <p:cNvSpPr/>
              <p:nvPr/>
            </p:nvSpPr>
            <p:spPr>
              <a:xfrm>
                <a:off x="5067334" y="767997"/>
                <a:ext cx="527296" cy="921077"/>
              </a:xfrm>
              <a:custGeom>
                <a:avLst/>
                <a:gdLst>
                  <a:gd name="connsiteX0" fmla="*/ 93622 w 527296"/>
                  <a:gd name="connsiteY0" fmla="*/ 501817 h 921077"/>
                  <a:gd name="connsiteX1" fmla="*/ 93622 w 527296"/>
                  <a:gd name="connsiteY1" fmla="*/ 494591 h 921077"/>
                  <a:gd name="connsiteX2" fmla="*/ 97232 w 527296"/>
                  <a:gd name="connsiteY2" fmla="*/ 490978 h 921077"/>
                  <a:gd name="connsiteX3" fmla="*/ 100848 w 527296"/>
                  <a:gd name="connsiteY3" fmla="*/ 487368 h 921077"/>
                  <a:gd name="connsiteX4" fmla="*/ 104458 w 527296"/>
                  <a:gd name="connsiteY4" fmla="*/ 483755 h 921077"/>
                  <a:gd name="connsiteX5" fmla="*/ 104458 w 527296"/>
                  <a:gd name="connsiteY5" fmla="*/ 480142 h 921077"/>
                  <a:gd name="connsiteX6" fmla="*/ 108069 w 527296"/>
                  <a:gd name="connsiteY6" fmla="*/ 480142 h 921077"/>
                  <a:gd name="connsiteX7" fmla="*/ 108069 w 527296"/>
                  <a:gd name="connsiteY7" fmla="*/ 462079 h 921077"/>
                  <a:gd name="connsiteX8" fmla="*/ 111684 w 527296"/>
                  <a:gd name="connsiteY8" fmla="*/ 458466 h 921077"/>
                  <a:gd name="connsiteX9" fmla="*/ 111684 w 527296"/>
                  <a:gd name="connsiteY9" fmla="*/ 454853 h 921077"/>
                  <a:gd name="connsiteX10" fmla="*/ 115295 w 527296"/>
                  <a:gd name="connsiteY10" fmla="*/ 451240 h 921077"/>
                  <a:gd name="connsiteX11" fmla="*/ 111684 w 527296"/>
                  <a:gd name="connsiteY11" fmla="*/ 447627 h 921077"/>
                  <a:gd name="connsiteX12" fmla="*/ 108069 w 527296"/>
                  <a:gd name="connsiteY12" fmla="*/ 447627 h 921077"/>
                  <a:gd name="connsiteX13" fmla="*/ 108069 w 527296"/>
                  <a:gd name="connsiteY13" fmla="*/ 440401 h 921077"/>
                  <a:gd name="connsiteX14" fmla="*/ 115295 w 527296"/>
                  <a:gd name="connsiteY14" fmla="*/ 440401 h 921077"/>
                  <a:gd name="connsiteX15" fmla="*/ 115295 w 527296"/>
                  <a:gd name="connsiteY15" fmla="*/ 436788 h 921077"/>
                  <a:gd name="connsiteX16" fmla="*/ 118910 w 527296"/>
                  <a:gd name="connsiteY16" fmla="*/ 433178 h 921077"/>
                  <a:gd name="connsiteX17" fmla="*/ 122521 w 527296"/>
                  <a:gd name="connsiteY17" fmla="*/ 433178 h 921077"/>
                  <a:gd name="connsiteX18" fmla="*/ 126136 w 527296"/>
                  <a:gd name="connsiteY18" fmla="*/ 429565 h 921077"/>
                  <a:gd name="connsiteX19" fmla="*/ 129747 w 527296"/>
                  <a:gd name="connsiteY19" fmla="*/ 425952 h 921077"/>
                  <a:gd name="connsiteX20" fmla="*/ 133357 w 527296"/>
                  <a:gd name="connsiteY20" fmla="*/ 422339 h 921077"/>
                  <a:gd name="connsiteX21" fmla="*/ 136973 w 527296"/>
                  <a:gd name="connsiteY21" fmla="*/ 418726 h 921077"/>
                  <a:gd name="connsiteX22" fmla="*/ 140583 w 527296"/>
                  <a:gd name="connsiteY22" fmla="*/ 418726 h 921077"/>
                  <a:gd name="connsiteX23" fmla="*/ 144199 w 527296"/>
                  <a:gd name="connsiteY23" fmla="*/ 415113 h 921077"/>
                  <a:gd name="connsiteX24" fmla="*/ 147809 w 527296"/>
                  <a:gd name="connsiteY24" fmla="*/ 415113 h 921077"/>
                  <a:gd name="connsiteX25" fmla="*/ 151425 w 527296"/>
                  <a:gd name="connsiteY25" fmla="*/ 411500 h 921077"/>
                  <a:gd name="connsiteX26" fmla="*/ 155035 w 527296"/>
                  <a:gd name="connsiteY26" fmla="*/ 407889 h 921077"/>
                  <a:gd name="connsiteX27" fmla="*/ 158646 w 527296"/>
                  <a:gd name="connsiteY27" fmla="*/ 404276 h 921077"/>
                  <a:gd name="connsiteX28" fmla="*/ 162261 w 527296"/>
                  <a:gd name="connsiteY28" fmla="*/ 400663 h 921077"/>
                  <a:gd name="connsiteX29" fmla="*/ 162261 w 527296"/>
                  <a:gd name="connsiteY29" fmla="*/ 397050 h 921077"/>
                  <a:gd name="connsiteX30" fmla="*/ 165872 w 527296"/>
                  <a:gd name="connsiteY30" fmla="*/ 393437 h 921077"/>
                  <a:gd name="connsiteX31" fmla="*/ 165872 w 527296"/>
                  <a:gd name="connsiteY31" fmla="*/ 389824 h 921077"/>
                  <a:gd name="connsiteX32" fmla="*/ 169336 w 527296"/>
                  <a:gd name="connsiteY32" fmla="*/ 386212 h 921077"/>
                  <a:gd name="connsiteX33" fmla="*/ 169336 w 527296"/>
                  <a:gd name="connsiteY33" fmla="*/ 382601 h 921077"/>
                  <a:gd name="connsiteX34" fmla="*/ 173098 w 527296"/>
                  <a:gd name="connsiteY34" fmla="*/ 382601 h 921077"/>
                  <a:gd name="connsiteX35" fmla="*/ 176561 w 527296"/>
                  <a:gd name="connsiteY35" fmla="*/ 378988 h 921077"/>
                  <a:gd name="connsiteX36" fmla="*/ 176561 w 527296"/>
                  <a:gd name="connsiteY36" fmla="*/ 375375 h 921077"/>
                  <a:gd name="connsiteX37" fmla="*/ 173098 w 527296"/>
                  <a:gd name="connsiteY37" fmla="*/ 375375 h 921077"/>
                  <a:gd name="connsiteX38" fmla="*/ 173098 w 527296"/>
                  <a:gd name="connsiteY38" fmla="*/ 371762 h 921077"/>
                  <a:gd name="connsiteX39" fmla="*/ 169336 w 527296"/>
                  <a:gd name="connsiteY39" fmla="*/ 371762 h 921077"/>
                  <a:gd name="connsiteX40" fmla="*/ 169336 w 527296"/>
                  <a:gd name="connsiteY40" fmla="*/ 368149 h 921077"/>
                  <a:gd name="connsiteX41" fmla="*/ 173098 w 527296"/>
                  <a:gd name="connsiteY41" fmla="*/ 368149 h 921077"/>
                  <a:gd name="connsiteX42" fmla="*/ 176561 w 527296"/>
                  <a:gd name="connsiteY42" fmla="*/ 364536 h 921077"/>
                  <a:gd name="connsiteX43" fmla="*/ 176561 w 527296"/>
                  <a:gd name="connsiteY43" fmla="*/ 350086 h 921077"/>
                  <a:gd name="connsiteX44" fmla="*/ 180324 w 527296"/>
                  <a:gd name="connsiteY44" fmla="*/ 346473 h 921077"/>
                  <a:gd name="connsiteX45" fmla="*/ 180324 w 527296"/>
                  <a:gd name="connsiteY45" fmla="*/ 342860 h 921077"/>
                  <a:gd name="connsiteX46" fmla="*/ 176561 w 527296"/>
                  <a:gd name="connsiteY46" fmla="*/ 339247 h 921077"/>
                  <a:gd name="connsiteX47" fmla="*/ 173098 w 527296"/>
                  <a:gd name="connsiteY47" fmla="*/ 335635 h 921077"/>
                  <a:gd name="connsiteX48" fmla="*/ 173098 w 527296"/>
                  <a:gd name="connsiteY48" fmla="*/ 328411 h 921077"/>
                  <a:gd name="connsiteX49" fmla="*/ 176561 w 527296"/>
                  <a:gd name="connsiteY49" fmla="*/ 324798 h 921077"/>
                  <a:gd name="connsiteX50" fmla="*/ 176561 w 527296"/>
                  <a:gd name="connsiteY50" fmla="*/ 321185 h 921077"/>
                  <a:gd name="connsiteX51" fmla="*/ 180324 w 527296"/>
                  <a:gd name="connsiteY51" fmla="*/ 317572 h 921077"/>
                  <a:gd name="connsiteX52" fmla="*/ 180324 w 527296"/>
                  <a:gd name="connsiteY52" fmla="*/ 310346 h 921077"/>
                  <a:gd name="connsiteX53" fmla="*/ 183787 w 527296"/>
                  <a:gd name="connsiteY53" fmla="*/ 306733 h 921077"/>
                  <a:gd name="connsiteX54" fmla="*/ 183787 w 527296"/>
                  <a:gd name="connsiteY54" fmla="*/ 299509 h 921077"/>
                  <a:gd name="connsiteX55" fmla="*/ 180324 w 527296"/>
                  <a:gd name="connsiteY55" fmla="*/ 299509 h 921077"/>
                  <a:gd name="connsiteX56" fmla="*/ 180324 w 527296"/>
                  <a:gd name="connsiteY56" fmla="*/ 296046 h 921077"/>
                  <a:gd name="connsiteX57" fmla="*/ 176561 w 527296"/>
                  <a:gd name="connsiteY57" fmla="*/ 296046 h 921077"/>
                  <a:gd name="connsiteX58" fmla="*/ 176561 w 527296"/>
                  <a:gd name="connsiteY58" fmla="*/ 292433 h 921077"/>
                  <a:gd name="connsiteX59" fmla="*/ 180324 w 527296"/>
                  <a:gd name="connsiteY59" fmla="*/ 288822 h 921077"/>
                  <a:gd name="connsiteX60" fmla="*/ 180324 w 527296"/>
                  <a:gd name="connsiteY60" fmla="*/ 285209 h 921077"/>
                  <a:gd name="connsiteX61" fmla="*/ 183787 w 527296"/>
                  <a:gd name="connsiteY61" fmla="*/ 281445 h 921077"/>
                  <a:gd name="connsiteX62" fmla="*/ 183787 w 527296"/>
                  <a:gd name="connsiteY62" fmla="*/ 277832 h 921077"/>
                  <a:gd name="connsiteX63" fmla="*/ 180324 w 527296"/>
                  <a:gd name="connsiteY63" fmla="*/ 274221 h 921077"/>
                  <a:gd name="connsiteX64" fmla="*/ 180324 w 527296"/>
                  <a:gd name="connsiteY64" fmla="*/ 270757 h 921077"/>
                  <a:gd name="connsiteX65" fmla="*/ 176561 w 527296"/>
                  <a:gd name="connsiteY65" fmla="*/ 263534 h 921077"/>
                  <a:gd name="connsiteX66" fmla="*/ 176561 w 527296"/>
                  <a:gd name="connsiteY66" fmla="*/ 259921 h 921077"/>
                  <a:gd name="connsiteX67" fmla="*/ 180324 w 527296"/>
                  <a:gd name="connsiteY67" fmla="*/ 256156 h 921077"/>
                  <a:gd name="connsiteX68" fmla="*/ 183787 w 527296"/>
                  <a:gd name="connsiteY68" fmla="*/ 252543 h 921077"/>
                  <a:gd name="connsiteX69" fmla="*/ 187550 w 527296"/>
                  <a:gd name="connsiteY69" fmla="*/ 249082 h 921077"/>
                  <a:gd name="connsiteX70" fmla="*/ 191013 w 527296"/>
                  <a:gd name="connsiteY70" fmla="*/ 245469 h 921077"/>
                  <a:gd name="connsiteX71" fmla="*/ 194624 w 527296"/>
                  <a:gd name="connsiteY71" fmla="*/ 238245 h 921077"/>
                  <a:gd name="connsiteX72" fmla="*/ 198386 w 527296"/>
                  <a:gd name="connsiteY72" fmla="*/ 234632 h 921077"/>
                  <a:gd name="connsiteX73" fmla="*/ 201850 w 527296"/>
                  <a:gd name="connsiteY73" fmla="*/ 234632 h 921077"/>
                  <a:gd name="connsiteX74" fmla="*/ 209076 w 527296"/>
                  <a:gd name="connsiteY74" fmla="*/ 231019 h 921077"/>
                  <a:gd name="connsiteX75" fmla="*/ 234364 w 527296"/>
                  <a:gd name="connsiteY75" fmla="*/ 231019 h 921077"/>
                  <a:gd name="connsiteX76" fmla="*/ 237975 w 527296"/>
                  <a:gd name="connsiteY76" fmla="*/ 227406 h 921077"/>
                  <a:gd name="connsiteX77" fmla="*/ 245201 w 527296"/>
                  <a:gd name="connsiteY77" fmla="*/ 223793 h 921077"/>
                  <a:gd name="connsiteX78" fmla="*/ 245201 w 527296"/>
                  <a:gd name="connsiteY78" fmla="*/ 220180 h 921077"/>
                  <a:gd name="connsiteX79" fmla="*/ 263264 w 527296"/>
                  <a:gd name="connsiteY79" fmla="*/ 220180 h 921077"/>
                  <a:gd name="connsiteX80" fmla="*/ 266879 w 527296"/>
                  <a:gd name="connsiteY80" fmla="*/ 216567 h 921077"/>
                  <a:gd name="connsiteX81" fmla="*/ 274105 w 527296"/>
                  <a:gd name="connsiteY81" fmla="*/ 216567 h 921077"/>
                  <a:gd name="connsiteX82" fmla="*/ 281326 w 527296"/>
                  <a:gd name="connsiteY82" fmla="*/ 209344 h 921077"/>
                  <a:gd name="connsiteX83" fmla="*/ 288552 w 527296"/>
                  <a:gd name="connsiteY83" fmla="*/ 205731 h 921077"/>
                  <a:gd name="connsiteX84" fmla="*/ 292167 w 527296"/>
                  <a:gd name="connsiteY84" fmla="*/ 202118 h 921077"/>
                  <a:gd name="connsiteX85" fmla="*/ 295778 w 527296"/>
                  <a:gd name="connsiteY85" fmla="*/ 198505 h 921077"/>
                  <a:gd name="connsiteX86" fmla="*/ 299393 w 527296"/>
                  <a:gd name="connsiteY86" fmla="*/ 194892 h 921077"/>
                  <a:gd name="connsiteX87" fmla="*/ 303004 w 527296"/>
                  <a:gd name="connsiteY87" fmla="*/ 194892 h 921077"/>
                  <a:gd name="connsiteX88" fmla="*/ 306615 w 527296"/>
                  <a:gd name="connsiteY88" fmla="*/ 191279 h 921077"/>
                  <a:gd name="connsiteX89" fmla="*/ 306615 w 527296"/>
                  <a:gd name="connsiteY89" fmla="*/ 187666 h 921077"/>
                  <a:gd name="connsiteX90" fmla="*/ 310230 w 527296"/>
                  <a:gd name="connsiteY90" fmla="*/ 184055 h 921077"/>
                  <a:gd name="connsiteX91" fmla="*/ 313841 w 527296"/>
                  <a:gd name="connsiteY91" fmla="*/ 180442 h 921077"/>
                  <a:gd name="connsiteX92" fmla="*/ 317456 w 527296"/>
                  <a:gd name="connsiteY92" fmla="*/ 176829 h 921077"/>
                  <a:gd name="connsiteX93" fmla="*/ 321067 w 527296"/>
                  <a:gd name="connsiteY93" fmla="*/ 173216 h 921077"/>
                  <a:gd name="connsiteX94" fmla="*/ 324682 w 527296"/>
                  <a:gd name="connsiteY94" fmla="*/ 173216 h 921077"/>
                  <a:gd name="connsiteX95" fmla="*/ 324682 w 527296"/>
                  <a:gd name="connsiteY95" fmla="*/ 169603 h 921077"/>
                  <a:gd name="connsiteX96" fmla="*/ 328292 w 527296"/>
                  <a:gd name="connsiteY96" fmla="*/ 165990 h 921077"/>
                  <a:gd name="connsiteX97" fmla="*/ 331903 w 527296"/>
                  <a:gd name="connsiteY97" fmla="*/ 162377 h 921077"/>
                  <a:gd name="connsiteX98" fmla="*/ 331903 w 527296"/>
                  <a:gd name="connsiteY98" fmla="*/ 155154 h 921077"/>
                  <a:gd name="connsiteX99" fmla="*/ 335518 w 527296"/>
                  <a:gd name="connsiteY99" fmla="*/ 151541 h 921077"/>
                  <a:gd name="connsiteX100" fmla="*/ 335518 w 527296"/>
                  <a:gd name="connsiteY100" fmla="*/ 140702 h 921077"/>
                  <a:gd name="connsiteX101" fmla="*/ 339129 w 527296"/>
                  <a:gd name="connsiteY101" fmla="*/ 137089 h 921077"/>
                  <a:gd name="connsiteX102" fmla="*/ 339129 w 527296"/>
                  <a:gd name="connsiteY102" fmla="*/ 133476 h 921077"/>
                  <a:gd name="connsiteX103" fmla="*/ 335518 w 527296"/>
                  <a:gd name="connsiteY103" fmla="*/ 129865 h 921077"/>
                  <a:gd name="connsiteX104" fmla="*/ 331903 w 527296"/>
                  <a:gd name="connsiteY104" fmla="*/ 126252 h 921077"/>
                  <a:gd name="connsiteX105" fmla="*/ 328292 w 527296"/>
                  <a:gd name="connsiteY105" fmla="*/ 126252 h 921077"/>
                  <a:gd name="connsiteX106" fmla="*/ 328292 w 527296"/>
                  <a:gd name="connsiteY106" fmla="*/ 119026 h 921077"/>
                  <a:gd name="connsiteX107" fmla="*/ 324682 w 527296"/>
                  <a:gd name="connsiteY107" fmla="*/ 115413 h 921077"/>
                  <a:gd name="connsiteX108" fmla="*/ 324682 w 527296"/>
                  <a:gd name="connsiteY108" fmla="*/ 100964 h 921077"/>
                  <a:gd name="connsiteX109" fmla="*/ 321067 w 527296"/>
                  <a:gd name="connsiteY109" fmla="*/ 93738 h 921077"/>
                  <a:gd name="connsiteX110" fmla="*/ 321067 w 527296"/>
                  <a:gd name="connsiteY110" fmla="*/ 90125 h 921077"/>
                  <a:gd name="connsiteX111" fmla="*/ 317456 w 527296"/>
                  <a:gd name="connsiteY111" fmla="*/ 86512 h 921077"/>
                  <a:gd name="connsiteX112" fmla="*/ 317456 w 527296"/>
                  <a:gd name="connsiteY112" fmla="*/ 79286 h 921077"/>
                  <a:gd name="connsiteX113" fmla="*/ 321067 w 527296"/>
                  <a:gd name="connsiteY113" fmla="*/ 72062 h 921077"/>
                  <a:gd name="connsiteX114" fmla="*/ 321067 w 527296"/>
                  <a:gd name="connsiteY114" fmla="*/ 61223 h 921077"/>
                  <a:gd name="connsiteX115" fmla="*/ 317456 w 527296"/>
                  <a:gd name="connsiteY115" fmla="*/ 57610 h 921077"/>
                  <a:gd name="connsiteX116" fmla="*/ 317456 w 527296"/>
                  <a:gd name="connsiteY116" fmla="*/ 21485 h 921077"/>
                  <a:gd name="connsiteX117" fmla="*/ 313841 w 527296"/>
                  <a:gd name="connsiteY117" fmla="*/ 17872 h 921077"/>
                  <a:gd name="connsiteX118" fmla="*/ 313841 w 527296"/>
                  <a:gd name="connsiteY118" fmla="*/ 10646 h 921077"/>
                  <a:gd name="connsiteX119" fmla="*/ 317456 w 527296"/>
                  <a:gd name="connsiteY119" fmla="*/ 10646 h 921077"/>
                  <a:gd name="connsiteX120" fmla="*/ 321067 w 527296"/>
                  <a:gd name="connsiteY120" fmla="*/ 7033 h 921077"/>
                  <a:gd name="connsiteX121" fmla="*/ 324682 w 527296"/>
                  <a:gd name="connsiteY121" fmla="*/ -193 h 921077"/>
                  <a:gd name="connsiteX122" fmla="*/ 328292 w 527296"/>
                  <a:gd name="connsiteY122" fmla="*/ -193 h 921077"/>
                  <a:gd name="connsiteX123" fmla="*/ 328292 w 527296"/>
                  <a:gd name="connsiteY123" fmla="*/ 3420 h 921077"/>
                  <a:gd name="connsiteX124" fmla="*/ 339129 w 527296"/>
                  <a:gd name="connsiteY124" fmla="*/ 3420 h 921077"/>
                  <a:gd name="connsiteX125" fmla="*/ 342744 w 527296"/>
                  <a:gd name="connsiteY125" fmla="*/ 7033 h 921077"/>
                  <a:gd name="connsiteX126" fmla="*/ 375259 w 527296"/>
                  <a:gd name="connsiteY126" fmla="*/ 7033 h 921077"/>
                  <a:gd name="connsiteX127" fmla="*/ 375259 w 527296"/>
                  <a:gd name="connsiteY127" fmla="*/ 3420 h 921077"/>
                  <a:gd name="connsiteX128" fmla="*/ 382485 w 527296"/>
                  <a:gd name="connsiteY128" fmla="*/ 3420 h 921077"/>
                  <a:gd name="connsiteX129" fmla="*/ 386095 w 527296"/>
                  <a:gd name="connsiteY129" fmla="*/ 7033 h 921077"/>
                  <a:gd name="connsiteX130" fmla="*/ 396932 w 527296"/>
                  <a:gd name="connsiteY130" fmla="*/ 7033 h 921077"/>
                  <a:gd name="connsiteX131" fmla="*/ 400547 w 527296"/>
                  <a:gd name="connsiteY131" fmla="*/ 10646 h 921077"/>
                  <a:gd name="connsiteX132" fmla="*/ 407773 w 527296"/>
                  <a:gd name="connsiteY132" fmla="*/ 10646 h 921077"/>
                  <a:gd name="connsiteX133" fmla="*/ 407773 w 527296"/>
                  <a:gd name="connsiteY133" fmla="*/ 14259 h 921077"/>
                  <a:gd name="connsiteX134" fmla="*/ 443898 w 527296"/>
                  <a:gd name="connsiteY134" fmla="*/ 14259 h 921077"/>
                  <a:gd name="connsiteX135" fmla="*/ 443898 w 527296"/>
                  <a:gd name="connsiteY135" fmla="*/ 10646 h 921077"/>
                  <a:gd name="connsiteX136" fmla="*/ 476413 w 527296"/>
                  <a:gd name="connsiteY136" fmla="*/ 10646 h 921077"/>
                  <a:gd name="connsiteX137" fmla="*/ 476413 w 527296"/>
                  <a:gd name="connsiteY137" fmla="*/ 7033 h 921077"/>
                  <a:gd name="connsiteX138" fmla="*/ 490860 w 527296"/>
                  <a:gd name="connsiteY138" fmla="*/ 7033 h 921077"/>
                  <a:gd name="connsiteX139" fmla="*/ 490860 w 527296"/>
                  <a:gd name="connsiteY139" fmla="*/ 3420 h 921077"/>
                  <a:gd name="connsiteX140" fmla="*/ 501701 w 527296"/>
                  <a:gd name="connsiteY140" fmla="*/ 3420 h 921077"/>
                  <a:gd name="connsiteX141" fmla="*/ 501701 w 527296"/>
                  <a:gd name="connsiteY141" fmla="*/ 7033 h 921077"/>
                  <a:gd name="connsiteX142" fmla="*/ 505312 w 527296"/>
                  <a:gd name="connsiteY142" fmla="*/ 7033 h 921077"/>
                  <a:gd name="connsiteX143" fmla="*/ 505312 w 527296"/>
                  <a:gd name="connsiteY143" fmla="*/ 14259 h 921077"/>
                  <a:gd name="connsiteX144" fmla="*/ 508927 w 527296"/>
                  <a:gd name="connsiteY144" fmla="*/ 14259 h 921077"/>
                  <a:gd name="connsiteX145" fmla="*/ 508927 w 527296"/>
                  <a:gd name="connsiteY145" fmla="*/ 21485 h 921077"/>
                  <a:gd name="connsiteX146" fmla="*/ 512538 w 527296"/>
                  <a:gd name="connsiteY146" fmla="*/ 25098 h 921077"/>
                  <a:gd name="connsiteX147" fmla="*/ 512538 w 527296"/>
                  <a:gd name="connsiteY147" fmla="*/ 32322 h 921077"/>
                  <a:gd name="connsiteX148" fmla="*/ 516002 w 527296"/>
                  <a:gd name="connsiteY148" fmla="*/ 32322 h 921077"/>
                  <a:gd name="connsiteX149" fmla="*/ 516002 w 527296"/>
                  <a:gd name="connsiteY149" fmla="*/ 43161 h 921077"/>
                  <a:gd name="connsiteX150" fmla="*/ 519764 w 527296"/>
                  <a:gd name="connsiteY150" fmla="*/ 43161 h 921077"/>
                  <a:gd name="connsiteX151" fmla="*/ 519764 w 527296"/>
                  <a:gd name="connsiteY151" fmla="*/ 50387 h 921077"/>
                  <a:gd name="connsiteX152" fmla="*/ 523375 w 527296"/>
                  <a:gd name="connsiteY152" fmla="*/ 50387 h 921077"/>
                  <a:gd name="connsiteX153" fmla="*/ 523375 w 527296"/>
                  <a:gd name="connsiteY153" fmla="*/ 53997 h 921077"/>
                  <a:gd name="connsiteX154" fmla="*/ 526838 w 527296"/>
                  <a:gd name="connsiteY154" fmla="*/ 57610 h 921077"/>
                  <a:gd name="connsiteX155" fmla="*/ 526838 w 527296"/>
                  <a:gd name="connsiteY155" fmla="*/ 72062 h 921077"/>
                  <a:gd name="connsiteX156" fmla="*/ 523375 w 527296"/>
                  <a:gd name="connsiteY156" fmla="*/ 72062 h 921077"/>
                  <a:gd name="connsiteX157" fmla="*/ 523375 w 527296"/>
                  <a:gd name="connsiteY157" fmla="*/ 75675 h 921077"/>
                  <a:gd name="connsiteX158" fmla="*/ 519764 w 527296"/>
                  <a:gd name="connsiteY158" fmla="*/ 75675 h 921077"/>
                  <a:gd name="connsiteX159" fmla="*/ 519764 w 527296"/>
                  <a:gd name="connsiteY159" fmla="*/ 79286 h 921077"/>
                  <a:gd name="connsiteX160" fmla="*/ 516002 w 527296"/>
                  <a:gd name="connsiteY160" fmla="*/ 79286 h 921077"/>
                  <a:gd name="connsiteX161" fmla="*/ 516002 w 527296"/>
                  <a:gd name="connsiteY161" fmla="*/ 82899 h 921077"/>
                  <a:gd name="connsiteX162" fmla="*/ 512538 w 527296"/>
                  <a:gd name="connsiteY162" fmla="*/ 82899 h 921077"/>
                  <a:gd name="connsiteX163" fmla="*/ 512538 w 527296"/>
                  <a:gd name="connsiteY163" fmla="*/ 86512 h 921077"/>
                  <a:gd name="connsiteX164" fmla="*/ 505312 w 527296"/>
                  <a:gd name="connsiteY164" fmla="*/ 86512 h 921077"/>
                  <a:gd name="connsiteX165" fmla="*/ 505312 w 527296"/>
                  <a:gd name="connsiteY165" fmla="*/ 90125 h 921077"/>
                  <a:gd name="connsiteX166" fmla="*/ 501701 w 527296"/>
                  <a:gd name="connsiteY166" fmla="*/ 90125 h 921077"/>
                  <a:gd name="connsiteX167" fmla="*/ 501701 w 527296"/>
                  <a:gd name="connsiteY167" fmla="*/ 93738 h 921077"/>
                  <a:gd name="connsiteX168" fmla="*/ 498086 w 527296"/>
                  <a:gd name="connsiteY168" fmla="*/ 93738 h 921077"/>
                  <a:gd name="connsiteX169" fmla="*/ 498086 w 527296"/>
                  <a:gd name="connsiteY169" fmla="*/ 97351 h 921077"/>
                  <a:gd name="connsiteX170" fmla="*/ 494475 w 527296"/>
                  <a:gd name="connsiteY170" fmla="*/ 97351 h 921077"/>
                  <a:gd name="connsiteX171" fmla="*/ 494475 w 527296"/>
                  <a:gd name="connsiteY171" fmla="*/ 100964 h 921077"/>
                  <a:gd name="connsiteX172" fmla="*/ 490860 w 527296"/>
                  <a:gd name="connsiteY172" fmla="*/ 100964 h 921077"/>
                  <a:gd name="connsiteX173" fmla="*/ 490860 w 527296"/>
                  <a:gd name="connsiteY173" fmla="*/ 104577 h 921077"/>
                  <a:gd name="connsiteX174" fmla="*/ 487249 w 527296"/>
                  <a:gd name="connsiteY174" fmla="*/ 104577 h 921077"/>
                  <a:gd name="connsiteX175" fmla="*/ 487249 w 527296"/>
                  <a:gd name="connsiteY175" fmla="*/ 108187 h 921077"/>
                  <a:gd name="connsiteX176" fmla="*/ 483639 w 527296"/>
                  <a:gd name="connsiteY176" fmla="*/ 108187 h 921077"/>
                  <a:gd name="connsiteX177" fmla="*/ 483639 w 527296"/>
                  <a:gd name="connsiteY177" fmla="*/ 111800 h 921077"/>
                  <a:gd name="connsiteX178" fmla="*/ 480023 w 527296"/>
                  <a:gd name="connsiteY178" fmla="*/ 111800 h 921077"/>
                  <a:gd name="connsiteX179" fmla="*/ 476413 w 527296"/>
                  <a:gd name="connsiteY179" fmla="*/ 115413 h 921077"/>
                  <a:gd name="connsiteX180" fmla="*/ 472798 w 527296"/>
                  <a:gd name="connsiteY180" fmla="*/ 115413 h 921077"/>
                  <a:gd name="connsiteX181" fmla="*/ 472798 w 527296"/>
                  <a:gd name="connsiteY181" fmla="*/ 119026 h 921077"/>
                  <a:gd name="connsiteX182" fmla="*/ 469187 w 527296"/>
                  <a:gd name="connsiteY182" fmla="*/ 119026 h 921077"/>
                  <a:gd name="connsiteX183" fmla="*/ 465572 w 527296"/>
                  <a:gd name="connsiteY183" fmla="*/ 122639 h 921077"/>
                  <a:gd name="connsiteX184" fmla="*/ 461961 w 527296"/>
                  <a:gd name="connsiteY184" fmla="*/ 122639 h 921077"/>
                  <a:gd name="connsiteX185" fmla="*/ 461961 w 527296"/>
                  <a:gd name="connsiteY185" fmla="*/ 126252 h 921077"/>
                  <a:gd name="connsiteX186" fmla="*/ 458350 w 527296"/>
                  <a:gd name="connsiteY186" fmla="*/ 126252 h 921077"/>
                  <a:gd name="connsiteX187" fmla="*/ 458350 w 527296"/>
                  <a:gd name="connsiteY187" fmla="*/ 129865 h 921077"/>
                  <a:gd name="connsiteX188" fmla="*/ 451124 w 527296"/>
                  <a:gd name="connsiteY188" fmla="*/ 129865 h 921077"/>
                  <a:gd name="connsiteX189" fmla="*/ 451124 w 527296"/>
                  <a:gd name="connsiteY189" fmla="*/ 133476 h 921077"/>
                  <a:gd name="connsiteX190" fmla="*/ 447509 w 527296"/>
                  <a:gd name="connsiteY190" fmla="*/ 133476 h 921077"/>
                  <a:gd name="connsiteX191" fmla="*/ 447509 w 527296"/>
                  <a:gd name="connsiteY191" fmla="*/ 137089 h 921077"/>
                  <a:gd name="connsiteX192" fmla="*/ 443898 w 527296"/>
                  <a:gd name="connsiteY192" fmla="*/ 137089 h 921077"/>
                  <a:gd name="connsiteX193" fmla="*/ 440283 w 527296"/>
                  <a:gd name="connsiteY193" fmla="*/ 140702 h 921077"/>
                  <a:gd name="connsiteX194" fmla="*/ 436672 w 527296"/>
                  <a:gd name="connsiteY194" fmla="*/ 140702 h 921077"/>
                  <a:gd name="connsiteX195" fmla="*/ 436672 w 527296"/>
                  <a:gd name="connsiteY195" fmla="*/ 144315 h 921077"/>
                  <a:gd name="connsiteX196" fmla="*/ 433062 w 527296"/>
                  <a:gd name="connsiteY196" fmla="*/ 144315 h 921077"/>
                  <a:gd name="connsiteX197" fmla="*/ 433062 w 527296"/>
                  <a:gd name="connsiteY197" fmla="*/ 147928 h 921077"/>
                  <a:gd name="connsiteX198" fmla="*/ 429446 w 527296"/>
                  <a:gd name="connsiteY198" fmla="*/ 147928 h 921077"/>
                  <a:gd name="connsiteX199" fmla="*/ 429446 w 527296"/>
                  <a:gd name="connsiteY199" fmla="*/ 151541 h 921077"/>
                  <a:gd name="connsiteX200" fmla="*/ 425836 w 527296"/>
                  <a:gd name="connsiteY200" fmla="*/ 151541 h 921077"/>
                  <a:gd name="connsiteX201" fmla="*/ 425836 w 527296"/>
                  <a:gd name="connsiteY201" fmla="*/ 155154 h 921077"/>
                  <a:gd name="connsiteX202" fmla="*/ 422221 w 527296"/>
                  <a:gd name="connsiteY202" fmla="*/ 155154 h 921077"/>
                  <a:gd name="connsiteX203" fmla="*/ 422221 w 527296"/>
                  <a:gd name="connsiteY203" fmla="*/ 158767 h 921077"/>
                  <a:gd name="connsiteX204" fmla="*/ 418610 w 527296"/>
                  <a:gd name="connsiteY204" fmla="*/ 158767 h 921077"/>
                  <a:gd name="connsiteX205" fmla="*/ 418610 w 527296"/>
                  <a:gd name="connsiteY205" fmla="*/ 162377 h 921077"/>
                  <a:gd name="connsiteX206" fmla="*/ 411384 w 527296"/>
                  <a:gd name="connsiteY206" fmla="*/ 162377 h 921077"/>
                  <a:gd name="connsiteX207" fmla="*/ 411384 w 527296"/>
                  <a:gd name="connsiteY207" fmla="*/ 165990 h 921077"/>
                  <a:gd name="connsiteX208" fmla="*/ 407773 w 527296"/>
                  <a:gd name="connsiteY208" fmla="*/ 165990 h 921077"/>
                  <a:gd name="connsiteX209" fmla="*/ 407773 w 527296"/>
                  <a:gd name="connsiteY209" fmla="*/ 169603 h 921077"/>
                  <a:gd name="connsiteX210" fmla="*/ 404158 w 527296"/>
                  <a:gd name="connsiteY210" fmla="*/ 169603 h 921077"/>
                  <a:gd name="connsiteX211" fmla="*/ 404158 w 527296"/>
                  <a:gd name="connsiteY211" fmla="*/ 173216 h 921077"/>
                  <a:gd name="connsiteX212" fmla="*/ 400547 w 527296"/>
                  <a:gd name="connsiteY212" fmla="*/ 173216 h 921077"/>
                  <a:gd name="connsiteX213" fmla="*/ 400547 w 527296"/>
                  <a:gd name="connsiteY213" fmla="*/ 187666 h 921077"/>
                  <a:gd name="connsiteX214" fmla="*/ 404158 w 527296"/>
                  <a:gd name="connsiteY214" fmla="*/ 187666 h 921077"/>
                  <a:gd name="connsiteX215" fmla="*/ 404158 w 527296"/>
                  <a:gd name="connsiteY215" fmla="*/ 202118 h 921077"/>
                  <a:gd name="connsiteX216" fmla="*/ 407773 w 527296"/>
                  <a:gd name="connsiteY216" fmla="*/ 202118 h 921077"/>
                  <a:gd name="connsiteX217" fmla="*/ 407773 w 527296"/>
                  <a:gd name="connsiteY217" fmla="*/ 212954 h 921077"/>
                  <a:gd name="connsiteX218" fmla="*/ 411384 w 527296"/>
                  <a:gd name="connsiteY218" fmla="*/ 212954 h 921077"/>
                  <a:gd name="connsiteX219" fmla="*/ 411384 w 527296"/>
                  <a:gd name="connsiteY219" fmla="*/ 220180 h 921077"/>
                  <a:gd name="connsiteX220" fmla="*/ 414995 w 527296"/>
                  <a:gd name="connsiteY220" fmla="*/ 220180 h 921077"/>
                  <a:gd name="connsiteX221" fmla="*/ 414995 w 527296"/>
                  <a:gd name="connsiteY221" fmla="*/ 227406 h 921077"/>
                  <a:gd name="connsiteX222" fmla="*/ 418610 w 527296"/>
                  <a:gd name="connsiteY222" fmla="*/ 227406 h 921077"/>
                  <a:gd name="connsiteX223" fmla="*/ 418610 w 527296"/>
                  <a:gd name="connsiteY223" fmla="*/ 234632 h 921077"/>
                  <a:gd name="connsiteX224" fmla="*/ 422221 w 527296"/>
                  <a:gd name="connsiteY224" fmla="*/ 234632 h 921077"/>
                  <a:gd name="connsiteX225" fmla="*/ 422221 w 527296"/>
                  <a:gd name="connsiteY225" fmla="*/ 241856 h 921077"/>
                  <a:gd name="connsiteX226" fmla="*/ 425836 w 527296"/>
                  <a:gd name="connsiteY226" fmla="*/ 241856 h 921077"/>
                  <a:gd name="connsiteX227" fmla="*/ 425836 w 527296"/>
                  <a:gd name="connsiteY227" fmla="*/ 245469 h 921077"/>
                  <a:gd name="connsiteX228" fmla="*/ 429446 w 527296"/>
                  <a:gd name="connsiteY228" fmla="*/ 245469 h 921077"/>
                  <a:gd name="connsiteX229" fmla="*/ 429446 w 527296"/>
                  <a:gd name="connsiteY229" fmla="*/ 252543 h 921077"/>
                  <a:gd name="connsiteX230" fmla="*/ 433062 w 527296"/>
                  <a:gd name="connsiteY230" fmla="*/ 256156 h 921077"/>
                  <a:gd name="connsiteX231" fmla="*/ 433062 w 527296"/>
                  <a:gd name="connsiteY231" fmla="*/ 259921 h 921077"/>
                  <a:gd name="connsiteX232" fmla="*/ 436672 w 527296"/>
                  <a:gd name="connsiteY232" fmla="*/ 259921 h 921077"/>
                  <a:gd name="connsiteX233" fmla="*/ 436672 w 527296"/>
                  <a:gd name="connsiteY233" fmla="*/ 267144 h 921077"/>
                  <a:gd name="connsiteX234" fmla="*/ 440283 w 527296"/>
                  <a:gd name="connsiteY234" fmla="*/ 267144 h 921077"/>
                  <a:gd name="connsiteX235" fmla="*/ 440283 w 527296"/>
                  <a:gd name="connsiteY235" fmla="*/ 270757 h 921077"/>
                  <a:gd name="connsiteX236" fmla="*/ 443898 w 527296"/>
                  <a:gd name="connsiteY236" fmla="*/ 270757 h 921077"/>
                  <a:gd name="connsiteX237" fmla="*/ 443898 w 527296"/>
                  <a:gd name="connsiteY237" fmla="*/ 274221 h 921077"/>
                  <a:gd name="connsiteX238" fmla="*/ 447509 w 527296"/>
                  <a:gd name="connsiteY238" fmla="*/ 274221 h 921077"/>
                  <a:gd name="connsiteX239" fmla="*/ 447509 w 527296"/>
                  <a:gd name="connsiteY239" fmla="*/ 277832 h 921077"/>
                  <a:gd name="connsiteX240" fmla="*/ 451124 w 527296"/>
                  <a:gd name="connsiteY240" fmla="*/ 277832 h 921077"/>
                  <a:gd name="connsiteX241" fmla="*/ 451124 w 527296"/>
                  <a:gd name="connsiteY241" fmla="*/ 285209 h 921077"/>
                  <a:gd name="connsiteX242" fmla="*/ 454735 w 527296"/>
                  <a:gd name="connsiteY242" fmla="*/ 285209 h 921077"/>
                  <a:gd name="connsiteX243" fmla="*/ 454735 w 527296"/>
                  <a:gd name="connsiteY243" fmla="*/ 296046 h 921077"/>
                  <a:gd name="connsiteX244" fmla="*/ 458350 w 527296"/>
                  <a:gd name="connsiteY244" fmla="*/ 296046 h 921077"/>
                  <a:gd name="connsiteX245" fmla="*/ 458350 w 527296"/>
                  <a:gd name="connsiteY245" fmla="*/ 306733 h 921077"/>
                  <a:gd name="connsiteX246" fmla="*/ 461961 w 527296"/>
                  <a:gd name="connsiteY246" fmla="*/ 306733 h 921077"/>
                  <a:gd name="connsiteX247" fmla="*/ 461961 w 527296"/>
                  <a:gd name="connsiteY247" fmla="*/ 313959 h 921077"/>
                  <a:gd name="connsiteX248" fmla="*/ 465572 w 527296"/>
                  <a:gd name="connsiteY248" fmla="*/ 317572 h 921077"/>
                  <a:gd name="connsiteX249" fmla="*/ 465572 w 527296"/>
                  <a:gd name="connsiteY249" fmla="*/ 324798 h 921077"/>
                  <a:gd name="connsiteX250" fmla="*/ 469187 w 527296"/>
                  <a:gd name="connsiteY250" fmla="*/ 324798 h 921077"/>
                  <a:gd name="connsiteX251" fmla="*/ 469187 w 527296"/>
                  <a:gd name="connsiteY251" fmla="*/ 332022 h 921077"/>
                  <a:gd name="connsiteX252" fmla="*/ 472798 w 527296"/>
                  <a:gd name="connsiteY252" fmla="*/ 332022 h 921077"/>
                  <a:gd name="connsiteX253" fmla="*/ 472798 w 527296"/>
                  <a:gd name="connsiteY253" fmla="*/ 339247 h 921077"/>
                  <a:gd name="connsiteX254" fmla="*/ 476413 w 527296"/>
                  <a:gd name="connsiteY254" fmla="*/ 339247 h 921077"/>
                  <a:gd name="connsiteX255" fmla="*/ 476413 w 527296"/>
                  <a:gd name="connsiteY255" fmla="*/ 350086 h 921077"/>
                  <a:gd name="connsiteX256" fmla="*/ 480023 w 527296"/>
                  <a:gd name="connsiteY256" fmla="*/ 350086 h 921077"/>
                  <a:gd name="connsiteX257" fmla="*/ 480023 w 527296"/>
                  <a:gd name="connsiteY257" fmla="*/ 360923 h 921077"/>
                  <a:gd name="connsiteX258" fmla="*/ 483639 w 527296"/>
                  <a:gd name="connsiteY258" fmla="*/ 364536 h 921077"/>
                  <a:gd name="connsiteX259" fmla="*/ 483639 w 527296"/>
                  <a:gd name="connsiteY259" fmla="*/ 375375 h 921077"/>
                  <a:gd name="connsiteX260" fmla="*/ 487249 w 527296"/>
                  <a:gd name="connsiteY260" fmla="*/ 375375 h 921077"/>
                  <a:gd name="connsiteX261" fmla="*/ 487249 w 527296"/>
                  <a:gd name="connsiteY261" fmla="*/ 389824 h 921077"/>
                  <a:gd name="connsiteX262" fmla="*/ 490860 w 527296"/>
                  <a:gd name="connsiteY262" fmla="*/ 389824 h 921077"/>
                  <a:gd name="connsiteX263" fmla="*/ 490860 w 527296"/>
                  <a:gd name="connsiteY263" fmla="*/ 407889 h 921077"/>
                  <a:gd name="connsiteX264" fmla="*/ 494475 w 527296"/>
                  <a:gd name="connsiteY264" fmla="*/ 407889 h 921077"/>
                  <a:gd name="connsiteX265" fmla="*/ 494475 w 527296"/>
                  <a:gd name="connsiteY265" fmla="*/ 429565 h 921077"/>
                  <a:gd name="connsiteX266" fmla="*/ 498086 w 527296"/>
                  <a:gd name="connsiteY266" fmla="*/ 433178 h 921077"/>
                  <a:gd name="connsiteX267" fmla="*/ 498086 w 527296"/>
                  <a:gd name="connsiteY267" fmla="*/ 440401 h 921077"/>
                  <a:gd name="connsiteX268" fmla="*/ 494475 w 527296"/>
                  <a:gd name="connsiteY268" fmla="*/ 440401 h 921077"/>
                  <a:gd name="connsiteX269" fmla="*/ 494475 w 527296"/>
                  <a:gd name="connsiteY269" fmla="*/ 454853 h 921077"/>
                  <a:gd name="connsiteX270" fmla="*/ 490860 w 527296"/>
                  <a:gd name="connsiteY270" fmla="*/ 454853 h 921077"/>
                  <a:gd name="connsiteX271" fmla="*/ 490860 w 527296"/>
                  <a:gd name="connsiteY271" fmla="*/ 462079 h 921077"/>
                  <a:gd name="connsiteX272" fmla="*/ 487249 w 527296"/>
                  <a:gd name="connsiteY272" fmla="*/ 462079 h 921077"/>
                  <a:gd name="connsiteX273" fmla="*/ 487249 w 527296"/>
                  <a:gd name="connsiteY273" fmla="*/ 490978 h 921077"/>
                  <a:gd name="connsiteX274" fmla="*/ 483639 w 527296"/>
                  <a:gd name="connsiteY274" fmla="*/ 490978 h 921077"/>
                  <a:gd name="connsiteX275" fmla="*/ 483639 w 527296"/>
                  <a:gd name="connsiteY275" fmla="*/ 494591 h 921077"/>
                  <a:gd name="connsiteX276" fmla="*/ 480023 w 527296"/>
                  <a:gd name="connsiteY276" fmla="*/ 498204 h 921077"/>
                  <a:gd name="connsiteX277" fmla="*/ 480023 w 527296"/>
                  <a:gd name="connsiteY277" fmla="*/ 501817 h 921077"/>
                  <a:gd name="connsiteX278" fmla="*/ 476413 w 527296"/>
                  <a:gd name="connsiteY278" fmla="*/ 501817 h 921077"/>
                  <a:gd name="connsiteX279" fmla="*/ 476413 w 527296"/>
                  <a:gd name="connsiteY279" fmla="*/ 509043 h 921077"/>
                  <a:gd name="connsiteX280" fmla="*/ 472798 w 527296"/>
                  <a:gd name="connsiteY280" fmla="*/ 509043 h 921077"/>
                  <a:gd name="connsiteX281" fmla="*/ 472798 w 527296"/>
                  <a:gd name="connsiteY281" fmla="*/ 512656 h 921077"/>
                  <a:gd name="connsiteX282" fmla="*/ 469187 w 527296"/>
                  <a:gd name="connsiteY282" fmla="*/ 516269 h 921077"/>
                  <a:gd name="connsiteX283" fmla="*/ 469187 w 527296"/>
                  <a:gd name="connsiteY283" fmla="*/ 519880 h 921077"/>
                  <a:gd name="connsiteX284" fmla="*/ 465572 w 527296"/>
                  <a:gd name="connsiteY284" fmla="*/ 519880 h 921077"/>
                  <a:gd name="connsiteX285" fmla="*/ 465572 w 527296"/>
                  <a:gd name="connsiteY285" fmla="*/ 523493 h 921077"/>
                  <a:gd name="connsiteX286" fmla="*/ 461961 w 527296"/>
                  <a:gd name="connsiteY286" fmla="*/ 523493 h 921077"/>
                  <a:gd name="connsiteX287" fmla="*/ 461961 w 527296"/>
                  <a:gd name="connsiteY287" fmla="*/ 534332 h 921077"/>
                  <a:gd name="connsiteX288" fmla="*/ 458350 w 527296"/>
                  <a:gd name="connsiteY288" fmla="*/ 534332 h 921077"/>
                  <a:gd name="connsiteX289" fmla="*/ 458350 w 527296"/>
                  <a:gd name="connsiteY289" fmla="*/ 541558 h 921077"/>
                  <a:gd name="connsiteX290" fmla="*/ 454735 w 527296"/>
                  <a:gd name="connsiteY290" fmla="*/ 541558 h 921077"/>
                  <a:gd name="connsiteX291" fmla="*/ 454735 w 527296"/>
                  <a:gd name="connsiteY291" fmla="*/ 545168 h 921077"/>
                  <a:gd name="connsiteX292" fmla="*/ 458350 w 527296"/>
                  <a:gd name="connsiteY292" fmla="*/ 548781 h 921077"/>
                  <a:gd name="connsiteX293" fmla="*/ 458350 w 527296"/>
                  <a:gd name="connsiteY293" fmla="*/ 559620 h 921077"/>
                  <a:gd name="connsiteX294" fmla="*/ 454735 w 527296"/>
                  <a:gd name="connsiteY294" fmla="*/ 559620 h 921077"/>
                  <a:gd name="connsiteX295" fmla="*/ 454735 w 527296"/>
                  <a:gd name="connsiteY295" fmla="*/ 566846 h 921077"/>
                  <a:gd name="connsiteX296" fmla="*/ 451124 w 527296"/>
                  <a:gd name="connsiteY296" fmla="*/ 566846 h 921077"/>
                  <a:gd name="connsiteX297" fmla="*/ 451124 w 527296"/>
                  <a:gd name="connsiteY297" fmla="*/ 570457 h 921077"/>
                  <a:gd name="connsiteX298" fmla="*/ 447509 w 527296"/>
                  <a:gd name="connsiteY298" fmla="*/ 570457 h 921077"/>
                  <a:gd name="connsiteX299" fmla="*/ 447509 w 527296"/>
                  <a:gd name="connsiteY299" fmla="*/ 574070 h 921077"/>
                  <a:gd name="connsiteX300" fmla="*/ 443898 w 527296"/>
                  <a:gd name="connsiteY300" fmla="*/ 574070 h 921077"/>
                  <a:gd name="connsiteX301" fmla="*/ 443898 w 527296"/>
                  <a:gd name="connsiteY301" fmla="*/ 577683 h 921077"/>
                  <a:gd name="connsiteX302" fmla="*/ 440283 w 527296"/>
                  <a:gd name="connsiteY302" fmla="*/ 577683 h 921077"/>
                  <a:gd name="connsiteX303" fmla="*/ 440283 w 527296"/>
                  <a:gd name="connsiteY303" fmla="*/ 581296 h 921077"/>
                  <a:gd name="connsiteX304" fmla="*/ 436672 w 527296"/>
                  <a:gd name="connsiteY304" fmla="*/ 581296 h 921077"/>
                  <a:gd name="connsiteX305" fmla="*/ 436672 w 527296"/>
                  <a:gd name="connsiteY305" fmla="*/ 584909 h 921077"/>
                  <a:gd name="connsiteX306" fmla="*/ 433062 w 527296"/>
                  <a:gd name="connsiteY306" fmla="*/ 584909 h 921077"/>
                  <a:gd name="connsiteX307" fmla="*/ 433062 w 527296"/>
                  <a:gd name="connsiteY307" fmla="*/ 588522 h 921077"/>
                  <a:gd name="connsiteX308" fmla="*/ 429446 w 527296"/>
                  <a:gd name="connsiteY308" fmla="*/ 588522 h 921077"/>
                  <a:gd name="connsiteX309" fmla="*/ 429446 w 527296"/>
                  <a:gd name="connsiteY309" fmla="*/ 592135 h 921077"/>
                  <a:gd name="connsiteX310" fmla="*/ 425836 w 527296"/>
                  <a:gd name="connsiteY310" fmla="*/ 592135 h 921077"/>
                  <a:gd name="connsiteX311" fmla="*/ 425836 w 527296"/>
                  <a:gd name="connsiteY311" fmla="*/ 595748 h 921077"/>
                  <a:gd name="connsiteX312" fmla="*/ 422221 w 527296"/>
                  <a:gd name="connsiteY312" fmla="*/ 595748 h 921077"/>
                  <a:gd name="connsiteX313" fmla="*/ 422221 w 527296"/>
                  <a:gd name="connsiteY313" fmla="*/ 602971 h 921077"/>
                  <a:gd name="connsiteX314" fmla="*/ 418610 w 527296"/>
                  <a:gd name="connsiteY314" fmla="*/ 602971 h 921077"/>
                  <a:gd name="connsiteX315" fmla="*/ 418610 w 527296"/>
                  <a:gd name="connsiteY315" fmla="*/ 639099 h 921077"/>
                  <a:gd name="connsiteX316" fmla="*/ 414995 w 527296"/>
                  <a:gd name="connsiteY316" fmla="*/ 642712 h 921077"/>
                  <a:gd name="connsiteX317" fmla="*/ 414995 w 527296"/>
                  <a:gd name="connsiteY317" fmla="*/ 660774 h 921077"/>
                  <a:gd name="connsiteX318" fmla="*/ 411384 w 527296"/>
                  <a:gd name="connsiteY318" fmla="*/ 664387 h 921077"/>
                  <a:gd name="connsiteX319" fmla="*/ 411384 w 527296"/>
                  <a:gd name="connsiteY319" fmla="*/ 671613 h 921077"/>
                  <a:gd name="connsiteX320" fmla="*/ 407773 w 527296"/>
                  <a:gd name="connsiteY320" fmla="*/ 675226 h 921077"/>
                  <a:gd name="connsiteX321" fmla="*/ 407773 w 527296"/>
                  <a:gd name="connsiteY321" fmla="*/ 682450 h 921077"/>
                  <a:gd name="connsiteX322" fmla="*/ 404158 w 527296"/>
                  <a:gd name="connsiteY322" fmla="*/ 686063 h 921077"/>
                  <a:gd name="connsiteX323" fmla="*/ 404158 w 527296"/>
                  <a:gd name="connsiteY323" fmla="*/ 693289 h 921077"/>
                  <a:gd name="connsiteX324" fmla="*/ 400547 w 527296"/>
                  <a:gd name="connsiteY324" fmla="*/ 696902 h 921077"/>
                  <a:gd name="connsiteX325" fmla="*/ 400547 w 527296"/>
                  <a:gd name="connsiteY325" fmla="*/ 700515 h 921077"/>
                  <a:gd name="connsiteX326" fmla="*/ 396932 w 527296"/>
                  <a:gd name="connsiteY326" fmla="*/ 704125 h 921077"/>
                  <a:gd name="connsiteX327" fmla="*/ 393321 w 527296"/>
                  <a:gd name="connsiteY327" fmla="*/ 711351 h 921077"/>
                  <a:gd name="connsiteX328" fmla="*/ 389706 w 527296"/>
                  <a:gd name="connsiteY328" fmla="*/ 714964 h 921077"/>
                  <a:gd name="connsiteX329" fmla="*/ 386095 w 527296"/>
                  <a:gd name="connsiteY329" fmla="*/ 718577 h 921077"/>
                  <a:gd name="connsiteX330" fmla="*/ 382485 w 527296"/>
                  <a:gd name="connsiteY330" fmla="*/ 722190 h 921077"/>
                  <a:gd name="connsiteX331" fmla="*/ 378869 w 527296"/>
                  <a:gd name="connsiteY331" fmla="*/ 725803 h 921077"/>
                  <a:gd name="connsiteX332" fmla="*/ 378869 w 527296"/>
                  <a:gd name="connsiteY332" fmla="*/ 729414 h 921077"/>
                  <a:gd name="connsiteX333" fmla="*/ 375259 w 527296"/>
                  <a:gd name="connsiteY333" fmla="*/ 733027 h 921077"/>
                  <a:gd name="connsiteX334" fmla="*/ 375259 w 527296"/>
                  <a:gd name="connsiteY334" fmla="*/ 736640 h 921077"/>
                  <a:gd name="connsiteX335" fmla="*/ 371644 w 527296"/>
                  <a:gd name="connsiteY335" fmla="*/ 740253 h 921077"/>
                  <a:gd name="connsiteX336" fmla="*/ 375259 w 527296"/>
                  <a:gd name="connsiteY336" fmla="*/ 743866 h 921077"/>
                  <a:gd name="connsiteX337" fmla="*/ 375259 w 527296"/>
                  <a:gd name="connsiteY337" fmla="*/ 747479 h 921077"/>
                  <a:gd name="connsiteX338" fmla="*/ 378869 w 527296"/>
                  <a:gd name="connsiteY338" fmla="*/ 751092 h 921077"/>
                  <a:gd name="connsiteX339" fmla="*/ 382485 w 527296"/>
                  <a:gd name="connsiteY339" fmla="*/ 758315 h 921077"/>
                  <a:gd name="connsiteX340" fmla="*/ 386095 w 527296"/>
                  <a:gd name="connsiteY340" fmla="*/ 758315 h 921077"/>
                  <a:gd name="connsiteX341" fmla="*/ 389706 w 527296"/>
                  <a:gd name="connsiteY341" fmla="*/ 761928 h 921077"/>
                  <a:gd name="connsiteX342" fmla="*/ 389706 w 527296"/>
                  <a:gd name="connsiteY342" fmla="*/ 769154 h 921077"/>
                  <a:gd name="connsiteX343" fmla="*/ 393321 w 527296"/>
                  <a:gd name="connsiteY343" fmla="*/ 769154 h 921077"/>
                  <a:gd name="connsiteX344" fmla="*/ 393321 w 527296"/>
                  <a:gd name="connsiteY344" fmla="*/ 772767 h 921077"/>
                  <a:gd name="connsiteX345" fmla="*/ 396932 w 527296"/>
                  <a:gd name="connsiteY345" fmla="*/ 772767 h 921077"/>
                  <a:gd name="connsiteX346" fmla="*/ 396932 w 527296"/>
                  <a:gd name="connsiteY346" fmla="*/ 783604 h 921077"/>
                  <a:gd name="connsiteX347" fmla="*/ 400547 w 527296"/>
                  <a:gd name="connsiteY347" fmla="*/ 787217 h 921077"/>
                  <a:gd name="connsiteX348" fmla="*/ 400547 w 527296"/>
                  <a:gd name="connsiteY348" fmla="*/ 790830 h 921077"/>
                  <a:gd name="connsiteX349" fmla="*/ 404158 w 527296"/>
                  <a:gd name="connsiteY349" fmla="*/ 790830 h 921077"/>
                  <a:gd name="connsiteX350" fmla="*/ 404158 w 527296"/>
                  <a:gd name="connsiteY350" fmla="*/ 805282 h 921077"/>
                  <a:gd name="connsiteX351" fmla="*/ 407773 w 527296"/>
                  <a:gd name="connsiteY351" fmla="*/ 805282 h 921077"/>
                  <a:gd name="connsiteX352" fmla="*/ 407773 w 527296"/>
                  <a:gd name="connsiteY352" fmla="*/ 848633 h 921077"/>
                  <a:gd name="connsiteX353" fmla="*/ 404158 w 527296"/>
                  <a:gd name="connsiteY353" fmla="*/ 848633 h 921077"/>
                  <a:gd name="connsiteX354" fmla="*/ 400547 w 527296"/>
                  <a:gd name="connsiteY354" fmla="*/ 852246 h 921077"/>
                  <a:gd name="connsiteX355" fmla="*/ 407773 w 527296"/>
                  <a:gd name="connsiteY355" fmla="*/ 852246 h 921077"/>
                  <a:gd name="connsiteX356" fmla="*/ 407773 w 527296"/>
                  <a:gd name="connsiteY356" fmla="*/ 859472 h 921077"/>
                  <a:gd name="connsiteX357" fmla="*/ 411384 w 527296"/>
                  <a:gd name="connsiteY357" fmla="*/ 859472 h 921077"/>
                  <a:gd name="connsiteX358" fmla="*/ 414995 w 527296"/>
                  <a:gd name="connsiteY358" fmla="*/ 863082 h 921077"/>
                  <a:gd name="connsiteX359" fmla="*/ 414995 w 527296"/>
                  <a:gd name="connsiteY359" fmla="*/ 866695 h 921077"/>
                  <a:gd name="connsiteX360" fmla="*/ 418610 w 527296"/>
                  <a:gd name="connsiteY360" fmla="*/ 866695 h 921077"/>
                  <a:gd name="connsiteX361" fmla="*/ 418610 w 527296"/>
                  <a:gd name="connsiteY361" fmla="*/ 873921 h 921077"/>
                  <a:gd name="connsiteX362" fmla="*/ 422221 w 527296"/>
                  <a:gd name="connsiteY362" fmla="*/ 873921 h 921077"/>
                  <a:gd name="connsiteX363" fmla="*/ 422221 w 527296"/>
                  <a:gd name="connsiteY363" fmla="*/ 877534 h 921077"/>
                  <a:gd name="connsiteX364" fmla="*/ 425836 w 527296"/>
                  <a:gd name="connsiteY364" fmla="*/ 881147 h 921077"/>
                  <a:gd name="connsiteX365" fmla="*/ 429446 w 527296"/>
                  <a:gd name="connsiteY365" fmla="*/ 881147 h 921077"/>
                  <a:gd name="connsiteX366" fmla="*/ 429446 w 527296"/>
                  <a:gd name="connsiteY366" fmla="*/ 884760 h 921077"/>
                  <a:gd name="connsiteX367" fmla="*/ 433062 w 527296"/>
                  <a:gd name="connsiteY367" fmla="*/ 884760 h 921077"/>
                  <a:gd name="connsiteX368" fmla="*/ 433062 w 527296"/>
                  <a:gd name="connsiteY368" fmla="*/ 888371 h 921077"/>
                  <a:gd name="connsiteX369" fmla="*/ 436672 w 527296"/>
                  <a:gd name="connsiteY369" fmla="*/ 888371 h 921077"/>
                  <a:gd name="connsiteX370" fmla="*/ 436672 w 527296"/>
                  <a:gd name="connsiteY370" fmla="*/ 891984 h 921077"/>
                  <a:gd name="connsiteX371" fmla="*/ 440283 w 527296"/>
                  <a:gd name="connsiteY371" fmla="*/ 891984 h 921077"/>
                  <a:gd name="connsiteX372" fmla="*/ 440283 w 527296"/>
                  <a:gd name="connsiteY372" fmla="*/ 895597 h 921077"/>
                  <a:gd name="connsiteX373" fmla="*/ 404158 w 527296"/>
                  <a:gd name="connsiteY373" fmla="*/ 895597 h 921077"/>
                  <a:gd name="connsiteX374" fmla="*/ 396932 w 527296"/>
                  <a:gd name="connsiteY374" fmla="*/ 891984 h 921077"/>
                  <a:gd name="connsiteX375" fmla="*/ 386095 w 527296"/>
                  <a:gd name="connsiteY375" fmla="*/ 888371 h 921077"/>
                  <a:gd name="connsiteX376" fmla="*/ 382485 w 527296"/>
                  <a:gd name="connsiteY376" fmla="*/ 891984 h 921077"/>
                  <a:gd name="connsiteX377" fmla="*/ 371644 w 527296"/>
                  <a:gd name="connsiteY377" fmla="*/ 891984 h 921077"/>
                  <a:gd name="connsiteX378" fmla="*/ 364418 w 527296"/>
                  <a:gd name="connsiteY378" fmla="*/ 895597 h 921077"/>
                  <a:gd name="connsiteX379" fmla="*/ 353581 w 527296"/>
                  <a:gd name="connsiteY379" fmla="*/ 899210 h 921077"/>
                  <a:gd name="connsiteX380" fmla="*/ 346355 w 527296"/>
                  <a:gd name="connsiteY380" fmla="*/ 899210 h 921077"/>
                  <a:gd name="connsiteX381" fmla="*/ 339129 w 527296"/>
                  <a:gd name="connsiteY381" fmla="*/ 902823 h 921077"/>
                  <a:gd name="connsiteX382" fmla="*/ 335518 w 527296"/>
                  <a:gd name="connsiteY382" fmla="*/ 902823 h 921077"/>
                  <a:gd name="connsiteX383" fmla="*/ 328292 w 527296"/>
                  <a:gd name="connsiteY383" fmla="*/ 906436 h 921077"/>
                  <a:gd name="connsiteX384" fmla="*/ 321067 w 527296"/>
                  <a:gd name="connsiteY384" fmla="*/ 910049 h 921077"/>
                  <a:gd name="connsiteX385" fmla="*/ 317456 w 527296"/>
                  <a:gd name="connsiteY385" fmla="*/ 913662 h 921077"/>
                  <a:gd name="connsiteX386" fmla="*/ 310230 w 527296"/>
                  <a:gd name="connsiteY386" fmla="*/ 913662 h 921077"/>
                  <a:gd name="connsiteX387" fmla="*/ 299393 w 527296"/>
                  <a:gd name="connsiteY387" fmla="*/ 917272 h 921077"/>
                  <a:gd name="connsiteX388" fmla="*/ 252427 w 527296"/>
                  <a:gd name="connsiteY388" fmla="*/ 917272 h 921077"/>
                  <a:gd name="connsiteX389" fmla="*/ 234364 w 527296"/>
                  <a:gd name="connsiteY389" fmla="*/ 920885 h 921077"/>
                  <a:gd name="connsiteX390" fmla="*/ 230749 w 527296"/>
                  <a:gd name="connsiteY390" fmla="*/ 917272 h 921077"/>
                  <a:gd name="connsiteX391" fmla="*/ 227138 w 527296"/>
                  <a:gd name="connsiteY391" fmla="*/ 917272 h 921077"/>
                  <a:gd name="connsiteX392" fmla="*/ 227138 w 527296"/>
                  <a:gd name="connsiteY392" fmla="*/ 910049 h 921077"/>
                  <a:gd name="connsiteX393" fmla="*/ 223528 w 527296"/>
                  <a:gd name="connsiteY393" fmla="*/ 906436 h 921077"/>
                  <a:gd name="connsiteX394" fmla="*/ 219913 w 527296"/>
                  <a:gd name="connsiteY394" fmla="*/ 902823 h 921077"/>
                  <a:gd name="connsiteX395" fmla="*/ 219913 w 527296"/>
                  <a:gd name="connsiteY395" fmla="*/ 891984 h 921077"/>
                  <a:gd name="connsiteX396" fmla="*/ 216302 w 527296"/>
                  <a:gd name="connsiteY396" fmla="*/ 888371 h 921077"/>
                  <a:gd name="connsiteX397" fmla="*/ 205461 w 527296"/>
                  <a:gd name="connsiteY397" fmla="*/ 888371 h 921077"/>
                  <a:gd name="connsiteX398" fmla="*/ 201850 w 527296"/>
                  <a:gd name="connsiteY398" fmla="*/ 891984 h 921077"/>
                  <a:gd name="connsiteX399" fmla="*/ 194624 w 527296"/>
                  <a:gd name="connsiteY399" fmla="*/ 895597 h 921077"/>
                  <a:gd name="connsiteX400" fmla="*/ 187398 w 527296"/>
                  <a:gd name="connsiteY400" fmla="*/ 895597 h 921077"/>
                  <a:gd name="connsiteX401" fmla="*/ 183787 w 527296"/>
                  <a:gd name="connsiteY401" fmla="*/ 891984 h 921077"/>
                  <a:gd name="connsiteX402" fmla="*/ 180172 w 527296"/>
                  <a:gd name="connsiteY402" fmla="*/ 888371 h 921077"/>
                  <a:gd name="connsiteX403" fmla="*/ 172946 w 527296"/>
                  <a:gd name="connsiteY403" fmla="*/ 888371 h 921077"/>
                  <a:gd name="connsiteX404" fmla="*/ 172946 w 527296"/>
                  <a:gd name="connsiteY404" fmla="*/ 891984 h 921077"/>
                  <a:gd name="connsiteX405" fmla="*/ 169336 w 527296"/>
                  <a:gd name="connsiteY405" fmla="*/ 895597 h 921077"/>
                  <a:gd name="connsiteX406" fmla="*/ 169336 w 527296"/>
                  <a:gd name="connsiteY406" fmla="*/ 899210 h 921077"/>
                  <a:gd name="connsiteX407" fmla="*/ 165725 w 527296"/>
                  <a:gd name="connsiteY407" fmla="*/ 899210 h 921077"/>
                  <a:gd name="connsiteX408" fmla="*/ 165725 w 527296"/>
                  <a:gd name="connsiteY408" fmla="*/ 902823 h 921077"/>
                  <a:gd name="connsiteX409" fmla="*/ 158499 w 527296"/>
                  <a:gd name="connsiteY409" fmla="*/ 899210 h 921077"/>
                  <a:gd name="connsiteX410" fmla="*/ 147658 w 527296"/>
                  <a:gd name="connsiteY410" fmla="*/ 899210 h 921077"/>
                  <a:gd name="connsiteX411" fmla="*/ 140436 w 527296"/>
                  <a:gd name="connsiteY411" fmla="*/ 895597 h 921077"/>
                  <a:gd name="connsiteX412" fmla="*/ 133210 w 527296"/>
                  <a:gd name="connsiteY412" fmla="*/ 891984 h 921077"/>
                  <a:gd name="connsiteX413" fmla="*/ 125984 w 527296"/>
                  <a:gd name="connsiteY413" fmla="*/ 884760 h 921077"/>
                  <a:gd name="connsiteX414" fmla="*/ 122369 w 527296"/>
                  <a:gd name="connsiteY414" fmla="*/ 877534 h 921077"/>
                  <a:gd name="connsiteX415" fmla="*/ 118759 w 527296"/>
                  <a:gd name="connsiteY415" fmla="*/ 870308 h 921077"/>
                  <a:gd name="connsiteX416" fmla="*/ 118759 w 527296"/>
                  <a:gd name="connsiteY416" fmla="*/ 848633 h 921077"/>
                  <a:gd name="connsiteX417" fmla="*/ 122369 w 527296"/>
                  <a:gd name="connsiteY417" fmla="*/ 841407 h 921077"/>
                  <a:gd name="connsiteX418" fmla="*/ 125984 w 527296"/>
                  <a:gd name="connsiteY418" fmla="*/ 837794 h 921077"/>
                  <a:gd name="connsiteX419" fmla="*/ 129595 w 527296"/>
                  <a:gd name="connsiteY419" fmla="*/ 830570 h 921077"/>
                  <a:gd name="connsiteX420" fmla="*/ 129595 w 527296"/>
                  <a:gd name="connsiteY420" fmla="*/ 819731 h 921077"/>
                  <a:gd name="connsiteX421" fmla="*/ 125984 w 527296"/>
                  <a:gd name="connsiteY421" fmla="*/ 812505 h 921077"/>
                  <a:gd name="connsiteX422" fmla="*/ 122369 w 527296"/>
                  <a:gd name="connsiteY422" fmla="*/ 808892 h 921077"/>
                  <a:gd name="connsiteX423" fmla="*/ 118759 w 527296"/>
                  <a:gd name="connsiteY423" fmla="*/ 805282 h 921077"/>
                  <a:gd name="connsiteX424" fmla="*/ 118759 w 527296"/>
                  <a:gd name="connsiteY424" fmla="*/ 772767 h 921077"/>
                  <a:gd name="connsiteX425" fmla="*/ 115148 w 527296"/>
                  <a:gd name="connsiteY425" fmla="*/ 772767 h 921077"/>
                  <a:gd name="connsiteX426" fmla="*/ 107922 w 527296"/>
                  <a:gd name="connsiteY426" fmla="*/ 769154 h 921077"/>
                  <a:gd name="connsiteX427" fmla="*/ 107922 w 527296"/>
                  <a:gd name="connsiteY427" fmla="*/ 765541 h 921077"/>
                  <a:gd name="connsiteX428" fmla="*/ 111533 w 527296"/>
                  <a:gd name="connsiteY428" fmla="*/ 761928 h 921077"/>
                  <a:gd name="connsiteX429" fmla="*/ 111533 w 527296"/>
                  <a:gd name="connsiteY429" fmla="*/ 758315 h 921077"/>
                  <a:gd name="connsiteX430" fmla="*/ 107922 w 527296"/>
                  <a:gd name="connsiteY430" fmla="*/ 754705 h 921077"/>
                  <a:gd name="connsiteX431" fmla="*/ 104307 w 527296"/>
                  <a:gd name="connsiteY431" fmla="*/ 751092 h 921077"/>
                  <a:gd name="connsiteX432" fmla="*/ 93470 w 527296"/>
                  <a:gd name="connsiteY432" fmla="*/ 751092 h 921077"/>
                  <a:gd name="connsiteX433" fmla="*/ 89859 w 527296"/>
                  <a:gd name="connsiteY433" fmla="*/ 754705 h 921077"/>
                  <a:gd name="connsiteX434" fmla="*/ 86244 w 527296"/>
                  <a:gd name="connsiteY434" fmla="*/ 758315 h 921077"/>
                  <a:gd name="connsiteX435" fmla="*/ 82633 w 527296"/>
                  <a:gd name="connsiteY435" fmla="*/ 761928 h 921077"/>
                  <a:gd name="connsiteX436" fmla="*/ 79018 w 527296"/>
                  <a:gd name="connsiteY436" fmla="*/ 761928 h 921077"/>
                  <a:gd name="connsiteX437" fmla="*/ 75407 w 527296"/>
                  <a:gd name="connsiteY437" fmla="*/ 758315 h 921077"/>
                  <a:gd name="connsiteX438" fmla="*/ 79018 w 527296"/>
                  <a:gd name="connsiteY438" fmla="*/ 758315 h 921077"/>
                  <a:gd name="connsiteX439" fmla="*/ 79018 w 527296"/>
                  <a:gd name="connsiteY439" fmla="*/ 754705 h 921077"/>
                  <a:gd name="connsiteX440" fmla="*/ 71792 w 527296"/>
                  <a:gd name="connsiteY440" fmla="*/ 754705 h 921077"/>
                  <a:gd name="connsiteX441" fmla="*/ 68182 w 527296"/>
                  <a:gd name="connsiteY441" fmla="*/ 761928 h 921077"/>
                  <a:gd name="connsiteX442" fmla="*/ 57345 w 527296"/>
                  <a:gd name="connsiteY442" fmla="*/ 761928 h 921077"/>
                  <a:gd name="connsiteX443" fmla="*/ 50119 w 527296"/>
                  <a:gd name="connsiteY443" fmla="*/ 758315 h 921077"/>
                  <a:gd name="connsiteX444" fmla="*/ 42893 w 527296"/>
                  <a:gd name="connsiteY444" fmla="*/ 751092 h 921077"/>
                  <a:gd name="connsiteX445" fmla="*/ 46504 w 527296"/>
                  <a:gd name="connsiteY445" fmla="*/ 747479 h 921077"/>
                  <a:gd name="connsiteX446" fmla="*/ 50119 w 527296"/>
                  <a:gd name="connsiteY446" fmla="*/ 747479 h 921077"/>
                  <a:gd name="connsiteX447" fmla="*/ 53730 w 527296"/>
                  <a:gd name="connsiteY447" fmla="*/ 743866 h 921077"/>
                  <a:gd name="connsiteX448" fmla="*/ 60956 w 527296"/>
                  <a:gd name="connsiteY448" fmla="*/ 740253 h 921077"/>
                  <a:gd name="connsiteX449" fmla="*/ 64566 w 527296"/>
                  <a:gd name="connsiteY449" fmla="*/ 736640 h 921077"/>
                  <a:gd name="connsiteX450" fmla="*/ 68182 w 527296"/>
                  <a:gd name="connsiteY450" fmla="*/ 733027 h 921077"/>
                  <a:gd name="connsiteX451" fmla="*/ 82633 w 527296"/>
                  <a:gd name="connsiteY451" fmla="*/ 733027 h 921077"/>
                  <a:gd name="connsiteX452" fmla="*/ 82633 w 527296"/>
                  <a:gd name="connsiteY452" fmla="*/ 729414 h 921077"/>
                  <a:gd name="connsiteX453" fmla="*/ 79018 w 527296"/>
                  <a:gd name="connsiteY453" fmla="*/ 729414 h 921077"/>
                  <a:gd name="connsiteX454" fmla="*/ 75407 w 527296"/>
                  <a:gd name="connsiteY454" fmla="*/ 725803 h 921077"/>
                  <a:gd name="connsiteX455" fmla="*/ 75407 w 527296"/>
                  <a:gd name="connsiteY455" fmla="*/ 722190 h 921077"/>
                  <a:gd name="connsiteX456" fmla="*/ 79018 w 527296"/>
                  <a:gd name="connsiteY456" fmla="*/ 718577 h 921077"/>
                  <a:gd name="connsiteX457" fmla="*/ 82633 w 527296"/>
                  <a:gd name="connsiteY457" fmla="*/ 718577 h 921077"/>
                  <a:gd name="connsiteX458" fmla="*/ 89859 w 527296"/>
                  <a:gd name="connsiteY458" fmla="*/ 714964 h 921077"/>
                  <a:gd name="connsiteX459" fmla="*/ 97081 w 527296"/>
                  <a:gd name="connsiteY459" fmla="*/ 714964 h 921077"/>
                  <a:gd name="connsiteX460" fmla="*/ 100696 w 527296"/>
                  <a:gd name="connsiteY460" fmla="*/ 711351 h 921077"/>
                  <a:gd name="connsiteX461" fmla="*/ 104307 w 527296"/>
                  <a:gd name="connsiteY461" fmla="*/ 707738 h 921077"/>
                  <a:gd name="connsiteX462" fmla="*/ 104307 w 527296"/>
                  <a:gd name="connsiteY462" fmla="*/ 700515 h 921077"/>
                  <a:gd name="connsiteX463" fmla="*/ 107922 w 527296"/>
                  <a:gd name="connsiteY463" fmla="*/ 696902 h 921077"/>
                  <a:gd name="connsiteX464" fmla="*/ 107922 w 527296"/>
                  <a:gd name="connsiteY464" fmla="*/ 693289 h 921077"/>
                  <a:gd name="connsiteX465" fmla="*/ 111533 w 527296"/>
                  <a:gd name="connsiteY465" fmla="*/ 693289 h 921077"/>
                  <a:gd name="connsiteX466" fmla="*/ 115148 w 527296"/>
                  <a:gd name="connsiteY466" fmla="*/ 686063 h 921077"/>
                  <a:gd name="connsiteX467" fmla="*/ 118759 w 527296"/>
                  <a:gd name="connsiteY467" fmla="*/ 682450 h 921077"/>
                  <a:gd name="connsiteX468" fmla="*/ 118759 w 527296"/>
                  <a:gd name="connsiteY468" fmla="*/ 678837 h 921077"/>
                  <a:gd name="connsiteX469" fmla="*/ 115148 w 527296"/>
                  <a:gd name="connsiteY469" fmla="*/ 675226 h 921077"/>
                  <a:gd name="connsiteX470" fmla="*/ 111533 w 527296"/>
                  <a:gd name="connsiteY470" fmla="*/ 671613 h 921077"/>
                  <a:gd name="connsiteX471" fmla="*/ 107922 w 527296"/>
                  <a:gd name="connsiteY471" fmla="*/ 668000 h 921077"/>
                  <a:gd name="connsiteX472" fmla="*/ 100696 w 527296"/>
                  <a:gd name="connsiteY472" fmla="*/ 664387 h 921077"/>
                  <a:gd name="connsiteX473" fmla="*/ 97081 w 527296"/>
                  <a:gd name="connsiteY473" fmla="*/ 660774 h 921077"/>
                  <a:gd name="connsiteX474" fmla="*/ 97081 w 527296"/>
                  <a:gd name="connsiteY474" fmla="*/ 657161 h 921077"/>
                  <a:gd name="connsiteX475" fmla="*/ 93470 w 527296"/>
                  <a:gd name="connsiteY475" fmla="*/ 653548 h 921077"/>
                  <a:gd name="connsiteX476" fmla="*/ 93470 w 527296"/>
                  <a:gd name="connsiteY476" fmla="*/ 646325 h 921077"/>
                  <a:gd name="connsiteX477" fmla="*/ 86244 w 527296"/>
                  <a:gd name="connsiteY477" fmla="*/ 649935 h 921077"/>
                  <a:gd name="connsiteX478" fmla="*/ 71792 w 527296"/>
                  <a:gd name="connsiteY478" fmla="*/ 649935 h 921077"/>
                  <a:gd name="connsiteX479" fmla="*/ 68182 w 527296"/>
                  <a:gd name="connsiteY479" fmla="*/ 653548 h 921077"/>
                  <a:gd name="connsiteX480" fmla="*/ 64566 w 527296"/>
                  <a:gd name="connsiteY480" fmla="*/ 649935 h 921077"/>
                  <a:gd name="connsiteX481" fmla="*/ 53730 w 527296"/>
                  <a:gd name="connsiteY481" fmla="*/ 649935 h 921077"/>
                  <a:gd name="connsiteX482" fmla="*/ 53730 w 527296"/>
                  <a:gd name="connsiteY482" fmla="*/ 653548 h 921077"/>
                  <a:gd name="connsiteX483" fmla="*/ 50119 w 527296"/>
                  <a:gd name="connsiteY483" fmla="*/ 657161 h 921077"/>
                  <a:gd name="connsiteX484" fmla="*/ 46504 w 527296"/>
                  <a:gd name="connsiteY484" fmla="*/ 657161 h 921077"/>
                  <a:gd name="connsiteX485" fmla="*/ 46504 w 527296"/>
                  <a:gd name="connsiteY485" fmla="*/ 660774 h 921077"/>
                  <a:gd name="connsiteX486" fmla="*/ 35667 w 527296"/>
                  <a:gd name="connsiteY486" fmla="*/ 660774 h 921077"/>
                  <a:gd name="connsiteX487" fmla="*/ 32056 w 527296"/>
                  <a:gd name="connsiteY487" fmla="*/ 664387 h 921077"/>
                  <a:gd name="connsiteX488" fmla="*/ 24831 w 527296"/>
                  <a:gd name="connsiteY488" fmla="*/ 664387 h 921077"/>
                  <a:gd name="connsiteX489" fmla="*/ 21215 w 527296"/>
                  <a:gd name="connsiteY489" fmla="*/ 660774 h 921077"/>
                  <a:gd name="connsiteX490" fmla="*/ 17605 w 527296"/>
                  <a:gd name="connsiteY490" fmla="*/ 660774 h 921077"/>
                  <a:gd name="connsiteX491" fmla="*/ 10379 w 527296"/>
                  <a:gd name="connsiteY491" fmla="*/ 657161 h 921077"/>
                  <a:gd name="connsiteX492" fmla="*/ -458 w 527296"/>
                  <a:gd name="connsiteY492" fmla="*/ 657161 h 921077"/>
                  <a:gd name="connsiteX493" fmla="*/ 3153 w 527296"/>
                  <a:gd name="connsiteY493" fmla="*/ 653548 h 921077"/>
                  <a:gd name="connsiteX494" fmla="*/ 6768 w 527296"/>
                  <a:gd name="connsiteY494" fmla="*/ 649935 h 921077"/>
                  <a:gd name="connsiteX495" fmla="*/ 6768 w 527296"/>
                  <a:gd name="connsiteY495" fmla="*/ 646325 h 921077"/>
                  <a:gd name="connsiteX496" fmla="*/ 10379 w 527296"/>
                  <a:gd name="connsiteY496" fmla="*/ 642712 h 921077"/>
                  <a:gd name="connsiteX497" fmla="*/ 13989 w 527296"/>
                  <a:gd name="connsiteY497" fmla="*/ 639099 h 921077"/>
                  <a:gd name="connsiteX498" fmla="*/ 21215 w 527296"/>
                  <a:gd name="connsiteY498" fmla="*/ 635486 h 921077"/>
                  <a:gd name="connsiteX499" fmla="*/ 21215 w 527296"/>
                  <a:gd name="connsiteY499" fmla="*/ 628260 h 921077"/>
                  <a:gd name="connsiteX500" fmla="*/ 24831 w 527296"/>
                  <a:gd name="connsiteY500" fmla="*/ 624647 h 921077"/>
                  <a:gd name="connsiteX501" fmla="*/ 32056 w 527296"/>
                  <a:gd name="connsiteY501" fmla="*/ 624647 h 921077"/>
                  <a:gd name="connsiteX502" fmla="*/ 32056 w 527296"/>
                  <a:gd name="connsiteY502" fmla="*/ 621036 h 921077"/>
                  <a:gd name="connsiteX503" fmla="*/ 28441 w 527296"/>
                  <a:gd name="connsiteY503" fmla="*/ 621036 h 921077"/>
                  <a:gd name="connsiteX504" fmla="*/ 28441 w 527296"/>
                  <a:gd name="connsiteY504" fmla="*/ 617423 h 921077"/>
                  <a:gd name="connsiteX505" fmla="*/ 32056 w 527296"/>
                  <a:gd name="connsiteY505" fmla="*/ 613810 h 921077"/>
                  <a:gd name="connsiteX506" fmla="*/ 28441 w 527296"/>
                  <a:gd name="connsiteY506" fmla="*/ 610197 h 921077"/>
                  <a:gd name="connsiteX507" fmla="*/ 28441 w 527296"/>
                  <a:gd name="connsiteY507" fmla="*/ 599358 h 921077"/>
                  <a:gd name="connsiteX508" fmla="*/ 32056 w 527296"/>
                  <a:gd name="connsiteY508" fmla="*/ 595748 h 921077"/>
                  <a:gd name="connsiteX509" fmla="*/ 32056 w 527296"/>
                  <a:gd name="connsiteY509" fmla="*/ 592135 h 921077"/>
                  <a:gd name="connsiteX510" fmla="*/ 35667 w 527296"/>
                  <a:gd name="connsiteY510" fmla="*/ 584909 h 921077"/>
                  <a:gd name="connsiteX511" fmla="*/ 35667 w 527296"/>
                  <a:gd name="connsiteY511" fmla="*/ 574070 h 921077"/>
                  <a:gd name="connsiteX512" fmla="*/ 32056 w 527296"/>
                  <a:gd name="connsiteY512" fmla="*/ 570457 h 921077"/>
                  <a:gd name="connsiteX513" fmla="*/ 32056 w 527296"/>
                  <a:gd name="connsiteY513" fmla="*/ 566846 h 921077"/>
                  <a:gd name="connsiteX514" fmla="*/ 42893 w 527296"/>
                  <a:gd name="connsiteY514" fmla="*/ 566846 h 921077"/>
                  <a:gd name="connsiteX515" fmla="*/ 42893 w 527296"/>
                  <a:gd name="connsiteY515" fmla="*/ 570457 h 921077"/>
                  <a:gd name="connsiteX516" fmla="*/ 46504 w 527296"/>
                  <a:gd name="connsiteY516" fmla="*/ 570457 h 921077"/>
                  <a:gd name="connsiteX517" fmla="*/ 46504 w 527296"/>
                  <a:gd name="connsiteY517" fmla="*/ 566846 h 921077"/>
                  <a:gd name="connsiteX518" fmla="*/ 50119 w 527296"/>
                  <a:gd name="connsiteY518" fmla="*/ 566846 h 921077"/>
                  <a:gd name="connsiteX519" fmla="*/ 50119 w 527296"/>
                  <a:gd name="connsiteY519" fmla="*/ 556007 h 921077"/>
                  <a:gd name="connsiteX520" fmla="*/ 60956 w 527296"/>
                  <a:gd name="connsiteY520" fmla="*/ 556007 h 921077"/>
                  <a:gd name="connsiteX521" fmla="*/ 60956 w 527296"/>
                  <a:gd name="connsiteY521" fmla="*/ 552394 h 921077"/>
                  <a:gd name="connsiteX522" fmla="*/ 64566 w 527296"/>
                  <a:gd name="connsiteY522" fmla="*/ 548781 h 921077"/>
                  <a:gd name="connsiteX523" fmla="*/ 64566 w 527296"/>
                  <a:gd name="connsiteY523" fmla="*/ 545168 h 921077"/>
                  <a:gd name="connsiteX524" fmla="*/ 68182 w 527296"/>
                  <a:gd name="connsiteY524" fmla="*/ 541558 h 921077"/>
                  <a:gd name="connsiteX525" fmla="*/ 68182 w 527296"/>
                  <a:gd name="connsiteY525" fmla="*/ 537945 h 921077"/>
                  <a:gd name="connsiteX526" fmla="*/ 71792 w 527296"/>
                  <a:gd name="connsiteY526" fmla="*/ 534332 h 921077"/>
                  <a:gd name="connsiteX527" fmla="*/ 75407 w 527296"/>
                  <a:gd name="connsiteY527" fmla="*/ 534332 h 921077"/>
                  <a:gd name="connsiteX528" fmla="*/ 82633 w 527296"/>
                  <a:gd name="connsiteY528" fmla="*/ 530719 h 921077"/>
                  <a:gd name="connsiteX529" fmla="*/ 86244 w 527296"/>
                  <a:gd name="connsiteY529" fmla="*/ 530719 h 921077"/>
                  <a:gd name="connsiteX530" fmla="*/ 86244 w 527296"/>
                  <a:gd name="connsiteY530" fmla="*/ 527106 h 921077"/>
                  <a:gd name="connsiteX531" fmla="*/ 89859 w 527296"/>
                  <a:gd name="connsiteY531" fmla="*/ 527106 h 921077"/>
                  <a:gd name="connsiteX532" fmla="*/ 89859 w 527296"/>
                  <a:gd name="connsiteY532" fmla="*/ 505430 h 921077"/>
                  <a:gd name="connsiteX533" fmla="*/ 93470 w 527296"/>
                  <a:gd name="connsiteY533" fmla="*/ 505430 h 921077"/>
                  <a:gd name="connsiteX534" fmla="*/ 93470 w 527296"/>
                  <a:gd name="connsiteY534" fmla="*/ 501817 h 921077"/>
                  <a:gd name="connsiteX535" fmla="*/ 93470 w 527296"/>
                  <a:gd name="connsiteY535" fmla="*/ 501817 h 921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</a:cxnLst>
                <a:rect l="l" t="t" r="r" b="b"/>
                <a:pathLst>
                  <a:path w="527296" h="921077">
                    <a:moveTo>
                      <a:pt x="93622" y="501817"/>
                    </a:moveTo>
                    <a:lnTo>
                      <a:pt x="93622" y="494591"/>
                    </a:lnTo>
                    <a:lnTo>
                      <a:pt x="97232" y="490978"/>
                    </a:lnTo>
                    <a:lnTo>
                      <a:pt x="100848" y="487368"/>
                    </a:lnTo>
                    <a:lnTo>
                      <a:pt x="104458" y="483755"/>
                    </a:lnTo>
                    <a:lnTo>
                      <a:pt x="104458" y="480142"/>
                    </a:lnTo>
                    <a:lnTo>
                      <a:pt x="108069" y="480142"/>
                    </a:lnTo>
                    <a:lnTo>
                      <a:pt x="108069" y="462079"/>
                    </a:lnTo>
                    <a:lnTo>
                      <a:pt x="111684" y="458466"/>
                    </a:lnTo>
                    <a:lnTo>
                      <a:pt x="111684" y="454853"/>
                    </a:lnTo>
                    <a:lnTo>
                      <a:pt x="115295" y="451240"/>
                    </a:lnTo>
                    <a:lnTo>
                      <a:pt x="111684" y="447627"/>
                    </a:lnTo>
                    <a:lnTo>
                      <a:pt x="108069" y="447627"/>
                    </a:lnTo>
                    <a:lnTo>
                      <a:pt x="108069" y="440401"/>
                    </a:lnTo>
                    <a:lnTo>
                      <a:pt x="115295" y="440401"/>
                    </a:lnTo>
                    <a:lnTo>
                      <a:pt x="115295" y="436788"/>
                    </a:lnTo>
                    <a:lnTo>
                      <a:pt x="118910" y="433178"/>
                    </a:lnTo>
                    <a:lnTo>
                      <a:pt x="122521" y="433178"/>
                    </a:lnTo>
                    <a:lnTo>
                      <a:pt x="126136" y="429565"/>
                    </a:lnTo>
                    <a:lnTo>
                      <a:pt x="129747" y="425952"/>
                    </a:lnTo>
                    <a:lnTo>
                      <a:pt x="133357" y="422339"/>
                    </a:lnTo>
                    <a:lnTo>
                      <a:pt x="136973" y="418726"/>
                    </a:lnTo>
                    <a:lnTo>
                      <a:pt x="140583" y="418726"/>
                    </a:lnTo>
                    <a:lnTo>
                      <a:pt x="144199" y="415113"/>
                    </a:lnTo>
                    <a:lnTo>
                      <a:pt x="147809" y="415113"/>
                    </a:lnTo>
                    <a:lnTo>
                      <a:pt x="151425" y="411500"/>
                    </a:lnTo>
                    <a:lnTo>
                      <a:pt x="155035" y="407889"/>
                    </a:lnTo>
                    <a:lnTo>
                      <a:pt x="158646" y="404276"/>
                    </a:lnTo>
                    <a:lnTo>
                      <a:pt x="162261" y="400663"/>
                    </a:lnTo>
                    <a:lnTo>
                      <a:pt x="162261" y="397050"/>
                    </a:lnTo>
                    <a:lnTo>
                      <a:pt x="165872" y="393437"/>
                    </a:lnTo>
                    <a:lnTo>
                      <a:pt x="165872" y="389824"/>
                    </a:lnTo>
                    <a:lnTo>
                      <a:pt x="169336" y="386212"/>
                    </a:lnTo>
                    <a:lnTo>
                      <a:pt x="169336" y="382601"/>
                    </a:lnTo>
                    <a:lnTo>
                      <a:pt x="173098" y="382601"/>
                    </a:lnTo>
                    <a:lnTo>
                      <a:pt x="176561" y="378988"/>
                    </a:lnTo>
                    <a:lnTo>
                      <a:pt x="176561" y="375375"/>
                    </a:lnTo>
                    <a:lnTo>
                      <a:pt x="173098" y="375375"/>
                    </a:lnTo>
                    <a:lnTo>
                      <a:pt x="173098" y="371762"/>
                    </a:lnTo>
                    <a:lnTo>
                      <a:pt x="169336" y="371762"/>
                    </a:lnTo>
                    <a:lnTo>
                      <a:pt x="169336" y="368149"/>
                    </a:lnTo>
                    <a:lnTo>
                      <a:pt x="173098" y="368149"/>
                    </a:lnTo>
                    <a:lnTo>
                      <a:pt x="176561" y="364536"/>
                    </a:lnTo>
                    <a:lnTo>
                      <a:pt x="176561" y="350086"/>
                    </a:lnTo>
                    <a:lnTo>
                      <a:pt x="180324" y="346473"/>
                    </a:lnTo>
                    <a:lnTo>
                      <a:pt x="180324" y="342860"/>
                    </a:lnTo>
                    <a:lnTo>
                      <a:pt x="176561" y="339247"/>
                    </a:lnTo>
                    <a:lnTo>
                      <a:pt x="173098" y="335635"/>
                    </a:lnTo>
                    <a:lnTo>
                      <a:pt x="173098" y="328411"/>
                    </a:lnTo>
                    <a:lnTo>
                      <a:pt x="176561" y="324798"/>
                    </a:lnTo>
                    <a:lnTo>
                      <a:pt x="176561" y="321185"/>
                    </a:lnTo>
                    <a:lnTo>
                      <a:pt x="180324" y="317572"/>
                    </a:lnTo>
                    <a:lnTo>
                      <a:pt x="180324" y="310346"/>
                    </a:lnTo>
                    <a:lnTo>
                      <a:pt x="183787" y="306733"/>
                    </a:lnTo>
                    <a:lnTo>
                      <a:pt x="183787" y="299509"/>
                    </a:lnTo>
                    <a:lnTo>
                      <a:pt x="180324" y="299509"/>
                    </a:lnTo>
                    <a:lnTo>
                      <a:pt x="180324" y="296046"/>
                    </a:lnTo>
                    <a:lnTo>
                      <a:pt x="176561" y="296046"/>
                    </a:lnTo>
                    <a:lnTo>
                      <a:pt x="176561" y="292433"/>
                    </a:lnTo>
                    <a:lnTo>
                      <a:pt x="180324" y="288822"/>
                    </a:lnTo>
                    <a:lnTo>
                      <a:pt x="180324" y="285209"/>
                    </a:lnTo>
                    <a:lnTo>
                      <a:pt x="183787" y="281445"/>
                    </a:lnTo>
                    <a:lnTo>
                      <a:pt x="183787" y="277832"/>
                    </a:lnTo>
                    <a:lnTo>
                      <a:pt x="180324" y="274221"/>
                    </a:lnTo>
                    <a:lnTo>
                      <a:pt x="180324" y="270757"/>
                    </a:lnTo>
                    <a:lnTo>
                      <a:pt x="176561" y="263534"/>
                    </a:lnTo>
                    <a:lnTo>
                      <a:pt x="176561" y="259921"/>
                    </a:lnTo>
                    <a:lnTo>
                      <a:pt x="180324" y="256156"/>
                    </a:lnTo>
                    <a:lnTo>
                      <a:pt x="183787" y="252543"/>
                    </a:lnTo>
                    <a:lnTo>
                      <a:pt x="187550" y="249082"/>
                    </a:lnTo>
                    <a:lnTo>
                      <a:pt x="191013" y="245469"/>
                    </a:lnTo>
                    <a:lnTo>
                      <a:pt x="194624" y="238245"/>
                    </a:lnTo>
                    <a:lnTo>
                      <a:pt x="198386" y="234632"/>
                    </a:lnTo>
                    <a:lnTo>
                      <a:pt x="201850" y="234632"/>
                    </a:lnTo>
                    <a:lnTo>
                      <a:pt x="209076" y="231019"/>
                    </a:lnTo>
                    <a:lnTo>
                      <a:pt x="234364" y="231019"/>
                    </a:lnTo>
                    <a:lnTo>
                      <a:pt x="237975" y="227406"/>
                    </a:lnTo>
                    <a:lnTo>
                      <a:pt x="245201" y="223793"/>
                    </a:lnTo>
                    <a:lnTo>
                      <a:pt x="245201" y="220180"/>
                    </a:lnTo>
                    <a:lnTo>
                      <a:pt x="263264" y="220180"/>
                    </a:lnTo>
                    <a:lnTo>
                      <a:pt x="266879" y="216567"/>
                    </a:lnTo>
                    <a:lnTo>
                      <a:pt x="274105" y="216567"/>
                    </a:lnTo>
                    <a:lnTo>
                      <a:pt x="281326" y="209344"/>
                    </a:lnTo>
                    <a:lnTo>
                      <a:pt x="288552" y="205731"/>
                    </a:lnTo>
                    <a:lnTo>
                      <a:pt x="292167" y="202118"/>
                    </a:lnTo>
                    <a:lnTo>
                      <a:pt x="295778" y="198505"/>
                    </a:lnTo>
                    <a:lnTo>
                      <a:pt x="299393" y="194892"/>
                    </a:lnTo>
                    <a:lnTo>
                      <a:pt x="303004" y="194892"/>
                    </a:lnTo>
                    <a:lnTo>
                      <a:pt x="306615" y="191279"/>
                    </a:lnTo>
                    <a:lnTo>
                      <a:pt x="306615" y="187666"/>
                    </a:lnTo>
                    <a:lnTo>
                      <a:pt x="310230" y="184055"/>
                    </a:lnTo>
                    <a:lnTo>
                      <a:pt x="313841" y="180442"/>
                    </a:lnTo>
                    <a:lnTo>
                      <a:pt x="317456" y="176829"/>
                    </a:lnTo>
                    <a:lnTo>
                      <a:pt x="321067" y="173216"/>
                    </a:lnTo>
                    <a:lnTo>
                      <a:pt x="324682" y="173216"/>
                    </a:lnTo>
                    <a:lnTo>
                      <a:pt x="324682" y="169603"/>
                    </a:lnTo>
                    <a:lnTo>
                      <a:pt x="328292" y="165990"/>
                    </a:lnTo>
                    <a:lnTo>
                      <a:pt x="331903" y="162377"/>
                    </a:lnTo>
                    <a:lnTo>
                      <a:pt x="331903" y="155154"/>
                    </a:lnTo>
                    <a:lnTo>
                      <a:pt x="335518" y="151541"/>
                    </a:lnTo>
                    <a:lnTo>
                      <a:pt x="335518" y="140702"/>
                    </a:lnTo>
                    <a:lnTo>
                      <a:pt x="339129" y="137089"/>
                    </a:lnTo>
                    <a:lnTo>
                      <a:pt x="339129" y="133476"/>
                    </a:lnTo>
                    <a:lnTo>
                      <a:pt x="335518" y="129865"/>
                    </a:lnTo>
                    <a:lnTo>
                      <a:pt x="331903" y="126252"/>
                    </a:lnTo>
                    <a:lnTo>
                      <a:pt x="328292" y="126252"/>
                    </a:lnTo>
                    <a:lnTo>
                      <a:pt x="328292" y="119026"/>
                    </a:lnTo>
                    <a:lnTo>
                      <a:pt x="324682" y="115413"/>
                    </a:lnTo>
                    <a:lnTo>
                      <a:pt x="324682" y="100964"/>
                    </a:lnTo>
                    <a:lnTo>
                      <a:pt x="321067" y="93738"/>
                    </a:lnTo>
                    <a:lnTo>
                      <a:pt x="321067" y="90125"/>
                    </a:lnTo>
                    <a:lnTo>
                      <a:pt x="317456" y="86512"/>
                    </a:lnTo>
                    <a:lnTo>
                      <a:pt x="317456" y="79286"/>
                    </a:lnTo>
                    <a:lnTo>
                      <a:pt x="321067" y="72062"/>
                    </a:lnTo>
                    <a:lnTo>
                      <a:pt x="321067" y="61223"/>
                    </a:lnTo>
                    <a:lnTo>
                      <a:pt x="317456" y="57610"/>
                    </a:lnTo>
                    <a:lnTo>
                      <a:pt x="317456" y="21485"/>
                    </a:lnTo>
                    <a:lnTo>
                      <a:pt x="313841" y="17872"/>
                    </a:lnTo>
                    <a:lnTo>
                      <a:pt x="313841" y="10646"/>
                    </a:lnTo>
                    <a:lnTo>
                      <a:pt x="317456" y="10646"/>
                    </a:lnTo>
                    <a:lnTo>
                      <a:pt x="321067" y="7033"/>
                    </a:lnTo>
                    <a:lnTo>
                      <a:pt x="324682" y="-193"/>
                    </a:lnTo>
                    <a:lnTo>
                      <a:pt x="328292" y="-193"/>
                    </a:lnTo>
                    <a:lnTo>
                      <a:pt x="328292" y="3420"/>
                    </a:lnTo>
                    <a:lnTo>
                      <a:pt x="339129" y="3420"/>
                    </a:lnTo>
                    <a:lnTo>
                      <a:pt x="342744" y="7033"/>
                    </a:lnTo>
                    <a:lnTo>
                      <a:pt x="375259" y="7033"/>
                    </a:lnTo>
                    <a:lnTo>
                      <a:pt x="375259" y="3420"/>
                    </a:lnTo>
                    <a:lnTo>
                      <a:pt x="382485" y="3420"/>
                    </a:lnTo>
                    <a:lnTo>
                      <a:pt x="386095" y="7033"/>
                    </a:lnTo>
                    <a:lnTo>
                      <a:pt x="396932" y="7033"/>
                    </a:lnTo>
                    <a:lnTo>
                      <a:pt x="400547" y="10646"/>
                    </a:lnTo>
                    <a:lnTo>
                      <a:pt x="407773" y="10646"/>
                    </a:lnTo>
                    <a:lnTo>
                      <a:pt x="407773" y="14259"/>
                    </a:lnTo>
                    <a:lnTo>
                      <a:pt x="443898" y="14259"/>
                    </a:lnTo>
                    <a:lnTo>
                      <a:pt x="443898" y="10646"/>
                    </a:lnTo>
                    <a:lnTo>
                      <a:pt x="476413" y="10646"/>
                    </a:lnTo>
                    <a:lnTo>
                      <a:pt x="476413" y="7033"/>
                    </a:lnTo>
                    <a:lnTo>
                      <a:pt x="490860" y="7033"/>
                    </a:lnTo>
                    <a:lnTo>
                      <a:pt x="490860" y="3420"/>
                    </a:lnTo>
                    <a:lnTo>
                      <a:pt x="501701" y="3420"/>
                    </a:lnTo>
                    <a:lnTo>
                      <a:pt x="501701" y="7033"/>
                    </a:lnTo>
                    <a:lnTo>
                      <a:pt x="505312" y="7033"/>
                    </a:lnTo>
                    <a:lnTo>
                      <a:pt x="505312" y="14259"/>
                    </a:lnTo>
                    <a:lnTo>
                      <a:pt x="508927" y="14259"/>
                    </a:lnTo>
                    <a:lnTo>
                      <a:pt x="508927" y="21485"/>
                    </a:lnTo>
                    <a:lnTo>
                      <a:pt x="512538" y="25098"/>
                    </a:lnTo>
                    <a:lnTo>
                      <a:pt x="512538" y="32322"/>
                    </a:lnTo>
                    <a:lnTo>
                      <a:pt x="516002" y="32322"/>
                    </a:lnTo>
                    <a:lnTo>
                      <a:pt x="516002" y="43161"/>
                    </a:lnTo>
                    <a:lnTo>
                      <a:pt x="519764" y="43161"/>
                    </a:lnTo>
                    <a:lnTo>
                      <a:pt x="519764" y="50387"/>
                    </a:lnTo>
                    <a:lnTo>
                      <a:pt x="523375" y="50387"/>
                    </a:lnTo>
                    <a:lnTo>
                      <a:pt x="523375" y="53997"/>
                    </a:lnTo>
                    <a:lnTo>
                      <a:pt x="526838" y="57610"/>
                    </a:lnTo>
                    <a:lnTo>
                      <a:pt x="526838" y="72062"/>
                    </a:lnTo>
                    <a:lnTo>
                      <a:pt x="523375" y="72062"/>
                    </a:lnTo>
                    <a:lnTo>
                      <a:pt x="523375" y="75675"/>
                    </a:lnTo>
                    <a:lnTo>
                      <a:pt x="519764" y="75675"/>
                    </a:lnTo>
                    <a:lnTo>
                      <a:pt x="519764" y="79286"/>
                    </a:lnTo>
                    <a:lnTo>
                      <a:pt x="516002" y="79286"/>
                    </a:lnTo>
                    <a:lnTo>
                      <a:pt x="516002" y="82899"/>
                    </a:lnTo>
                    <a:lnTo>
                      <a:pt x="512538" y="82899"/>
                    </a:lnTo>
                    <a:lnTo>
                      <a:pt x="512538" y="86512"/>
                    </a:lnTo>
                    <a:lnTo>
                      <a:pt x="505312" y="86512"/>
                    </a:lnTo>
                    <a:lnTo>
                      <a:pt x="505312" y="90125"/>
                    </a:lnTo>
                    <a:lnTo>
                      <a:pt x="501701" y="90125"/>
                    </a:lnTo>
                    <a:lnTo>
                      <a:pt x="501701" y="93738"/>
                    </a:lnTo>
                    <a:lnTo>
                      <a:pt x="498086" y="93738"/>
                    </a:lnTo>
                    <a:lnTo>
                      <a:pt x="498086" y="97351"/>
                    </a:lnTo>
                    <a:lnTo>
                      <a:pt x="494475" y="97351"/>
                    </a:lnTo>
                    <a:lnTo>
                      <a:pt x="494475" y="100964"/>
                    </a:lnTo>
                    <a:lnTo>
                      <a:pt x="490860" y="100964"/>
                    </a:lnTo>
                    <a:lnTo>
                      <a:pt x="490860" y="104577"/>
                    </a:lnTo>
                    <a:lnTo>
                      <a:pt x="487249" y="104577"/>
                    </a:lnTo>
                    <a:lnTo>
                      <a:pt x="487249" y="108187"/>
                    </a:lnTo>
                    <a:lnTo>
                      <a:pt x="483639" y="108187"/>
                    </a:lnTo>
                    <a:lnTo>
                      <a:pt x="483639" y="111800"/>
                    </a:lnTo>
                    <a:lnTo>
                      <a:pt x="480023" y="111800"/>
                    </a:lnTo>
                    <a:lnTo>
                      <a:pt x="476413" y="115413"/>
                    </a:lnTo>
                    <a:lnTo>
                      <a:pt x="472798" y="115413"/>
                    </a:lnTo>
                    <a:lnTo>
                      <a:pt x="472798" y="119026"/>
                    </a:lnTo>
                    <a:lnTo>
                      <a:pt x="469187" y="119026"/>
                    </a:lnTo>
                    <a:lnTo>
                      <a:pt x="465572" y="122639"/>
                    </a:lnTo>
                    <a:lnTo>
                      <a:pt x="461961" y="122639"/>
                    </a:lnTo>
                    <a:lnTo>
                      <a:pt x="461961" y="126252"/>
                    </a:lnTo>
                    <a:lnTo>
                      <a:pt x="458350" y="126252"/>
                    </a:lnTo>
                    <a:lnTo>
                      <a:pt x="458350" y="129865"/>
                    </a:lnTo>
                    <a:lnTo>
                      <a:pt x="451124" y="129865"/>
                    </a:lnTo>
                    <a:lnTo>
                      <a:pt x="451124" y="133476"/>
                    </a:lnTo>
                    <a:lnTo>
                      <a:pt x="447509" y="133476"/>
                    </a:lnTo>
                    <a:lnTo>
                      <a:pt x="447509" y="137089"/>
                    </a:lnTo>
                    <a:lnTo>
                      <a:pt x="443898" y="137089"/>
                    </a:lnTo>
                    <a:lnTo>
                      <a:pt x="440283" y="140702"/>
                    </a:lnTo>
                    <a:lnTo>
                      <a:pt x="436672" y="140702"/>
                    </a:lnTo>
                    <a:lnTo>
                      <a:pt x="436672" y="144315"/>
                    </a:lnTo>
                    <a:lnTo>
                      <a:pt x="433062" y="144315"/>
                    </a:lnTo>
                    <a:lnTo>
                      <a:pt x="433062" y="147928"/>
                    </a:lnTo>
                    <a:lnTo>
                      <a:pt x="429446" y="147928"/>
                    </a:lnTo>
                    <a:lnTo>
                      <a:pt x="429446" y="151541"/>
                    </a:lnTo>
                    <a:lnTo>
                      <a:pt x="425836" y="151541"/>
                    </a:lnTo>
                    <a:lnTo>
                      <a:pt x="425836" y="155154"/>
                    </a:lnTo>
                    <a:lnTo>
                      <a:pt x="422221" y="155154"/>
                    </a:lnTo>
                    <a:lnTo>
                      <a:pt x="422221" y="158767"/>
                    </a:lnTo>
                    <a:lnTo>
                      <a:pt x="418610" y="158767"/>
                    </a:lnTo>
                    <a:lnTo>
                      <a:pt x="418610" y="162377"/>
                    </a:lnTo>
                    <a:lnTo>
                      <a:pt x="411384" y="162377"/>
                    </a:lnTo>
                    <a:lnTo>
                      <a:pt x="411384" y="165990"/>
                    </a:lnTo>
                    <a:lnTo>
                      <a:pt x="407773" y="165990"/>
                    </a:lnTo>
                    <a:lnTo>
                      <a:pt x="407773" y="169603"/>
                    </a:lnTo>
                    <a:lnTo>
                      <a:pt x="404158" y="169603"/>
                    </a:lnTo>
                    <a:lnTo>
                      <a:pt x="404158" y="173216"/>
                    </a:lnTo>
                    <a:lnTo>
                      <a:pt x="400547" y="173216"/>
                    </a:lnTo>
                    <a:lnTo>
                      <a:pt x="400547" y="187666"/>
                    </a:lnTo>
                    <a:lnTo>
                      <a:pt x="404158" y="187666"/>
                    </a:lnTo>
                    <a:lnTo>
                      <a:pt x="404158" y="202118"/>
                    </a:lnTo>
                    <a:lnTo>
                      <a:pt x="407773" y="202118"/>
                    </a:lnTo>
                    <a:lnTo>
                      <a:pt x="407773" y="212954"/>
                    </a:lnTo>
                    <a:lnTo>
                      <a:pt x="411384" y="212954"/>
                    </a:lnTo>
                    <a:lnTo>
                      <a:pt x="411384" y="220180"/>
                    </a:lnTo>
                    <a:lnTo>
                      <a:pt x="414995" y="220180"/>
                    </a:lnTo>
                    <a:lnTo>
                      <a:pt x="414995" y="227406"/>
                    </a:lnTo>
                    <a:lnTo>
                      <a:pt x="418610" y="227406"/>
                    </a:lnTo>
                    <a:lnTo>
                      <a:pt x="418610" y="234632"/>
                    </a:lnTo>
                    <a:lnTo>
                      <a:pt x="422221" y="234632"/>
                    </a:lnTo>
                    <a:lnTo>
                      <a:pt x="422221" y="241856"/>
                    </a:lnTo>
                    <a:lnTo>
                      <a:pt x="425836" y="241856"/>
                    </a:lnTo>
                    <a:lnTo>
                      <a:pt x="425836" y="245469"/>
                    </a:lnTo>
                    <a:lnTo>
                      <a:pt x="429446" y="245469"/>
                    </a:lnTo>
                    <a:lnTo>
                      <a:pt x="429446" y="252543"/>
                    </a:lnTo>
                    <a:lnTo>
                      <a:pt x="433062" y="256156"/>
                    </a:lnTo>
                    <a:lnTo>
                      <a:pt x="433062" y="259921"/>
                    </a:lnTo>
                    <a:lnTo>
                      <a:pt x="436672" y="259921"/>
                    </a:lnTo>
                    <a:lnTo>
                      <a:pt x="436672" y="267144"/>
                    </a:lnTo>
                    <a:lnTo>
                      <a:pt x="440283" y="267144"/>
                    </a:lnTo>
                    <a:lnTo>
                      <a:pt x="440283" y="270757"/>
                    </a:lnTo>
                    <a:lnTo>
                      <a:pt x="443898" y="270757"/>
                    </a:lnTo>
                    <a:lnTo>
                      <a:pt x="443898" y="274221"/>
                    </a:lnTo>
                    <a:lnTo>
                      <a:pt x="447509" y="274221"/>
                    </a:lnTo>
                    <a:lnTo>
                      <a:pt x="447509" y="277832"/>
                    </a:lnTo>
                    <a:lnTo>
                      <a:pt x="451124" y="277832"/>
                    </a:lnTo>
                    <a:lnTo>
                      <a:pt x="451124" y="285209"/>
                    </a:lnTo>
                    <a:lnTo>
                      <a:pt x="454735" y="285209"/>
                    </a:lnTo>
                    <a:lnTo>
                      <a:pt x="454735" y="296046"/>
                    </a:lnTo>
                    <a:lnTo>
                      <a:pt x="458350" y="296046"/>
                    </a:lnTo>
                    <a:lnTo>
                      <a:pt x="458350" y="306733"/>
                    </a:lnTo>
                    <a:lnTo>
                      <a:pt x="461961" y="306733"/>
                    </a:lnTo>
                    <a:lnTo>
                      <a:pt x="461961" y="313959"/>
                    </a:lnTo>
                    <a:lnTo>
                      <a:pt x="465572" y="317572"/>
                    </a:lnTo>
                    <a:lnTo>
                      <a:pt x="465572" y="324798"/>
                    </a:lnTo>
                    <a:lnTo>
                      <a:pt x="469187" y="324798"/>
                    </a:lnTo>
                    <a:lnTo>
                      <a:pt x="469187" y="332022"/>
                    </a:lnTo>
                    <a:lnTo>
                      <a:pt x="472798" y="332022"/>
                    </a:lnTo>
                    <a:lnTo>
                      <a:pt x="472798" y="339247"/>
                    </a:lnTo>
                    <a:lnTo>
                      <a:pt x="476413" y="339247"/>
                    </a:lnTo>
                    <a:lnTo>
                      <a:pt x="476413" y="350086"/>
                    </a:lnTo>
                    <a:lnTo>
                      <a:pt x="480023" y="350086"/>
                    </a:lnTo>
                    <a:lnTo>
                      <a:pt x="480023" y="360923"/>
                    </a:lnTo>
                    <a:lnTo>
                      <a:pt x="483639" y="364536"/>
                    </a:lnTo>
                    <a:lnTo>
                      <a:pt x="483639" y="375375"/>
                    </a:lnTo>
                    <a:lnTo>
                      <a:pt x="487249" y="375375"/>
                    </a:lnTo>
                    <a:lnTo>
                      <a:pt x="487249" y="389824"/>
                    </a:lnTo>
                    <a:lnTo>
                      <a:pt x="490860" y="389824"/>
                    </a:lnTo>
                    <a:lnTo>
                      <a:pt x="490860" y="407889"/>
                    </a:lnTo>
                    <a:lnTo>
                      <a:pt x="494475" y="407889"/>
                    </a:lnTo>
                    <a:lnTo>
                      <a:pt x="494475" y="429565"/>
                    </a:lnTo>
                    <a:lnTo>
                      <a:pt x="498086" y="433178"/>
                    </a:lnTo>
                    <a:lnTo>
                      <a:pt x="498086" y="440401"/>
                    </a:lnTo>
                    <a:lnTo>
                      <a:pt x="494475" y="440401"/>
                    </a:lnTo>
                    <a:lnTo>
                      <a:pt x="494475" y="454853"/>
                    </a:lnTo>
                    <a:lnTo>
                      <a:pt x="490860" y="454853"/>
                    </a:lnTo>
                    <a:lnTo>
                      <a:pt x="490860" y="462079"/>
                    </a:lnTo>
                    <a:lnTo>
                      <a:pt x="487249" y="462079"/>
                    </a:lnTo>
                    <a:lnTo>
                      <a:pt x="487249" y="490978"/>
                    </a:lnTo>
                    <a:lnTo>
                      <a:pt x="483639" y="490978"/>
                    </a:lnTo>
                    <a:lnTo>
                      <a:pt x="483639" y="494591"/>
                    </a:lnTo>
                    <a:lnTo>
                      <a:pt x="480023" y="498204"/>
                    </a:lnTo>
                    <a:lnTo>
                      <a:pt x="480023" y="501817"/>
                    </a:lnTo>
                    <a:lnTo>
                      <a:pt x="476413" y="501817"/>
                    </a:lnTo>
                    <a:lnTo>
                      <a:pt x="476413" y="509043"/>
                    </a:lnTo>
                    <a:lnTo>
                      <a:pt x="472798" y="509043"/>
                    </a:lnTo>
                    <a:lnTo>
                      <a:pt x="472798" y="512656"/>
                    </a:lnTo>
                    <a:lnTo>
                      <a:pt x="469187" y="516269"/>
                    </a:lnTo>
                    <a:lnTo>
                      <a:pt x="469187" y="519880"/>
                    </a:lnTo>
                    <a:lnTo>
                      <a:pt x="465572" y="519880"/>
                    </a:lnTo>
                    <a:lnTo>
                      <a:pt x="465572" y="523493"/>
                    </a:lnTo>
                    <a:lnTo>
                      <a:pt x="461961" y="523493"/>
                    </a:lnTo>
                    <a:lnTo>
                      <a:pt x="461961" y="534332"/>
                    </a:lnTo>
                    <a:lnTo>
                      <a:pt x="458350" y="534332"/>
                    </a:lnTo>
                    <a:lnTo>
                      <a:pt x="458350" y="541558"/>
                    </a:lnTo>
                    <a:lnTo>
                      <a:pt x="454735" y="541558"/>
                    </a:lnTo>
                    <a:lnTo>
                      <a:pt x="454735" y="545168"/>
                    </a:lnTo>
                    <a:lnTo>
                      <a:pt x="458350" y="548781"/>
                    </a:lnTo>
                    <a:lnTo>
                      <a:pt x="458350" y="559620"/>
                    </a:lnTo>
                    <a:lnTo>
                      <a:pt x="454735" y="559620"/>
                    </a:lnTo>
                    <a:lnTo>
                      <a:pt x="454735" y="566846"/>
                    </a:lnTo>
                    <a:lnTo>
                      <a:pt x="451124" y="566846"/>
                    </a:lnTo>
                    <a:lnTo>
                      <a:pt x="451124" y="570457"/>
                    </a:lnTo>
                    <a:lnTo>
                      <a:pt x="447509" y="570457"/>
                    </a:lnTo>
                    <a:lnTo>
                      <a:pt x="447509" y="574070"/>
                    </a:lnTo>
                    <a:lnTo>
                      <a:pt x="443898" y="574070"/>
                    </a:lnTo>
                    <a:lnTo>
                      <a:pt x="443898" y="577683"/>
                    </a:lnTo>
                    <a:lnTo>
                      <a:pt x="440283" y="577683"/>
                    </a:lnTo>
                    <a:lnTo>
                      <a:pt x="440283" y="581296"/>
                    </a:lnTo>
                    <a:lnTo>
                      <a:pt x="436672" y="581296"/>
                    </a:lnTo>
                    <a:lnTo>
                      <a:pt x="436672" y="584909"/>
                    </a:lnTo>
                    <a:lnTo>
                      <a:pt x="433062" y="584909"/>
                    </a:lnTo>
                    <a:lnTo>
                      <a:pt x="433062" y="588522"/>
                    </a:lnTo>
                    <a:lnTo>
                      <a:pt x="429446" y="588522"/>
                    </a:lnTo>
                    <a:lnTo>
                      <a:pt x="429446" y="592135"/>
                    </a:lnTo>
                    <a:lnTo>
                      <a:pt x="425836" y="592135"/>
                    </a:lnTo>
                    <a:lnTo>
                      <a:pt x="425836" y="595748"/>
                    </a:lnTo>
                    <a:lnTo>
                      <a:pt x="422221" y="595748"/>
                    </a:lnTo>
                    <a:lnTo>
                      <a:pt x="422221" y="602971"/>
                    </a:lnTo>
                    <a:lnTo>
                      <a:pt x="418610" y="602971"/>
                    </a:lnTo>
                    <a:lnTo>
                      <a:pt x="418610" y="639099"/>
                    </a:lnTo>
                    <a:lnTo>
                      <a:pt x="414995" y="642712"/>
                    </a:lnTo>
                    <a:lnTo>
                      <a:pt x="414995" y="660774"/>
                    </a:lnTo>
                    <a:lnTo>
                      <a:pt x="411384" y="664387"/>
                    </a:lnTo>
                    <a:lnTo>
                      <a:pt x="411384" y="671613"/>
                    </a:lnTo>
                    <a:lnTo>
                      <a:pt x="407773" y="675226"/>
                    </a:lnTo>
                    <a:lnTo>
                      <a:pt x="407773" y="682450"/>
                    </a:lnTo>
                    <a:lnTo>
                      <a:pt x="404158" y="686063"/>
                    </a:lnTo>
                    <a:lnTo>
                      <a:pt x="404158" y="693289"/>
                    </a:lnTo>
                    <a:lnTo>
                      <a:pt x="400547" y="696902"/>
                    </a:lnTo>
                    <a:lnTo>
                      <a:pt x="400547" y="700515"/>
                    </a:lnTo>
                    <a:lnTo>
                      <a:pt x="396932" y="704125"/>
                    </a:lnTo>
                    <a:lnTo>
                      <a:pt x="393321" y="711351"/>
                    </a:lnTo>
                    <a:lnTo>
                      <a:pt x="389706" y="714964"/>
                    </a:lnTo>
                    <a:lnTo>
                      <a:pt x="386095" y="718577"/>
                    </a:lnTo>
                    <a:lnTo>
                      <a:pt x="382485" y="722190"/>
                    </a:lnTo>
                    <a:lnTo>
                      <a:pt x="378869" y="725803"/>
                    </a:lnTo>
                    <a:lnTo>
                      <a:pt x="378869" y="729414"/>
                    </a:lnTo>
                    <a:lnTo>
                      <a:pt x="375259" y="733027"/>
                    </a:lnTo>
                    <a:lnTo>
                      <a:pt x="375259" y="736640"/>
                    </a:lnTo>
                    <a:lnTo>
                      <a:pt x="371644" y="740253"/>
                    </a:lnTo>
                    <a:lnTo>
                      <a:pt x="375259" y="743866"/>
                    </a:lnTo>
                    <a:lnTo>
                      <a:pt x="375259" y="747479"/>
                    </a:lnTo>
                    <a:lnTo>
                      <a:pt x="378869" y="751092"/>
                    </a:lnTo>
                    <a:lnTo>
                      <a:pt x="382485" y="758315"/>
                    </a:lnTo>
                    <a:lnTo>
                      <a:pt x="386095" y="758315"/>
                    </a:lnTo>
                    <a:lnTo>
                      <a:pt x="389706" y="761928"/>
                    </a:lnTo>
                    <a:lnTo>
                      <a:pt x="389706" y="769154"/>
                    </a:lnTo>
                    <a:lnTo>
                      <a:pt x="393321" y="769154"/>
                    </a:lnTo>
                    <a:lnTo>
                      <a:pt x="393321" y="772767"/>
                    </a:lnTo>
                    <a:lnTo>
                      <a:pt x="396932" y="772767"/>
                    </a:lnTo>
                    <a:lnTo>
                      <a:pt x="396932" y="783604"/>
                    </a:lnTo>
                    <a:lnTo>
                      <a:pt x="400547" y="787217"/>
                    </a:lnTo>
                    <a:lnTo>
                      <a:pt x="400547" y="790830"/>
                    </a:lnTo>
                    <a:lnTo>
                      <a:pt x="404158" y="790830"/>
                    </a:lnTo>
                    <a:lnTo>
                      <a:pt x="404158" y="805282"/>
                    </a:lnTo>
                    <a:lnTo>
                      <a:pt x="407773" y="805282"/>
                    </a:lnTo>
                    <a:lnTo>
                      <a:pt x="407773" y="848633"/>
                    </a:lnTo>
                    <a:lnTo>
                      <a:pt x="404158" y="848633"/>
                    </a:lnTo>
                    <a:lnTo>
                      <a:pt x="400547" y="852246"/>
                    </a:lnTo>
                    <a:lnTo>
                      <a:pt x="407773" y="852246"/>
                    </a:lnTo>
                    <a:lnTo>
                      <a:pt x="407773" y="859472"/>
                    </a:lnTo>
                    <a:lnTo>
                      <a:pt x="411384" y="859472"/>
                    </a:lnTo>
                    <a:lnTo>
                      <a:pt x="414995" y="863082"/>
                    </a:lnTo>
                    <a:lnTo>
                      <a:pt x="414995" y="866695"/>
                    </a:lnTo>
                    <a:lnTo>
                      <a:pt x="418610" y="866695"/>
                    </a:lnTo>
                    <a:lnTo>
                      <a:pt x="418610" y="873921"/>
                    </a:lnTo>
                    <a:lnTo>
                      <a:pt x="422221" y="873921"/>
                    </a:lnTo>
                    <a:lnTo>
                      <a:pt x="422221" y="877534"/>
                    </a:lnTo>
                    <a:lnTo>
                      <a:pt x="425836" y="881147"/>
                    </a:lnTo>
                    <a:lnTo>
                      <a:pt x="429446" y="881147"/>
                    </a:lnTo>
                    <a:lnTo>
                      <a:pt x="429446" y="884760"/>
                    </a:lnTo>
                    <a:lnTo>
                      <a:pt x="433062" y="884760"/>
                    </a:lnTo>
                    <a:lnTo>
                      <a:pt x="433062" y="888371"/>
                    </a:lnTo>
                    <a:lnTo>
                      <a:pt x="436672" y="888371"/>
                    </a:lnTo>
                    <a:lnTo>
                      <a:pt x="436672" y="891984"/>
                    </a:lnTo>
                    <a:lnTo>
                      <a:pt x="440283" y="891984"/>
                    </a:lnTo>
                    <a:lnTo>
                      <a:pt x="440283" y="895597"/>
                    </a:lnTo>
                    <a:lnTo>
                      <a:pt x="404158" y="895597"/>
                    </a:lnTo>
                    <a:lnTo>
                      <a:pt x="396932" y="891984"/>
                    </a:lnTo>
                    <a:lnTo>
                      <a:pt x="386095" y="888371"/>
                    </a:lnTo>
                    <a:lnTo>
                      <a:pt x="382485" y="891984"/>
                    </a:lnTo>
                    <a:lnTo>
                      <a:pt x="371644" y="891984"/>
                    </a:lnTo>
                    <a:lnTo>
                      <a:pt x="364418" y="895597"/>
                    </a:lnTo>
                    <a:lnTo>
                      <a:pt x="353581" y="899210"/>
                    </a:lnTo>
                    <a:lnTo>
                      <a:pt x="346355" y="899210"/>
                    </a:lnTo>
                    <a:lnTo>
                      <a:pt x="339129" y="902823"/>
                    </a:lnTo>
                    <a:lnTo>
                      <a:pt x="335518" y="902823"/>
                    </a:lnTo>
                    <a:lnTo>
                      <a:pt x="328292" y="906436"/>
                    </a:lnTo>
                    <a:lnTo>
                      <a:pt x="321067" y="910049"/>
                    </a:lnTo>
                    <a:lnTo>
                      <a:pt x="317456" y="913662"/>
                    </a:lnTo>
                    <a:lnTo>
                      <a:pt x="310230" y="913662"/>
                    </a:lnTo>
                    <a:lnTo>
                      <a:pt x="299393" y="917272"/>
                    </a:lnTo>
                    <a:lnTo>
                      <a:pt x="252427" y="917272"/>
                    </a:lnTo>
                    <a:lnTo>
                      <a:pt x="234364" y="920885"/>
                    </a:lnTo>
                    <a:lnTo>
                      <a:pt x="230749" y="917272"/>
                    </a:lnTo>
                    <a:lnTo>
                      <a:pt x="227138" y="917272"/>
                    </a:lnTo>
                    <a:lnTo>
                      <a:pt x="227138" y="910049"/>
                    </a:lnTo>
                    <a:lnTo>
                      <a:pt x="223528" y="906436"/>
                    </a:lnTo>
                    <a:lnTo>
                      <a:pt x="219913" y="902823"/>
                    </a:lnTo>
                    <a:lnTo>
                      <a:pt x="219913" y="891984"/>
                    </a:lnTo>
                    <a:lnTo>
                      <a:pt x="216302" y="888371"/>
                    </a:lnTo>
                    <a:lnTo>
                      <a:pt x="205461" y="888371"/>
                    </a:lnTo>
                    <a:lnTo>
                      <a:pt x="201850" y="891984"/>
                    </a:lnTo>
                    <a:lnTo>
                      <a:pt x="194624" y="895597"/>
                    </a:lnTo>
                    <a:lnTo>
                      <a:pt x="187398" y="895597"/>
                    </a:lnTo>
                    <a:lnTo>
                      <a:pt x="183787" y="891984"/>
                    </a:lnTo>
                    <a:lnTo>
                      <a:pt x="180172" y="888371"/>
                    </a:lnTo>
                    <a:lnTo>
                      <a:pt x="172946" y="888371"/>
                    </a:lnTo>
                    <a:lnTo>
                      <a:pt x="172946" y="891984"/>
                    </a:lnTo>
                    <a:lnTo>
                      <a:pt x="169336" y="895597"/>
                    </a:lnTo>
                    <a:lnTo>
                      <a:pt x="169336" y="899210"/>
                    </a:lnTo>
                    <a:lnTo>
                      <a:pt x="165725" y="899210"/>
                    </a:lnTo>
                    <a:lnTo>
                      <a:pt x="165725" y="902823"/>
                    </a:lnTo>
                    <a:lnTo>
                      <a:pt x="158499" y="899210"/>
                    </a:lnTo>
                    <a:lnTo>
                      <a:pt x="147658" y="899210"/>
                    </a:lnTo>
                    <a:lnTo>
                      <a:pt x="140436" y="895597"/>
                    </a:lnTo>
                    <a:lnTo>
                      <a:pt x="133210" y="891984"/>
                    </a:lnTo>
                    <a:lnTo>
                      <a:pt x="125984" y="884760"/>
                    </a:lnTo>
                    <a:lnTo>
                      <a:pt x="122369" y="877534"/>
                    </a:lnTo>
                    <a:lnTo>
                      <a:pt x="118759" y="870308"/>
                    </a:lnTo>
                    <a:lnTo>
                      <a:pt x="118759" y="848633"/>
                    </a:lnTo>
                    <a:lnTo>
                      <a:pt x="122369" y="841407"/>
                    </a:lnTo>
                    <a:lnTo>
                      <a:pt x="125984" y="837794"/>
                    </a:lnTo>
                    <a:lnTo>
                      <a:pt x="129595" y="830570"/>
                    </a:lnTo>
                    <a:lnTo>
                      <a:pt x="129595" y="819731"/>
                    </a:lnTo>
                    <a:lnTo>
                      <a:pt x="125984" y="812505"/>
                    </a:lnTo>
                    <a:lnTo>
                      <a:pt x="122369" y="808892"/>
                    </a:lnTo>
                    <a:lnTo>
                      <a:pt x="118759" y="805282"/>
                    </a:lnTo>
                    <a:lnTo>
                      <a:pt x="118759" y="772767"/>
                    </a:lnTo>
                    <a:lnTo>
                      <a:pt x="115148" y="772767"/>
                    </a:lnTo>
                    <a:lnTo>
                      <a:pt x="107922" y="769154"/>
                    </a:lnTo>
                    <a:lnTo>
                      <a:pt x="107922" y="765541"/>
                    </a:lnTo>
                    <a:lnTo>
                      <a:pt x="111533" y="761928"/>
                    </a:lnTo>
                    <a:lnTo>
                      <a:pt x="111533" y="758315"/>
                    </a:lnTo>
                    <a:lnTo>
                      <a:pt x="107922" y="754705"/>
                    </a:lnTo>
                    <a:lnTo>
                      <a:pt x="104307" y="751092"/>
                    </a:lnTo>
                    <a:lnTo>
                      <a:pt x="93470" y="751092"/>
                    </a:lnTo>
                    <a:lnTo>
                      <a:pt x="89859" y="754705"/>
                    </a:lnTo>
                    <a:lnTo>
                      <a:pt x="86244" y="758315"/>
                    </a:lnTo>
                    <a:lnTo>
                      <a:pt x="82633" y="761928"/>
                    </a:lnTo>
                    <a:lnTo>
                      <a:pt x="79018" y="761928"/>
                    </a:lnTo>
                    <a:lnTo>
                      <a:pt x="75407" y="758315"/>
                    </a:lnTo>
                    <a:lnTo>
                      <a:pt x="79018" y="758315"/>
                    </a:lnTo>
                    <a:lnTo>
                      <a:pt x="79018" y="754705"/>
                    </a:lnTo>
                    <a:lnTo>
                      <a:pt x="71792" y="754705"/>
                    </a:lnTo>
                    <a:lnTo>
                      <a:pt x="68182" y="761928"/>
                    </a:lnTo>
                    <a:lnTo>
                      <a:pt x="57345" y="761928"/>
                    </a:lnTo>
                    <a:lnTo>
                      <a:pt x="50119" y="758315"/>
                    </a:lnTo>
                    <a:lnTo>
                      <a:pt x="42893" y="751092"/>
                    </a:lnTo>
                    <a:lnTo>
                      <a:pt x="46504" y="747479"/>
                    </a:lnTo>
                    <a:lnTo>
                      <a:pt x="50119" y="747479"/>
                    </a:lnTo>
                    <a:lnTo>
                      <a:pt x="53730" y="743866"/>
                    </a:lnTo>
                    <a:lnTo>
                      <a:pt x="60956" y="740253"/>
                    </a:lnTo>
                    <a:lnTo>
                      <a:pt x="64566" y="736640"/>
                    </a:lnTo>
                    <a:lnTo>
                      <a:pt x="68182" y="733027"/>
                    </a:lnTo>
                    <a:lnTo>
                      <a:pt x="82633" y="733027"/>
                    </a:lnTo>
                    <a:lnTo>
                      <a:pt x="82633" y="729414"/>
                    </a:lnTo>
                    <a:lnTo>
                      <a:pt x="79018" y="729414"/>
                    </a:lnTo>
                    <a:lnTo>
                      <a:pt x="75407" y="725803"/>
                    </a:lnTo>
                    <a:lnTo>
                      <a:pt x="75407" y="722190"/>
                    </a:lnTo>
                    <a:lnTo>
                      <a:pt x="79018" y="718577"/>
                    </a:lnTo>
                    <a:lnTo>
                      <a:pt x="82633" y="718577"/>
                    </a:lnTo>
                    <a:lnTo>
                      <a:pt x="89859" y="714964"/>
                    </a:lnTo>
                    <a:lnTo>
                      <a:pt x="97081" y="714964"/>
                    </a:lnTo>
                    <a:lnTo>
                      <a:pt x="100696" y="711351"/>
                    </a:lnTo>
                    <a:lnTo>
                      <a:pt x="104307" y="707738"/>
                    </a:lnTo>
                    <a:lnTo>
                      <a:pt x="104307" y="700515"/>
                    </a:lnTo>
                    <a:lnTo>
                      <a:pt x="107922" y="696902"/>
                    </a:lnTo>
                    <a:lnTo>
                      <a:pt x="107922" y="693289"/>
                    </a:lnTo>
                    <a:lnTo>
                      <a:pt x="111533" y="693289"/>
                    </a:lnTo>
                    <a:lnTo>
                      <a:pt x="115148" y="686063"/>
                    </a:lnTo>
                    <a:lnTo>
                      <a:pt x="118759" y="682450"/>
                    </a:lnTo>
                    <a:lnTo>
                      <a:pt x="118759" y="678837"/>
                    </a:lnTo>
                    <a:lnTo>
                      <a:pt x="115148" y="675226"/>
                    </a:lnTo>
                    <a:lnTo>
                      <a:pt x="111533" y="671613"/>
                    </a:lnTo>
                    <a:lnTo>
                      <a:pt x="107922" y="668000"/>
                    </a:lnTo>
                    <a:lnTo>
                      <a:pt x="100696" y="664387"/>
                    </a:lnTo>
                    <a:lnTo>
                      <a:pt x="97081" y="660774"/>
                    </a:lnTo>
                    <a:lnTo>
                      <a:pt x="97081" y="657161"/>
                    </a:lnTo>
                    <a:lnTo>
                      <a:pt x="93470" y="653548"/>
                    </a:lnTo>
                    <a:lnTo>
                      <a:pt x="93470" y="646325"/>
                    </a:lnTo>
                    <a:lnTo>
                      <a:pt x="86244" y="649935"/>
                    </a:lnTo>
                    <a:lnTo>
                      <a:pt x="71792" y="649935"/>
                    </a:lnTo>
                    <a:lnTo>
                      <a:pt x="68182" y="653548"/>
                    </a:lnTo>
                    <a:lnTo>
                      <a:pt x="64566" y="649935"/>
                    </a:lnTo>
                    <a:lnTo>
                      <a:pt x="53730" y="649935"/>
                    </a:lnTo>
                    <a:lnTo>
                      <a:pt x="53730" y="653548"/>
                    </a:lnTo>
                    <a:lnTo>
                      <a:pt x="50119" y="657161"/>
                    </a:lnTo>
                    <a:lnTo>
                      <a:pt x="46504" y="657161"/>
                    </a:lnTo>
                    <a:lnTo>
                      <a:pt x="46504" y="660774"/>
                    </a:lnTo>
                    <a:lnTo>
                      <a:pt x="35667" y="660774"/>
                    </a:lnTo>
                    <a:lnTo>
                      <a:pt x="32056" y="664387"/>
                    </a:lnTo>
                    <a:lnTo>
                      <a:pt x="24831" y="664387"/>
                    </a:lnTo>
                    <a:lnTo>
                      <a:pt x="21215" y="660774"/>
                    </a:lnTo>
                    <a:lnTo>
                      <a:pt x="17605" y="660774"/>
                    </a:lnTo>
                    <a:lnTo>
                      <a:pt x="10379" y="657161"/>
                    </a:lnTo>
                    <a:lnTo>
                      <a:pt x="-458" y="657161"/>
                    </a:lnTo>
                    <a:lnTo>
                      <a:pt x="3153" y="653548"/>
                    </a:lnTo>
                    <a:lnTo>
                      <a:pt x="6768" y="649935"/>
                    </a:lnTo>
                    <a:lnTo>
                      <a:pt x="6768" y="646325"/>
                    </a:lnTo>
                    <a:lnTo>
                      <a:pt x="10379" y="642712"/>
                    </a:lnTo>
                    <a:lnTo>
                      <a:pt x="13989" y="639099"/>
                    </a:lnTo>
                    <a:lnTo>
                      <a:pt x="21215" y="635486"/>
                    </a:lnTo>
                    <a:lnTo>
                      <a:pt x="21215" y="628260"/>
                    </a:lnTo>
                    <a:lnTo>
                      <a:pt x="24831" y="624647"/>
                    </a:lnTo>
                    <a:lnTo>
                      <a:pt x="32056" y="624647"/>
                    </a:lnTo>
                    <a:lnTo>
                      <a:pt x="32056" y="621036"/>
                    </a:lnTo>
                    <a:lnTo>
                      <a:pt x="28441" y="621036"/>
                    </a:lnTo>
                    <a:lnTo>
                      <a:pt x="28441" y="617423"/>
                    </a:lnTo>
                    <a:lnTo>
                      <a:pt x="32056" y="613810"/>
                    </a:lnTo>
                    <a:lnTo>
                      <a:pt x="28441" y="610197"/>
                    </a:lnTo>
                    <a:lnTo>
                      <a:pt x="28441" y="599358"/>
                    </a:lnTo>
                    <a:lnTo>
                      <a:pt x="32056" y="595748"/>
                    </a:lnTo>
                    <a:lnTo>
                      <a:pt x="32056" y="592135"/>
                    </a:lnTo>
                    <a:lnTo>
                      <a:pt x="35667" y="584909"/>
                    </a:lnTo>
                    <a:lnTo>
                      <a:pt x="35667" y="574070"/>
                    </a:lnTo>
                    <a:lnTo>
                      <a:pt x="32056" y="570457"/>
                    </a:lnTo>
                    <a:lnTo>
                      <a:pt x="32056" y="566846"/>
                    </a:lnTo>
                    <a:lnTo>
                      <a:pt x="42893" y="566846"/>
                    </a:lnTo>
                    <a:lnTo>
                      <a:pt x="42893" y="570457"/>
                    </a:lnTo>
                    <a:lnTo>
                      <a:pt x="46504" y="570457"/>
                    </a:lnTo>
                    <a:lnTo>
                      <a:pt x="46504" y="566846"/>
                    </a:lnTo>
                    <a:lnTo>
                      <a:pt x="50119" y="566846"/>
                    </a:lnTo>
                    <a:lnTo>
                      <a:pt x="50119" y="556007"/>
                    </a:lnTo>
                    <a:lnTo>
                      <a:pt x="60956" y="556007"/>
                    </a:lnTo>
                    <a:lnTo>
                      <a:pt x="60956" y="552394"/>
                    </a:lnTo>
                    <a:lnTo>
                      <a:pt x="64566" y="548781"/>
                    </a:lnTo>
                    <a:lnTo>
                      <a:pt x="64566" y="545168"/>
                    </a:lnTo>
                    <a:lnTo>
                      <a:pt x="68182" y="541558"/>
                    </a:lnTo>
                    <a:lnTo>
                      <a:pt x="68182" y="537945"/>
                    </a:lnTo>
                    <a:lnTo>
                      <a:pt x="71792" y="534332"/>
                    </a:lnTo>
                    <a:lnTo>
                      <a:pt x="75407" y="534332"/>
                    </a:lnTo>
                    <a:lnTo>
                      <a:pt x="82633" y="530719"/>
                    </a:lnTo>
                    <a:lnTo>
                      <a:pt x="86244" y="530719"/>
                    </a:lnTo>
                    <a:lnTo>
                      <a:pt x="86244" y="527106"/>
                    </a:lnTo>
                    <a:lnTo>
                      <a:pt x="89859" y="527106"/>
                    </a:lnTo>
                    <a:lnTo>
                      <a:pt x="89859" y="505430"/>
                    </a:lnTo>
                    <a:lnTo>
                      <a:pt x="93470" y="505430"/>
                    </a:lnTo>
                    <a:lnTo>
                      <a:pt x="93470" y="501817"/>
                    </a:lnTo>
                    <a:lnTo>
                      <a:pt x="93470" y="501817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B71CFD9-E40B-10BE-2C23-D3ECCB17CF95}"/>
                </a:ext>
              </a:extLst>
            </p:cNvPr>
            <p:cNvGrpSpPr/>
            <p:nvPr/>
          </p:nvGrpSpPr>
          <p:grpSpPr>
            <a:xfrm>
              <a:off x="4163788" y="1216275"/>
              <a:ext cx="2773385" cy="4997243"/>
              <a:chOff x="4163788" y="1216275"/>
              <a:chExt cx="2773385" cy="4997243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517A61C-CB86-B45B-E276-26D236D1AEBE}"/>
                  </a:ext>
                </a:extLst>
              </p:cNvPr>
              <p:cNvSpPr txBox="1"/>
              <p:nvPr/>
            </p:nvSpPr>
            <p:spPr>
              <a:xfrm>
                <a:off x="5246617" y="1216275"/>
                <a:ext cx="56297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dirty="0" err="1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อ.ชื่นชม</a:t>
                </a:r>
                <a:endParaRPr lang="en-US" sz="900" dirty="0">
                  <a:solidFill>
                    <a:srgbClr val="000000"/>
                  </a:solidFill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91BBCA-F26E-3618-12B2-9374C92DB766}"/>
                  </a:ext>
                </a:extLst>
              </p:cNvPr>
              <p:cNvSpPr txBox="1"/>
              <p:nvPr/>
            </p:nvSpPr>
            <p:spPr>
              <a:xfrm>
                <a:off x="4750903" y="1750565"/>
                <a:ext cx="67678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th-TH" sz="900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อ.เ</a:t>
                </a:r>
                <a:r>
                  <a:rPr lang="en-US" sz="900" dirty="0" err="1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ชียงยืน</a:t>
                </a:r>
                <a:endParaRPr lang="en-US" sz="900" dirty="0">
                  <a:solidFill>
                    <a:srgbClr val="000000"/>
                  </a:solidFill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FC9E9F-8FC1-DB77-5948-C6A14EB5CE59}"/>
                  </a:ext>
                </a:extLst>
              </p:cNvPr>
              <p:cNvSpPr txBox="1"/>
              <p:nvPr/>
            </p:nvSpPr>
            <p:spPr>
              <a:xfrm>
                <a:off x="4440467" y="2513322"/>
                <a:ext cx="75693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dirty="0" err="1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อ.โกสุมพิสัย</a:t>
                </a:r>
                <a:endParaRPr lang="en-US" sz="900" dirty="0">
                  <a:solidFill>
                    <a:srgbClr val="000000"/>
                  </a:solidFill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64744D8-AAC6-DD44-672E-C834E4D10EA3}"/>
                  </a:ext>
                </a:extLst>
              </p:cNvPr>
              <p:cNvSpPr txBox="1"/>
              <p:nvPr/>
            </p:nvSpPr>
            <p:spPr>
              <a:xfrm>
                <a:off x="4163788" y="3512110"/>
                <a:ext cx="55335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dirty="0" err="1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อ.กุดรัง</a:t>
                </a:r>
                <a:endParaRPr lang="en-US" sz="900" dirty="0">
                  <a:solidFill>
                    <a:srgbClr val="000000"/>
                  </a:solidFill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FAE202-C654-8D16-40A3-77FDB1A51CDC}"/>
                  </a:ext>
                </a:extLst>
              </p:cNvPr>
              <p:cNvSpPr txBox="1"/>
              <p:nvPr/>
            </p:nvSpPr>
            <p:spPr>
              <a:xfrm>
                <a:off x="5041937" y="3873997"/>
                <a:ext cx="55656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อ.บรบือ</a:t>
                </a:r>
                <a:endParaRPr lang="en-US" sz="900" dirty="0">
                  <a:solidFill>
                    <a:srgbClr val="000000"/>
                  </a:solidFill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95DB9B6-482F-15EB-C98A-4C00E67534E1}"/>
                  </a:ext>
                </a:extLst>
              </p:cNvPr>
              <p:cNvSpPr txBox="1"/>
              <p:nvPr/>
            </p:nvSpPr>
            <p:spPr>
              <a:xfrm>
                <a:off x="5703147" y="2379094"/>
                <a:ext cx="76335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dirty="0" err="1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อ.กันทรวิชัย</a:t>
                </a:r>
                <a:endParaRPr lang="en-US" sz="900" dirty="0">
                  <a:solidFill>
                    <a:srgbClr val="000000"/>
                  </a:solidFill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E94362F-E1CB-3769-6B33-0E5DB737406F}"/>
                  </a:ext>
                </a:extLst>
              </p:cNvPr>
              <p:cNvSpPr txBox="1"/>
              <p:nvPr/>
            </p:nvSpPr>
            <p:spPr>
              <a:xfrm>
                <a:off x="5717609" y="2991460"/>
                <a:ext cx="109998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dirty="0" err="1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อ.เมืองมหาสารคาม</a:t>
                </a:r>
                <a:endParaRPr lang="en-US" sz="900" dirty="0">
                  <a:solidFill>
                    <a:srgbClr val="000000"/>
                  </a:solidFill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6D83590-7AA0-6979-9B44-4549D555D6B6}"/>
                  </a:ext>
                </a:extLst>
              </p:cNvPr>
              <p:cNvSpPr txBox="1"/>
              <p:nvPr/>
            </p:nvSpPr>
            <p:spPr>
              <a:xfrm>
                <a:off x="6396640" y="3429000"/>
                <a:ext cx="54053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dirty="0" err="1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อ.แกดำ</a:t>
                </a:r>
                <a:endParaRPr lang="en-US" sz="900" dirty="0">
                  <a:solidFill>
                    <a:srgbClr val="000000"/>
                  </a:solidFill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348674-FBA5-6A74-0D20-825FCFCCAF7D}"/>
                  </a:ext>
                </a:extLst>
              </p:cNvPr>
              <p:cNvSpPr txBox="1"/>
              <p:nvPr/>
            </p:nvSpPr>
            <p:spPr>
              <a:xfrm>
                <a:off x="6146103" y="4287723"/>
                <a:ext cx="684803" cy="230832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>
                  <a:defRPr sz="900">
                    <a:solidFill>
                      <a:srgbClr val="000000"/>
                    </a:solidFill>
                    <a:cs typeface="Anakotmai Light" panose="00000400000000000000" pitchFamily="2" charset="-34"/>
                    <a:rtl val="0"/>
                  </a:defRPr>
                </a:lvl1pPr>
              </a:lstStyle>
              <a:p>
                <a:r>
                  <a:rPr lang="en-US" dirty="0" err="1">
                    <a:sym typeface="TH Sarabun New"/>
                  </a:rPr>
                  <a:t>อ.วาปีปทุม</a:t>
                </a:r>
                <a:endParaRPr lang="en-US" dirty="0">
                  <a:sym typeface="TH Sarabun New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AF3DCB5-228B-3A7F-0766-7B239EF0A759}"/>
                  </a:ext>
                </a:extLst>
              </p:cNvPr>
              <p:cNvSpPr txBox="1"/>
              <p:nvPr/>
            </p:nvSpPr>
            <p:spPr>
              <a:xfrm>
                <a:off x="5669823" y="4977635"/>
                <a:ext cx="550151" cy="230832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>
                  <a:defRPr sz="900">
                    <a:solidFill>
                      <a:srgbClr val="000000"/>
                    </a:solidFill>
                    <a:cs typeface="Anakotmai Light" panose="00000400000000000000" pitchFamily="2" charset="-34"/>
                    <a:rtl val="0"/>
                  </a:defRPr>
                </a:lvl1pPr>
              </a:lstStyle>
              <a:p>
                <a:r>
                  <a:rPr lang="en-US" dirty="0" err="1">
                    <a:sym typeface="TH Sarabun New"/>
                  </a:rPr>
                  <a:t>อ.นาดูน</a:t>
                </a:r>
                <a:endParaRPr lang="en-US" dirty="0">
                  <a:sym typeface="TH Sarabun New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E14791B-ABFC-F691-F38B-E0B2854CDB63}"/>
                  </a:ext>
                </a:extLst>
              </p:cNvPr>
              <p:cNvSpPr txBox="1"/>
              <p:nvPr/>
            </p:nvSpPr>
            <p:spPr>
              <a:xfrm>
                <a:off x="4736785" y="4605149"/>
                <a:ext cx="646331" cy="230832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>
                  <a:defRPr sz="900">
                    <a:solidFill>
                      <a:srgbClr val="000000"/>
                    </a:solidFill>
                    <a:cs typeface="Anakotmai Light" panose="00000400000000000000" pitchFamily="2" charset="-34"/>
                    <a:rtl val="0"/>
                  </a:defRPr>
                </a:lvl1pPr>
              </a:lstStyle>
              <a:p>
                <a:r>
                  <a:rPr lang="en-US" dirty="0" err="1">
                    <a:sym typeface="TH Sarabun New"/>
                  </a:rPr>
                  <a:t>อ.นา</a:t>
                </a:r>
                <a:r>
                  <a:rPr lang="th-TH">
                    <a:sym typeface="TH Sarabun New"/>
                  </a:rPr>
                  <a:t>เชือก</a:t>
                </a:r>
                <a:endParaRPr lang="en-US" dirty="0">
                  <a:sym typeface="TH Sarabun New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7C0D5F8-D25C-CA04-6136-3482EA1A4112}"/>
                  </a:ext>
                </a:extLst>
              </p:cNvPr>
              <p:cNvSpPr txBox="1"/>
              <p:nvPr/>
            </p:nvSpPr>
            <p:spPr>
              <a:xfrm>
                <a:off x="4844678" y="5321571"/>
                <a:ext cx="784189" cy="230832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>
                  <a:defRPr sz="900">
                    <a:solidFill>
                      <a:srgbClr val="000000"/>
                    </a:solidFill>
                    <a:cs typeface="Anakotmai Light" panose="00000400000000000000" pitchFamily="2" charset="-34"/>
                    <a:rtl val="0"/>
                  </a:defRPr>
                </a:lvl1pPr>
              </a:lstStyle>
              <a:p>
                <a:r>
                  <a:rPr lang="en-US" dirty="0" err="1">
                    <a:sym typeface="TH Sarabun New"/>
                  </a:rPr>
                  <a:t>อ.ยางสีสุราช</a:t>
                </a:r>
                <a:endParaRPr lang="en-US" dirty="0">
                  <a:sym typeface="TH Sarabun New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14B810-8009-66FE-428D-02D929C17209}"/>
                  </a:ext>
                </a:extLst>
              </p:cNvPr>
              <p:cNvSpPr txBox="1"/>
              <p:nvPr/>
            </p:nvSpPr>
            <p:spPr>
              <a:xfrm>
                <a:off x="5468519" y="5982686"/>
                <a:ext cx="962123" cy="230832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>
                  <a:defRPr sz="900">
                    <a:solidFill>
                      <a:srgbClr val="000000"/>
                    </a:solidFill>
                    <a:cs typeface="Anakotmai Light" panose="00000400000000000000" pitchFamily="2" charset="-34"/>
                    <a:rtl val="0"/>
                  </a:defRPr>
                </a:lvl1pPr>
              </a:lstStyle>
              <a:p>
                <a:r>
                  <a:rPr lang="en-US" dirty="0" err="1">
                    <a:sym typeface="TH Sarabun New"/>
                  </a:rPr>
                  <a:t>อ.พยัคฆภูมิพิสัย</a:t>
                </a:r>
                <a:endParaRPr lang="en-US" dirty="0">
                  <a:sym typeface="TH Sarabun New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3850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54BE2F65-4496-433D-8E6D-68BDA5CE1CEC}"/>
              </a:ext>
            </a:extLst>
          </p:cNvPr>
          <p:cNvGrpSpPr/>
          <p:nvPr/>
        </p:nvGrpSpPr>
        <p:grpSpPr>
          <a:xfrm>
            <a:off x="6638483" y="1438722"/>
            <a:ext cx="5028861" cy="1675310"/>
            <a:chOff x="839624" y="3324218"/>
            <a:chExt cx="4114461" cy="1675310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D5ACC3B-01E6-482A-9608-DA796878C5BB}"/>
                </a:ext>
              </a:extLst>
            </p:cNvPr>
            <p:cNvSpPr/>
            <p:nvPr/>
          </p:nvSpPr>
          <p:spPr>
            <a:xfrm>
              <a:off x="839624" y="3641464"/>
              <a:ext cx="4114461" cy="13580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400">
                  <a:solidFill>
                    <a:schemeClr val="tx2"/>
                  </a:solidFill>
                  <a:cs typeface="Kanit Light" panose="00000400000000000000" pitchFamily="2" charset="-34"/>
                </a:rPr>
                <a:t>มหาสารคามเศรษฐกิยสนธิกำลังยุคใหม่จัดการ ประวัติศาสตร์เอสเอ็มอีจริยธรรมพลเมืองประชารัฐการท่องเที่ยวอาเซียน มุ่งมั่นบริหารพันธกิจประชากรมหาสารคามเศรษฐกิย กระแสนวัตกรรมประชารัฐสตาร์ทอัพพลเมืองอาเซียนพัฒนา</a:t>
              </a:r>
              <a:endParaRPr lang="en-US" sz="1400" dirty="0">
                <a:cs typeface="Kanit Light" panose="00000400000000000000" pitchFamily="2" charset="-34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EBD264B-147B-415C-9F4D-DA5A7E331B5F}"/>
                </a:ext>
              </a:extLst>
            </p:cNvPr>
            <p:cNvSpPr txBox="1"/>
            <p:nvPr/>
          </p:nvSpPr>
          <p:spPr>
            <a:xfrm>
              <a:off x="841654" y="3324218"/>
              <a:ext cx="4112431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พันธกิจผสมผสานเศรษฐกิยมหาสารคามยุคใหม่</a:t>
              </a:r>
              <a:endParaRPr lang="en-US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799E7B8-8719-4EB3-8B7A-15487DA4CA36}"/>
              </a:ext>
            </a:extLst>
          </p:cNvPr>
          <p:cNvGrpSpPr/>
          <p:nvPr/>
        </p:nvGrpSpPr>
        <p:grpSpPr>
          <a:xfrm>
            <a:off x="7593487" y="3331598"/>
            <a:ext cx="4114800" cy="1352145"/>
            <a:chOff x="839624" y="3324218"/>
            <a:chExt cx="4114461" cy="135214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6765D9A-A6A1-4E6E-B98A-65CDA324BF3F}"/>
                </a:ext>
              </a:extLst>
            </p:cNvPr>
            <p:cNvSpPr/>
            <p:nvPr/>
          </p:nvSpPr>
          <p:spPr>
            <a:xfrm>
              <a:off x="839624" y="3641464"/>
              <a:ext cx="4114461" cy="1034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400">
                  <a:solidFill>
                    <a:schemeClr val="tx2"/>
                  </a:solidFill>
                  <a:cs typeface="Kanit Light" panose="00000400000000000000" pitchFamily="2" charset="-34"/>
                </a:rPr>
                <a:t>มหาสารคามประชารัฐโลกาภิวัฒน์พันธกิจวิสาหกิจเศรษฐกิย ยุคใหม่พัฒนานวัตกรรมก้าวหน้าความเป็นอยู่กระแสพันธกิจ เศรษฐกิยยุคใหม่</a:t>
              </a:r>
              <a:endParaRPr lang="en-US" sz="14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6C246C9-162E-4378-A11B-443789E75EA7}"/>
                </a:ext>
              </a:extLst>
            </p:cNvPr>
            <p:cNvSpPr txBox="1"/>
            <p:nvPr/>
          </p:nvSpPr>
          <p:spPr>
            <a:xfrm>
              <a:off x="841654" y="3324218"/>
              <a:ext cx="4112431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ประวัติศาสตร์มหาสารคามสร้างสรรค์</a:t>
              </a:r>
              <a:endParaRPr lang="en-US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E497A6-87DE-4F1D-B960-659C52628EC6}"/>
              </a:ext>
            </a:extLst>
          </p:cNvPr>
          <p:cNvGrpSpPr/>
          <p:nvPr/>
        </p:nvGrpSpPr>
        <p:grpSpPr>
          <a:xfrm>
            <a:off x="7593487" y="4974761"/>
            <a:ext cx="4114800" cy="1352145"/>
            <a:chOff x="839624" y="3324218"/>
            <a:chExt cx="4114461" cy="135214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F726814-A15A-414D-804D-12D78CF2CE3E}"/>
                </a:ext>
              </a:extLst>
            </p:cNvPr>
            <p:cNvSpPr/>
            <p:nvPr/>
          </p:nvSpPr>
          <p:spPr>
            <a:xfrm>
              <a:off x="839624" y="3641464"/>
              <a:ext cx="4114461" cy="1034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400">
                  <a:solidFill>
                    <a:schemeClr val="tx2"/>
                  </a:solidFill>
                  <a:cs typeface="Kanit Light" panose="00000400000000000000" pitchFamily="2" charset="-34"/>
                </a:rPr>
                <a:t>เทคโนโลยีประชารัฐประวัติศาสตร์เป้าหมายมหาสารคามผสมผสานบูรณาการ เศรษฐกิยกระแสเอสเอ็มอีนวัตกรรมจริยธรรมความเป็นอยู่อาเซียน </a:t>
              </a:r>
              <a:endParaRPr lang="en-US" sz="14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70B2CC8-E34E-4005-912F-C72B02FEA424}"/>
                </a:ext>
              </a:extLst>
            </p:cNvPr>
            <p:cNvSpPr txBox="1"/>
            <p:nvPr/>
          </p:nvSpPr>
          <p:spPr>
            <a:xfrm>
              <a:off x="841654" y="3324218"/>
              <a:ext cx="4112431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บริหารวิสัยทัศน์มุ่งมั่นพลเมืองจัดการ</a:t>
              </a:r>
              <a:endParaRPr lang="en-US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3D37EC11-3708-43FA-B995-30DF32A59C44}"/>
              </a:ext>
            </a:extLst>
          </p:cNvPr>
          <p:cNvSpPr/>
          <p:nvPr/>
        </p:nvSpPr>
        <p:spPr>
          <a:xfrm>
            <a:off x="6679087" y="5003271"/>
            <a:ext cx="671259" cy="6712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C52F4C1-6F7A-4CDE-907E-7CC531E099DD}"/>
              </a:ext>
            </a:extLst>
          </p:cNvPr>
          <p:cNvSpPr/>
          <p:nvPr/>
        </p:nvSpPr>
        <p:spPr>
          <a:xfrm>
            <a:off x="6679087" y="3360108"/>
            <a:ext cx="671259" cy="6712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Graphic 54" descr="Marker with solid fill">
            <a:extLst>
              <a:ext uri="{FF2B5EF4-FFF2-40B4-BE49-F238E27FC236}">
                <a16:creationId xmlns:a16="http://schemas.microsoft.com/office/drawing/2014/main" id="{B49A529A-7104-458F-A5AF-88CEE82B1F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6698" y="3466879"/>
            <a:ext cx="441005" cy="441005"/>
          </a:xfrm>
          <a:prstGeom prst="rect">
            <a:avLst/>
          </a:prstGeom>
        </p:spPr>
      </p:pic>
      <p:pic>
        <p:nvPicPr>
          <p:cNvPr id="56" name="Graphic 55" descr="Marker with solid fill">
            <a:extLst>
              <a:ext uri="{FF2B5EF4-FFF2-40B4-BE49-F238E27FC236}">
                <a16:creationId xmlns:a16="http://schemas.microsoft.com/office/drawing/2014/main" id="{DF68DB1D-EA03-4F0C-9D5D-AAE6F29738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73170" y="5101206"/>
            <a:ext cx="441005" cy="441005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30702188-1421-4DC3-9DFA-A7FD44A231CF}"/>
              </a:ext>
            </a:extLst>
          </p:cNvPr>
          <p:cNvSpPr txBox="1"/>
          <p:nvPr/>
        </p:nvSpPr>
        <p:spPr>
          <a:xfrm>
            <a:off x="2205019" y="461877"/>
            <a:ext cx="770576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แผนที่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จังหวั</a:t>
            </a:r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ด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มหาสารคาม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85FB0D0-B8A3-658B-D206-20E118FA1FD0}"/>
              </a:ext>
            </a:extLst>
          </p:cNvPr>
          <p:cNvGrpSpPr/>
          <p:nvPr/>
        </p:nvGrpSpPr>
        <p:grpSpPr>
          <a:xfrm>
            <a:off x="1309714" y="846597"/>
            <a:ext cx="3051791" cy="5930941"/>
            <a:chOff x="3987600" y="767997"/>
            <a:chExt cx="3051791" cy="593094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0D70200-FD7B-9A69-502D-5264E89A0EEC}"/>
                </a:ext>
              </a:extLst>
            </p:cNvPr>
            <p:cNvGrpSpPr/>
            <p:nvPr/>
          </p:nvGrpSpPr>
          <p:grpSpPr>
            <a:xfrm>
              <a:off x="3987600" y="767997"/>
              <a:ext cx="3051791" cy="5930941"/>
              <a:chOff x="3987600" y="767997"/>
              <a:chExt cx="3051791" cy="5930941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7C04F436-3034-AF71-D8ED-4156CDACF869}"/>
                  </a:ext>
                </a:extLst>
              </p:cNvPr>
              <p:cNvSpPr/>
              <p:nvPr/>
            </p:nvSpPr>
            <p:spPr>
              <a:xfrm>
                <a:off x="5276868" y="2671417"/>
                <a:ext cx="1762523" cy="1376121"/>
              </a:xfrm>
              <a:custGeom>
                <a:avLst/>
                <a:gdLst>
                  <a:gd name="connsiteX0" fmla="*/ 414995 w 1762523"/>
                  <a:gd name="connsiteY0" fmla="*/ 534332 h 1376121"/>
                  <a:gd name="connsiteX1" fmla="*/ 411384 w 1762523"/>
                  <a:gd name="connsiteY1" fmla="*/ 534332 h 1376121"/>
                  <a:gd name="connsiteX2" fmla="*/ 400547 w 1762523"/>
                  <a:gd name="connsiteY2" fmla="*/ 527106 h 1376121"/>
                  <a:gd name="connsiteX3" fmla="*/ 400547 w 1762523"/>
                  <a:gd name="connsiteY3" fmla="*/ 512654 h 1376121"/>
                  <a:gd name="connsiteX4" fmla="*/ 396932 w 1762523"/>
                  <a:gd name="connsiteY4" fmla="*/ 509041 h 1376121"/>
                  <a:gd name="connsiteX5" fmla="*/ 393321 w 1762523"/>
                  <a:gd name="connsiteY5" fmla="*/ 505430 h 1376121"/>
                  <a:gd name="connsiteX6" fmla="*/ 386095 w 1762523"/>
                  <a:gd name="connsiteY6" fmla="*/ 505430 h 1376121"/>
                  <a:gd name="connsiteX7" fmla="*/ 378869 w 1762523"/>
                  <a:gd name="connsiteY7" fmla="*/ 501817 h 1376121"/>
                  <a:gd name="connsiteX8" fmla="*/ 360807 w 1762523"/>
                  <a:gd name="connsiteY8" fmla="*/ 501817 h 1376121"/>
                  <a:gd name="connsiteX9" fmla="*/ 349970 w 1762523"/>
                  <a:gd name="connsiteY9" fmla="*/ 498204 h 1376121"/>
                  <a:gd name="connsiteX10" fmla="*/ 346355 w 1762523"/>
                  <a:gd name="connsiteY10" fmla="*/ 494591 h 1376121"/>
                  <a:gd name="connsiteX11" fmla="*/ 339129 w 1762523"/>
                  <a:gd name="connsiteY11" fmla="*/ 494591 h 1376121"/>
                  <a:gd name="connsiteX12" fmla="*/ 335518 w 1762523"/>
                  <a:gd name="connsiteY12" fmla="*/ 490978 h 1376121"/>
                  <a:gd name="connsiteX13" fmla="*/ 328292 w 1762523"/>
                  <a:gd name="connsiteY13" fmla="*/ 483753 h 1376121"/>
                  <a:gd name="connsiteX14" fmla="*/ 324682 w 1762523"/>
                  <a:gd name="connsiteY14" fmla="*/ 480142 h 1376121"/>
                  <a:gd name="connsiteX15" fmla="*/ 313841 w 1762523"/>
                  <a:gd name="connsiteY15" fmla="*/ 476529 h 1376121"/>
                  <a:gd name="connsiteX16" fmla="*/ 306615 w 1762523"/>
                  <a:gd name="connsiteY16" fmla="*/ 480142 h 1376121"/>
                  <a:gd name="connsiteX17" fmla="*/ 299393 w 1762523"/>
                  <a:gd name="connsiteY17" fmla="*/ 483753 h 1376121"/>
                  <a:gd name="connsiteX18" fmla="*/ 295778 w 1762523"/>
                  <a:gd name="connsiteY18" fmla="*/ 487365 h 1376121"/>
                  <a:gd name="connsiteX19" fmla="*/ 288552 w 1762523"/>
                  <a:gd name="connsiteY19" fmla="*/ 494591 h 1376121"/>
                  <a:gd name="connsiteX20" fmla="*/ 284941 w 1762523"/>
                  <a:gd name="connsiteY20" fmla="*/ 501817 h 1376121"/>
                  <a:gd name="connsiteX21" fmla="*/ 274105 w 1762523"/>
                  <a:gd name="connsiteY21" fmla="*/ 512654 h 1376121"/>
                  <a:gd name="connsiteX22" fmla="*/ 270490 w 1762523"/>
                  <a:gd name="connsiteY22" fmla="*/ 519880 h 1376121"/>
                  <a:gd name="connsiteX23" fmla="*/ 248816 w 1762523"/>
                  <a:gd name="connsiteY23" fmla="*/ 519880 h 1376121"/>
                  <a:gd name="connsiteX24" fmla="*/ 241590 w 1762523"/>
                  <a:gd name="connsiteY24" fmla="*/ 523493 h 1376121"/>
                  <a:gd name="connsiteX25" fmla="*/ 237975 w 1762523"/>
                  <a:gd name="connsiteY25" fmla="*/ 530719 h 1376121"/>
                  <a:gd name="connsiteX26" fmla="*/ 227138 w 1762523"/>
                  <a:gd name="connsiteY26" fmla="*/ 541555 h 1376121"/>
                  <a:gd name="connsiteX27" fmla="*/ 223528 w 1762523"/>
                  <a:gd name="connsiteY27" fmla="*/ 545168 h 1376121"/>
                  <a:gd name="connsiteX28" fmla="*/ 219913 w 1762523"/>
                  <a:gd name="connsiteY28" fmla="*/ 552394 h 1376121"/>
                  <a:gd name="connsiteX29" fmla="*/ 212687 w 1762523"/>
                  <a:gd name="connsiteY29" fmla="*/ 552394 h 1376121"/>
                  <a:gd name="connsiteX30" fmla="*/ 205461 w 1762523"/>
                  <a:gd name="connsiteY30" fmla="*/ 559620 h 1376121"/>
                  <a:gd name="connsiteX31" fmla="*/ 194624 w 1762523"/>
                  <a:gd name="connsiteY31" fmla="*/ 566844 h 1376121"/>
                  <a:gd name="connsiteX32" fmla="*/ 187398 w 1762523"/>
                  <a:gd name="connsiteY32" fmla="*/ 566844 h 1376121"/>
                  <a:gd name="connsiteX33" fmla="*/ 176561 w 1762523"/>
                  <a:gd name="connsiteY33" fmla="*/ 570457 h 1376121"/>
                  <a:gd name="connsiteX34" fmla="*/ 165725 w 1762523"/>
                  <a:gd name="connsiteY34" fmla="*/ 577683 h 1376121"/>
                  <a:gd name="connsiteX35" fmla="*/ 154884 w 1762523"/>
                  <a:gd name="connsiteY35" fmla="*/ 584909 h 1376121"/>
                  <a:gd name="connsiteX36" fmla="*/ 147658 w 1762523"/>
                  <a:gd name="connsiteY36" fmla="*/ 588522 h 1376121"/>
                  <a:gd name="connsiteX37" fmla="*/ 140436 w 1762523"/>
                  <a:gd name="connsiteY37" fmla="*/ 595745 h 1376121"/>
                  <a:gd name="connsiteX38" fmla="*/ 136821 w 1762523"/>
                  <a:gd name="connsiteY38" fmla="*/ 599358 h 1376121"/>
                  <a:gd name="connsiteX39" fmla="*/ 129595 w 1762523"/>
                  <a:gd name="connsiteY39" fmla="*/ 602971 h 1376121"/>
                  <a:gd name="connsiteX40" fmla="*/ 122369 w 1762523"/>
                  <a:gd name="connsiteY40" fmla="*/ 610197 h 1376121"/>
                  <a:gd name="connsiteX41" fmla="*/ 118759 w 1762523"/>
                  <a:gd name="connsiteY41" fmla="*/ 617421 h 1376121"/>
                  <a:gd name="connsiteX42" fmla="*/ 115148 w 1762523"/>
                  <a:gd name="connsiteY42" fmla="*/ 624647 h 1376121"/>
                  <a:gd name="connsiteX43" fmla="*/ 107922 w 1762523"/>
                  <a:gd name="connsiteY43" fmla="*/ 628260 h 1376121"/>
                  <a:gd name="connsiteX44" fmla="*/ 93470 w 1762523"/>
                  <a:gd name="connsiteY44" fmla="*/ 628260 h 1376121"/>
                  <a:gd name="connsiteX45" fmla="*/ 89859 w 1762523"/>
                  <a:gd name="connsiteY45" fmla="*/ 624647 h 1376121"/>
                  <a:gd name="connsiteX46" fmla="*/ 82633 w 1762523"/>
                  <a:gd name="connsiteY46" fmla="*/ 621034 h 1376121"/>
                  <a:gd name="connsiteX47" fmla="*/ 79018 w 1762523"/>
                  <a:gd name="connsiteY47" fmla="*/ 621034 h 1376121"/>
                  <a:gd name="connsiteX48" fmla="*/ 71792 w 1762523"/>
                  <a:gd name="connsiteY48" fmla="*/ 617421 h 1376121"/>
                  <a:gd name="connsiteX49" fmla="*/ 64571 w 1762523"/>
                  <a:gd name="connsiteY49" fmla="*/ 613810 h 1376121"/>
                  <a:gd name="connsiteX50" fmla="*/ 60956 w 1762523"/>
                  <a:gd name="connsiteY50" fmla="*/ 606584 h 1376121"/>
                  <a:gd name="connsiteX51" fmla="*/ 60956 w 1762523"/>
                  <a:gd name="connsiteY51" fmla="*/ 602971 h 1376121"/>
                  <a:gd name="connsiteX52" fmla="*/ 57345 w 1762523"/>
                  <a:gd name="connsiteY52" fmla="*/ 599358 h 1376121"/>
                  <a:gd name="connsiteX53" fmla="*/ 57345 w 1762523"/>
                  <a:gd name="connsiteY53" fmla="*/ 570457 h 1376121"/>
                  <a:gd name="connsiteX54" fmla="*/ 60956 w 1762523"/>
                  <a:gd name="connsiteY54" fmla="*/ 566844 h 1376121"/>
                  <a:gd name="connsiteX55" fmla="*/ 60956 w 1762523"/>
                  <a:gd name="connsiteY55" fmla="*/ 559620 h 1376121"/>
                  <a:gd name="connsiteX56" fmla="*/ 57345 w 1762523"/>
                  <a:gd name="connsiteY56" fmla="*/ 556007 h 1376121"/>
                  <a:gd name="connsiteX57" fmla="*/ 57345 w 1762523"/>
                  <a:gd name="connsiteY57" fmla="*/ 548781 h 1376121"/>
                  <a:gd name="connsiteX58" fmla="*/ 53730 w 1762523"/>
                  <a:gd name="connsiteY58" fmla="*/ 545168 h 1376121"/>
                  <a:gd name="connsiteX59" fmla="*/ 53730 w 1762523"/>
                  <a:gd name="connsiteY59" fmla="*/ 530719 h 1376121"/>
                  <a:gd name="connsiteX60" fmla="*/ 57345 w 1762523"/>
                  <a:gd name="connsiteY60" fmla="*/ 523493 h 1376121"/>
                  <a:gd name="connsiteX61" fmla="*/ 64571 w 1762523"/>
                  <a:gd name="connsiteY61" fmla="*/ 519880 h 1376121"/>
                  <a:gd name="connsiteX62" fmla="*/ 68182 w 1762523"/>
                  <a:gd name="connsiteY62" fmla="*/ 512654 h 1376121"/>
                  <a:gd name="connsiteX63" fmla="*/ 71792 w 1762523"/>
                  <a:gd name="connsiteY63" fmla="*/ 509041 h 1376121"/>
                  <a:gd name="connsiteX64" fmla="*/ 71792 w 1762523"/>
                  <a:gd name="connsiteY64" fmla="*/ 498204 h 1376121"/>
                  <a:gd name="connsiteX65" fmla="*/ 68182 w 1762523"/>
                  <a:gd name="connsiteY65" fmla="*/ 494591 h 1376121"/>
                  <a:gd name="connsiteX66" fmla="*/ 64571 w 1762523"/>
                  <a:gd name="connsiteY66" fmla="*/ 490978 h 1376121"/>
                  <a:gd name="connsiteX67" fmla="*/ 57345 w 1762523"/>
                  <a:gd name="connsiteY67" fmla="*/ 483753 h 1376121"/>
                  <a:gd name="connsiteX68" fmla="*/ 50119 w 1762523"/>
                  <a:gd name="connsiteY68" fmla="*/ 476529 h 1376121"/>
                  <a:gd name="connsiteX69" fmla="*/ 39282 w 1762523"/>
                  <a:gd name="connsiteY69" fmla="*/ 469303 h 1376121"/>
                  <a:gd name="connsiteX70" fmla="*/ 35667 w 1762523"/>
                  <a:gd name="connsiteY70" fmla="*/ 462077 h 1376121"/>
                  <a:gd name="connsiteX71" fmla="*/ 28441 w 1762523"/>
                  <a:gd name="connsiteY71" fmla="*/ 454853 h 1376121"/>
                  <a:gd name="connsiteX72" fmla="*/ 24831 w 1762523"/>
                  <a:gd name="connsiteY72" fmla="*/ 447627 h 1376121"/>
                  <a:gd name="connsiteX73" fmla="*/ 17605 w 1762523"/>
                  <a:gd name="connsiteY73" fmla="*/ 444014 h 1376121"/>
                  <a:gd name="connsiteX74" fmla="*/ 10379 w 1762523"/>
                  <a:gd name="connsiteY74" fmla="*/ 436788 h 1376121"/>
                  <a:gd name="connsiteX75" fmla="*/ 6768 w 1762523"/>
                  <a:gd name="connsiteY75" fmla="*/ 433176 h 1376121"/>
                  <a:gd name="connsiteX76" fmla="*/ -458 w 1762523"/>
                  <a:gd name="connsiteY76" fmla="*/ 422339 h 1376121"/>
                  <a:gd name="connsiteX77" fmla="*/ -458 w 1762523"/>
                  <a:gd name="connsiteY77" fmla="*/ 415113 h 1376121"/>
                  <a:gd name="connsiteX78" fmla="*/ 3153 w 1762523"/>
                  <a:gd name="connsiteY78" fmla="*/ 411500 h 1376121"/>
                  <a:gd name="connsiteX79" fmla="*/ 6768 w 1762523"/>
                  <a:gd name="connsiteY79" fmla="*/ 404274 h 1376121"/>
                  <a:gd name="connsiteX80" fmla="*/ 10379 w 1762523"/>
                  <a:gd name="connsiteY80" fmla="*/ 397050 h 1376121"/>
                  <a:gd name="connsiteX81" fmla="*/ 10379 w 1762523"/>
                  <a:gd name="connsiteY81" fmla="*/ 371762 h 1376121"/>
                  <a:gd name="connsiteX82" fmla="*/ 6768 w 1762523"/>
                  <a:gd name="connsiteY82" fmla="*/ 368149 h 1376121"/>
                  <a:gd name="connsiteX83" fmla="*/ 6768 w 1762523"/>
                  <a:gd name="connsiteY83" fmla="*/ 364536 h 1376121"/>
                  <a:gd name="connsiteX84" fmla="*/ 10379 w 1762523"/>
                  <a:gd name="connsiteY84" fmla="*/ 360923 h 1376121"/>
                  <a:gd name="connsiteX85" fmla="*/ 13994 w 1762523"/>
                  <a:gd name="connsiteY85" fmla="*/ 357310 h 1376121"/>
                  <a:gd name="connsiteX86" fmla="*/ 13994 w 1762523"/>
                  <a:gd name="connsiteY86" fmla="*/ 353697 h 1376121"/>
                  <a:gd name="connsiteX87" fmla="*/ 17605 w 1762523"/>
                  <a:gd name="connsiteY87" fmla="*/ 350084 h 1376121"/>
                  <a:gd name="connsiteX88" fmla="*/ 21215 w 1762523"/>
                  <a:gd name="connsiteY88" fmla="*/ 342860 h 1376121"/>
                  <a:gd name="connsiteX89" fmla="*/ 24831 w 1762523"/>
                  <a:gd name="connsiteY89" fmla="*/ 342860 h 1376121"/>
                  <a:gd name="connsiteX90" fmla="*/ 28441 w 1762523"/>
                  <a:gd name="connsiteY90" fmla="*/ 339247 h 1376121"/>
                  <a:gd name="connsiteX91" fmla="*/ 39282 w 1762523"/>
                  <a:gd name="connsiteY91" fmla="*/ 339247 h 1376121"/>
                  <a:gd name="connsiteX92" fmla="*/ 46504 w 1762523"/>
                  <a:gd name="connsiteY92" fmla="*/ 335635 h 1376121"/>
                  <a:gd name="connsiteX93" fmla="*/ 50119 w 1762523"/>
                  <a:gd name="connsiteY93" fmla="*/ 335635 h 1376121"/>
                  <a:gd name="connsiteX94" fmla="*/ 53730 w 1762523"/>
                  <a:gd name="connsiteY94" fmla="*/ 332022 h 1376121"/>
                  <a:gd name="connsiteX95" fmla="*/ 57345 w 1762523"/>
                  <a:gd name="connsiteY95" fmla="*/ 328409 h 1376121"/>
                  <a:gd name="connsiteX96" fmla="*/ 57345 w 1762523"/>
                  <a:gd name="connsiteY96" fmla="*/ 313959 h 1376121"/>
                  <a:gd name="connsiteX97" fmla="*/ 60956 w 1762523"/>
                  <a:gd name="connsiteY97" fmla="*/ 310346 h 1376121"/>
                  <a:gd name="connsiteX98" fmla="*/ 64571 w 1762523"/>
                  <a:gd name="connsiteY98" fmla="*/ 310346 h 1376121"/>
                  <a:gd name="connsiteX99" fmla="*/ 68182 w 1762523"/>
                  <a:gd name="connsiteY99" fmla="*/ 303120 h 1376121"/>
                  <a:gd name="connsiteX100" fmla="*/ 71792 w 1762523"/>
                  <a:gd name="connsiteY100" fmla="*/ 303120 h 1376121"/>
                  <a:gd name="connsiteX101" fmla="*/ 75407 w 1762523"/>
                  <a:gd name="connsiteY101" fmla="*/ 299507 h 1376121"/>
                  <a:gd name="connsiteX102" fmla="*/ 82633 w 1762523"/>
                  <a:gd name="connsiteY102" fmla="*/ 295896 h 1376121"/>
                  <a:gd name="connsiteX103" fmla="*/ 89859 w 1762523"/>
                  <a:gd name="connsiteY103" fmla="*/ 292283 h 1376121"/>
                  <a:gd name="connsiteX104" fmla="*/ 97081 w 1762523"/>
                  <a:gd name="connsiteY104" fmla="*/ 292283 h 1376121"/>
                  <a:gd name="connsiteX105" fmla="*/ 104307 w 1762523"/>
                  <a:gd name="connsiteY105" fmla="*/ 288670 h 1376121"/>
                  <a:gd name="connsiteX106" fmla="*/ 111533 w 1762523"/>
                  <a:gd name="connsiteY106" fmla="*/ 285058 h 1376121"/>
                  <a:gd name="connsiteX107" fmla="*/ 122369 w 1762523"/>
                  <a:gd name="connsiteY107" fmla="*/ 281445 h 1376121"/>
                  <a:gd name="connsiteX108" fmla="*/ 125984 w 1762523"/>
                  <a:gd name="connsiteY108" fmla="*/ 277832 h 1376121"/>
                  <a:gd name="connsiteX109" fmla="*/ 129595 w 1762523"/>
                  <a:gd name="connsiteY109" fmla="*/ 277832 h 1376121"/>
                  <a:gd name="connsiteX110" fmla="*/ 133210 w 1762523"/>
                  <a:gd name="connsiteY110" fmla="*/ 274219 h 1376121"/>
                  <a:gd name="connsiteX111" fmla="*/ 140436 w 1762523"/>
                  <a:gd name="connsiteY111" fmla="*/ 274219 h 1376121"/>
                  <a:gd name="connsiteX112" fmla="*/ 151273 w 1762523"/>
                  <a:gd name="connsiteY112" fmla="*/ 270606 h 1376121"/>
                  <a:gd name="connsiteX113" fmla="*/ 165725 w 1762523"/>
                  <a:gd name="connsiteY113" fmla="*/ 270606 h 1376121"/>
                  <a:gd name="connsiteX114" fmla="*/ 172951 w 1762523"/>
                  <a:gd name="connsiteY114" fmla="*/ 266995 h 1376121"/>
                  <a:gd name="connsiteX115" fmla="*/ 187398 w 1762523"/>
                  <a:gd name="connsiteY115" fmla="*/ 266995 h 1376121"/>
                  <a:gd name="connsiteX116" fmla="*/ 194624 w 1762523"/>
                  <a:gd name="connsiteY116" fmla="*/ 270606 h 1376121"/>
                  <a:gd name="connsiteX117" fmla="*/ 198239 w 1762523"/>
                  <a:gd name="connsiteY117" fmla="*/ 274219 h 1376121"/>
                  <a:gd name="connsiteX118" fmla="*/ 216302 w 1762523"/>
                  <a:gd name="connsiteY118" fmla="*/ 274219 h 1376121"/>
                  <a:gd name="connsiteX119" fmla="*/ 219913 w 1762523"/>
                  <a:gd name="connsiteY119" fmla="*/ 270606 h 1376121"/>
                  <a:gd name="connsiteX120" fmla="*/ 227138 w 1762523"/>
                  <a:gd name="connsiteY120" fmla="*/ 270606 h 1376121"/>
                  <a:gd name="connsiteX121" fmla="*/ 227138 w 1762523"/>
                  <a:gd name="connsiteY121" fmla="*/ 295896 h 1376121"/>
                  <a:gd name="connsiteX122" fmla="*/ 230749 w 1762523"/>
                  <a:gd name="connsiteY122" fmla="*/ 299507 h 1376121"/>
                  <a:gd name="connsiteX123" fmla="*/ 237975 w 1762523"/>
                  <a:gd name="connsiteY123" fmla="*/ 299507 h 1376121"/>
                  <a:gd name="connsiteX124" fmla="*/ 241590 w 1762523"/>
                  <a:gd name="connsiteY124" fmla="*/ 303120 h 1376121"/>
                  <a:gd name="connsiteX125" fmla="*/ 248816 w 1762523"/>
                  <a:gd name="connsiteY125" fmla="*/ 303120 h 1376121"/>
                  <a:gd name="connsiteX126" fmla="*/ 252427 w 1762523"/>
                  <a:gd name="connsiteY126" fmla="*/ 306733 h 1376121"/>
                  <a:gd name="connsiteX127" fmla="*/ 263264 w 1762523"/>
                  <a:gd name="connsiteY127" fmla="*/ 306733 h 1376121"/>
                  <a:gd name="connsiteX128" fmla="*/ 266879 w 1762523"/>
                  <a:gd name="connsiteY128" fmla="*/ 310346 h 1376121"/>
                  <a:gd name="connsiteX129" fmla="*/ 295778 w 1762523"/>
                  <a:gd name="connsiteY129" fmla="*/ 310346 h 1376121"/>
                  <a:gd name="connsiteX130" fmla="*/ 303004 w 1762523"/>
                  <a:gd name="connsiteY130" fmla="*/ 306733 h 1376121"/>
                  <a:gd name="connsiteX131" fmla="*/ 306615 w 1762523"/>
                  <a:gd name="connsiteY131" fmla="*/ 306733 h 1376121"/>
                  <a:gd name="connsiteX132" fmla="*/ 310230 w 1762523"/>
                  <a:gd name="connsiteY132" fmla="*/ 303120 h 1376121"/>
                  <a:gd name="connsiteX133" fmla="*/ 317456 w 1762523"/>
                  <a:gd name="connsiteY133" fmla="*/ 299507 h 1376121"/>
                  <a:gd name="connsiteX134" fmla="*/ 321067 w 1762523"/>
                  <a:gd name="connsiteY134" fmla="*/ 295896 h 1376121"/>
                  <a:gd name="connsiteX135" fmla="*/ 324682 w 1762523"/>
                  <a:gd name="connsiteY135" fmla="*/ 292283 h 1376121"/>
                  <a:gd name="connsiteX136" fmla="*/ 328292 w 1762523"/>
                  <a:gd name="connsiteY136" fmla="*/ 285058 h 1376121"/>
                  <a:gd name="connsiteX137" fmla="*/ 331908 w 1762523"/>
                  <a:gd name="connsiteY137" fmla="*/ 281445 h 1376121"/>
                  <a:gd name="connsiteX138" fmla="*/ 331908 w 1762523"/>
                  <a:gd name="connsiteY138" fmla="*/ 274219 h 1376121"/>
                  <a:gd name="connsiteX139" fmla="*/ 335518 w 1762523"/>
                  <a:gd name="connsiteY139" fmla="*/ 270606 h 1376121"/>
                  <a:gd name="connsiteX140" fmla="*/ 339129 w 1762523"/>
                  <a:gd name="connsiteY140" fmla="*/ 263382 h 1376121"/>
                  <a:gd name="connsiteX141" fmla="*/ 342744 w 1762523"/>
                  <a:gd name="connsiteY141" fmla="*/ 259769 h 1376121"/>
                  <a:gd name="connsiteX142" fmla="*/ 346355 w 1762523"/>
                  <a:gd name="connsiteY142" fmla="*/ 256156 h 1376121"/>
                  <a:gd name="connsiteX143" fmla="*/ 349970 w 1762523"/>
                  <a:gd name="connsiteY143" fmla="*/ 252543 h 1376121"/>
                  <a:gd name="connsiteX144" fmla="*/ 357196 w 1762523"/>
                  <a:gd name="connsiteY144" fmla="*/ 252543 h 1376121"/>
                  <a:gd name="connsiteX145" fmla="*/ 364418 w 1762523"/>
                  <a:gd name="connsiteY145" fmla="*/ 248930 h 1376121"/>
                  <a:gd name="connsiteX146" fmla="*/ 371644 w 1762523"/>
                  <a:gd name="connsiteY146" fmla="*/ 248930 h 1376121"/>
                  <a:gd name="connsiteX147" fmla="*/ 371644 w 1762523"/>
                  <a:gd name="connsiteY147" fmla="*/ 245317 h 1376121"/>
                  <a:gd name="connsiteX148" fmla="*/ 375259 w 1762523"/>
                  <a:gd name="connsiteY148" fmla="*/ 245317 h 1376121"/>
                  <a:gd name="connsiteX149" fmla="*/ 375259 w 1762523"/>
                  <a:gd name="connsiteY149" fmla="*/ 241706 h 1376121"/>
                  <a:gd name="connsiteX150" fmla="*/ 378869 w 1762523"/>
                  <a:gd name="connsiteY150" fmla="*/ 238093 h 1376121"/>
                  <a:gd name="connsiteX151" fmla="*/ 382485 w 1762523"/>
                  <a:gd name="connsiteY151" fmla="*/ 234481 h 1376121"/>
                  <a:gd name="connsiteX152" fmla="*/ 389706 w 1762523"/>
                  <a:gd name="connsiteY152" fmla="*/ 234481 h 1376121"/>
                  <a:gd name="connsiteX153" fmla="*/ 393321 w 1762523"/>
                  <a:gd name="connsiteY153" fmla="*/ 238093 h 1376121"/>
                  <a:gd name="connsiteX154" fmla="*/ 396932 w 1762523"/>
                  <a:gd name="connsiteY154" fmla="*/ 241706 h 1376121"/>
                  <a:gd name="connsiteX155" fmla="*/ 400547 w 1762523"/>
                  <a:gd name="connsiteY155" fmla="*/ 241706 h 1376121"/>
                  <a:gd name="connsiteX156" fmla="*/ 404158 w 1762523"/>
                  <a:gd name="connsiteY156" fmla="*/ 245317 h 1376121"/>
                  <a:gd name="connsiteX157" fmla="*/ 407773 w 1762523"/>
                  <a:gd name="connsiteY157" fmla="*/ 252543 h 1376121"/>
                  <a:gd name="connsiteX158" fmla="*/ 411384 w 1762523"/>
                  <a:gd name="connsiteY158" fmla="*/ 256156 h 1376121"/>
                  <a:gd name="connsiteX159" fmla="*/ 414995 w 1762523"/>
                  <a:gd name="connsiteY159" fmla="*/ 259769 h 1376121"/>
                  <a:gd name="connsiteX160" fmla="*/ 418610 w 1762523"/>
                  <a:gd name="connsiteY160" fmla="*/ 263382 h 1376121"/>
                  <a:gd name="connsiteX161" fmla="*/ 422221 w 1762523"/>
                  <a:gd name="connsiteY161" fmla="*/ 266995 h 1376121"/>
                  <a:gd name="connsiteX162" fmla="*/ 425836 w 1762523"/>
                  <a:gd name="connsiteY162" fmla="*/ 270606 h 1376121"/>
                  <a:gd name="connsiteX163" fmla="*/ 432910 w 1762523"/>
                  <a:gd name="connsiteY163" fmla="*/ 270606 h 1376121"/>
                  <a:gd name="connsiteX164" fmla="*/ 436672 w 1762523"/>
                  <a:gd name="connsiteY164" fmla="*/ 266995 h 1376121"/>
                  <a:gd name="connsiteX165" fmla="*/ 440136 w 1762523"/>
                  <a:gd name="connsiteY165" fmla="*/ 266995 h 1376121"/>
                  <a:gd name="connsiteX166" fmla="*/ 443898 w 1762523"/>
                  <a:gd name="connsiteY166" fmla="*/ 259769 h 1376121"/>
                  <a:gd name="connsiteX167" fmla="*/ 447509 w 1762523"/>
                  <a:gd name="connsiteY167" fmla="*/ 259769 h 1376121"/>
                  <a:gd name="connsiteX168" fmla="*/ 450973 w 1762523"/>
                  <a:gd name="connsiteY168" fmla="*/ 256156 h 1376121"/>
                  <a:gd name="connsiteX169" fmla="*/ 469187 w 1762523"/>
                  <a:gd name="connsiteY169" fmla="*/ 256156 h 1376121"/>
                  <a:gd name="connsiteX170" fmla="*/ 472798 w 1762523"/>
                  <a:gd name="connsiteY170" fmla="*/ 252543 h 1376121"/>
                  <a:gd name="connsiteX171" fmla="*/ 472798 w 1762523"/>
                  <a:gd name="connsiteY171" fmla="*/ 248930 h 1376121"/>
                  <a:gd name="connsiteX172" fmla="*/ 476261 w 1762523"/>
                  <a:gd name="connsiteY172" fmla="*/ 248930 h 1376121"/>
                  <a:gd name="connsiteX173" fmla="*/ 476261 w 1762523"/>
                  <a:gd name="connsiteY173" fmla="*/ 245317 h 1376121"/>
                  <a:gd name="connsiteX174" fmla="*/ 483487 w 1762523"/>
                  <a:gd name="connsiteY174" fmla="*/ 245317 h 1376121"/>
                  <a:gd name="connsiteX175" fmla="*/ 483487 w 1762523"/>
                  <a:gd name="connsiteY175" fmla="*/ 248930 h 1376121"/>
                  <a:gd name="connsiteX176" fmla="*/ 487098 w 1762523"/>
                  <a:gd name="connsiteY176" fmla="*/ 248930 h 1376121"/>
                  <a:gd name="connsiteX177" fmla="*/ 487098 w 1762523"/>
                  <a:gd name="connsiteY177" fmla="*/ 256156 h 1376121"/>
                  <a:gd name="connsiteX178" fmla="*/ 490713 w 1762523"/>
                  <a:gd name="connsiteY178" fmla="*/ 259769 h 1376121"/>
                  <a:gd name="connsiteX179" fmla="*/ 490713 w 1762523"/>
                  <a:gd name="connsiteY179" fmla="*/ 263382 h 1376121"/>
                  <a:gd name="connsiteX180" fmla="*/ 516002 w 1762523"/>
                  <a:gd name="connsiteY180" fmla="*/ 263382 h 1376121"/>
                  <a:gd name="connsiteX181" fmla="*/ 519612 w 1762523"/>
                  <a:gd name="connsiteY181" fmla="*/ 266995 h 1376121"/>
                  <a:gd name="connsiteX182" fmla="*/ 523228 w 1762523"/>
                  <a:gd name="connsiteY182" fmla="*/ 270606 h 1376121"/>
                  <a:gd name="connsiteX183" fmla="*/ 544901 w 1762523"/>
                  <a:gd name="connsiteY183" fmla="*/ 270606 h 1376121"/>
                  <a:gd name="connsiteX184" fmla="*/ 548516 w 1762523"/>
                  <a:gd name="connsiteY184" fmla="*/ 266995 h 1376121"/>
                  <a:gd name="connsiteX185" fmla="*/ 552127 w 1762523"/>
                  <a:gd name="connsiteY185" fmla="*/ 263382 h 1376121"/>
                  <a:gd name="connsiteX186" fmla="*/ 555742 w 1762523"/>
                  <a:gd name="connsiteY186" fmla="*/ 263382 h 1376121"/>
                  <a:gd name="connsiteX187" fmla="*/ 559353 w 1762523"/>
                  <a:gd name="connsiteY187" fmla="*/ 259769 h 1376121"/>
                  <a:gd name="connsiteX188" fmla="*/ 559353 w 1762523"/>
                  <a:gd name="connsiteY188" fmla="*/ 256156 h 1376121"/>
                  <a:gd name="connsiteX189" fmla="*/ 566579 w 1762523"/>
                  <a:gd name="connsiteY189" fmla="*/ 256156 h 1376121"/>
                  <a:gd name="connsiteX190" fmla="*/ 570189 w 1762523"/>
                  <a:gd name="connsiteY190" fmla="*/ 248930 h 1376121"/>
                  <a:gd name="connsiteX191" fmla="*/ 573805 w 1762523"/>
                  <a:gd name="connsiteY191" fmla="*/ 245317 h 1376121"/>
                  <a:gd name="connsiteX192" fmla="*/ 573805 w 1762523"/>
                  <a:gd name="connsiteY192" fmla="*/ 234481 h 1376121"/>
                  <a:gd name="connsiteX193" fmla="*/ 570189 w 1762523"/>
                  <a:gd name="connsiteY193" fmla="*/ 234481 h 1376121"/>
                  <a:gd name="connsiteX194" fmla="*/ 566579 w 1762523"/>
                  <a:gd name="connsiteY194" fmla="*/ 230868 h 1376121"/>
                  <a:gd name="connsiteX195" fmla="*/ 562963 w 1762523"/>
                  <a:gd name="connsiteY195" fmla="*/ 227255 h 1376121"/>
                  <a:gd name="connsiteX196" fmla="*/ 566579 w 1762523"/>
                  <a:gd name="connsiteY196" fmla="*/ 223642 h 1376121"/>
                  <a:gd name="connsiteX197" fmla="*/ 566579 w 1762523"/>
                  <a:gd name="connsiteY197" fmla="*/ 220029 h 1376121"/>
                  <a:gd name="connsiteX198" fmla="*/ 570189 w 1762523"/>
                  <a:gd name="connsiteY198" fmla="*/ 216418 h 1376121"/>
                  <a:gd name="connsiteX199" fmla="*/ 581030 w 1762523"/>
                  <a:gd name="connsiteY199" fmla="*/ 216418 h 1376121"/>
                  <a:gd name="connsiteX200" fmla="*/ 584641 w 1762523"/>
                  <a:gd name="connsiteY200" fmla="*/ 220029 h 1376121"/>
                  <a:gd name="connsiteX201" fmla="*/ 588252 w 1762523"/>
                  <a:gd name="connsiteY201" fmla="*/ 220029 h 1376121"/>
                  <a:gd name="connsiteX202" fmla="*/ 591867 w 1762523"/>
                  <a:gd name="connsiteY202" fmla="*/ 223642 h 1376121"/>
                  <a:gd name="connsiteX203" fmla="*/ 595478 w 1762523"/>
                  <a:gd name="connsiteY203" fmla="*/ 223642 h 1376121"/>
                  <a:gd name="connsiteX204" fmla="*/ 599093 w 1762523"/>
                  <a:gd name="connsiteY204" fmla="*/ 220029 h 1376121"/>
                  <a:gd name="connsiteX205" fmla="*/ 602704 w 1762523"/>
                  <a:gd name="connsiteY205" fmla="*/ 216418 h 1376121"/>
                  <a:gd name="connsiteX206" fmla="*/ 602704 w 1762523"/>
                  <a:gd name="connsiteY206" fmla="*/ 209192 h 1376121"/>
                  <a:gd name="connsiteX207" fmla="*/ 606319 w 1762523"/>
                  <a:gd name="connsiteY207" fmla="*/ 205728 h 1376121"/>
                  <a:gd name="connsiteX208" fmla="*/ 609930 w 1762523"/>
                  <a:gd name="connsiteY208" fmla="*/ 202118 h 1376121"/>
                  <a:gd name="connsiteX209" fmla="*/ 613540 w 1762523"/>
                  <a:gd name="connsiteY209" fmla="*/ 198505 h 1376121"/>
                  <a:gd name="connsiteX210" fmla="*/ 617156 w 1762523"/>
                  <a:gd name="connsiteY210" fmla="*/ 202118 h 1376121"/>
                  <a:gd name="connsiteX211" fmla="*/ 631607 w 1762523"/>
                  <a:gd name="connsiteY211" fmla="*/ 202118 h 1376121"/>
                  <a:gd name="connsiteX212" fmla="*/ 638829 w 1762523"/>
                  <a:gd name="connsiteY212" fmla="*/ 198505 h 1376121"/>
                  <a:gd name="connsiteX213" fmla="*/ 642444 w 1762523"/>
                  <a:gd name="connsiteY213" fmla="*/ 198505 h 1376121"/>
                  <a:gd name="connsiteX214" fmla="*/ 646055 w 1762523"/>
                  <a:gd name="connsiteY214" fmla="*/ 194740 h 1376121"/>
                  <a:gd name="connsiteX215" fmla="*/ 649670 w 1762523"/>
                  <a:gd name="connsiteY215" fmla="*/ 187517 h 1376121"/>
                  <a:gd name="connsiteX216" fmla="*/ 649670 w 1762523"/>
                  <a:gd name="connsiteY216" fmla="*/ 180440 h 1376121"/>
                  <a:gd name="connsiteX217" fmla="*/ 646055 w 1762523"/>
                  <a:gd name="connsiteY217" fmla="*/ 176829 h 1376121"/>
                  <a:gd name="connsiteX218" fmla="*/ 642444 w 1762523"/>
                  <a:gd name="connsiteY218" fmla="*/ 173216 h 1376121"/>
                  <a:gd name="connsiteX219" fmla="*/ 638829 w 1762523"/>
                  <a:gd name="connsiteY219" fmla="*/ 169452 h 1376121"/>
                  <a:gd name="connsiteX220" fmla="*/ 631607 w 1762523"/>
                  <a:gd name="connsiteY220" fmla="*/ 165839 h 1376121"/>
                  <a:gd name="connsiteX221" fmla="*/ 627992 w 1762523"/>
                  <a:gd name="connsiteY221" fmla="*/ 162228 h 1376121"/>
                  <a:gd name="connsiteX222" fmla="*/ 627992 w 1762523"/>
                  <a:gd name="connsiteY222" fmla="*/ 155151 h 1376121"/>
                  <a:gd name="connsiteX223" fmla="*/ 638829 w 1762523"/>
                  <a:gd name="connsiteY223" fmla="*/ 155151 h 1376121"/>
                  <a:gd name="connsiteX224" fmla="*/ 642444 w 1762523"/>
                  <a:gd name="connsiteY224" fmla="*/ 158615 h 1376121"/>
                  <a:gd name="connsiteX225" fmla="*/ 646055 w 1762523"/>
                  <a:gd name="connsiteY225" fmla="*/ 162228 h 1376121"/>
                  <a:gd name="connsiteX226" fmla="*/ 653281 w 1762523"/>
                  <a:gd name="connsiteY226" fmla="*/ 165839 h 1376121"/>
                  <a:gd name="connsiteX227" fmla="*/ 656896 w 1762523"/>
                  <a:gd name="connsiteY227" fmla="*/ 169452 h 1376121"/>
                  <a:gd name="connsiteX228" fmla="*/ 660507 w 1762523"/>
                  <a:gd name="connsiteY228" fmla="*/ 173216 h 1376121"/>
                  <a:gd name="connsiteX229" fmla="*/ 664117 w 1762523"/>
                  <a:gd name="connsiteY229" fmla="*/ 173216 h 1376121"/>
                  <a:gd name="connsiteX230" fmla="*/ 667733 w 1762523"/>
                  <a:gd name="connsiteY230" fmla="*/ 169452 h 1376121"/>
                  <a:gd name="connsiteX231" fmla="*/ 667733 w 1762523"/>
                  <a:gd name="connsiteY231" fmla="*/ 162228 h 1376121"/>
                  <a:gd name="connsiteX232" fmla="*/ 671343 w 1762523"/>
                  <a:gd name="connsiteY232" fmla="*/ 158615 h 1376121"/>
                  <a:gd name="connsiteX233" fmla="*/ 671343 w 1762523"/>
                  <a:gd name="connsiteY233" fmla="*/ 151538 h 1376121"/>
                  <a:gd name="connsiteX234" fmla="*/ 674959 w 1762523"/>
                  <a:gd name="connsiteY234" fmla="*/ 147928 h 1376121"/>
                  <a:gd name="connsiteX235" fmla="*/ 674959 w 1762523"/>
                  <a:gd name="connsiteY235" fmla="*/ 144315 h 1376121"/>
                  <a:gd name="connsiteX236" fmla="*/ 678569 w 1762523"/>
                  <a:gd name="connsiteY236" fmla="*/ 144315 h 1376121"/>
                  <a:gd name="connsiteX237" fmla="*/ 678569 w 1762523"/>
                  <a:gd name="connsiteY237" fmla="*/ 140702 h 1376121"/>
                  <a:gd name="connsiteX238" fmla="*/ 682184 w 1762523"/>
                  <a:gd name="connsiteY238" fmla="*/ 140702 h 1376121"/>
                  <a:gd name="connsiteX239" fmla="*/ 685795 w 1762523"/>
                  <a:gd name="connsiteY239" fmla="*/ 144315 h 1376121"/>
                  <a:gd name="connsiteX240" fmla="*/ 696632 w 1762523"/>
                  <a:gd name="connsiteY240" fmla="*/ 144315 h 1376121"/>
                  <a:gd name="connsiteX241" fmla="*/ 696632 w 1762523"/>
                  <a:gd name="connsiteY241" fmla="*/ 140702 h 1376121"/>
                  <a:gd name="connsiteX242" fmla="*/ 700247 w 1762523"/>
                  <a:gd name="connsiteY242" fmla="*/ 140702 h 1376121"/>
                  <a:gd name="connsiteX243" fmla="*/ 700247 w 1762523"/>
                  <a:gd name="connsiteY243" fmla="*/ 137089 h 1376121"/>
                  <a:gd name="connsiteX244" fmla="*/ 696632 w 1762523"/>
                  <a:gd name="connsiteY244" fmla="*/ 133476 h 1376121"/>
                  <a:gd name="connsiteX245" fmla="*/ 696632 w 1762523"/>
                  <a:gd name="connsiteY245" fmla="*/ 129863 h 1376121"/>
                  <a:gd name="connsiteX246" fmla="*/ 693021 w 1762523"/>
                  <a:gd name="connsiteY246" fmla="*/ 129863 h 1376121"/>
                  <a:gd name="connsiteX247" fmla="*/ 693021 w 1762523"/>
                  <a:gd name="connsiteY247" fmla="*/ 119026 h 1376121"/>
                  <a:gd name="connsiteX248" fmla="*/ 696632 w 1762523"/>
                  <a:gd name="connsiteY248" fmla="*/ 115413 h 1376121"/>
                  <a:gd name="connsiteX249" fmla="*/ 700247 w 1762523"/>
                  <a:gd name="connsiteY249" fmla="*/ 111800 h 1376121"/>
                  <a:gd name="connsiteX250" fmla="*/ 700247 w 1762523"/>
                  <a:gd name="connsiteY250" fmla="*/ 108187 h 1376121"/>
                  <a:gd name="connsiteX251" fmla="*/ 703858 w 1762523"/>
                  <a:gd name="connsiteY251" fmla="*/ 104574 h 1376121"/>
                  <a:gd name="connsiteX252" fmla="*/ 700247 w 1762523"/>
                  <a:gd name="connsiteY252" fmla="*/ 100961 h 1376121"/>
                  <a:gd name="connsiteX253" fmla="*/ 700247 w 1762523"/>
                  <a:gd name="connsiteY253" fmla="*/ 97351 h 1376121"/>
                  <a:gd name="connsiteX254" fmla="*/ 693021 w 1762523"/>
                  <a:gd name="connsiteY254" fmla="*/ 97351 h 1376121"/>
                  <a:gd name="connsiteX255" fmla="*/ 689410 w 1762523"/>
                  <a:gd name="connsiteY255" fmla="*/ 93738 h 1376121"/>
                  <a:gd name="connsiteX256" fmla="*/ 685795 w 1762523"/>
                  <a:gd name="connsiteY256" fmla="*/ 90125 h 1376121"/>
                  <a:gd name="connsiteX257" fmla="*/ 682184 w 1762523"/>
                  <a:gd name="connsiteY257" fmla="*/ 86512 h 1376121"/>
                  <a:gd name="connsiteX258" fmla="*/ 682184 w 1762523"/>
                  <a:gd name="connsiteY258" fmla="*/ 82899 h 1376121"/>
                  <a:gd name="connsiteX259" fmla="*/ 689410 w 1762523"/>
                  <a:gd name="connsiteY259" fmla="*/ 75673 h 1376121"/>
                  <a:gd name="connsiteX260" fmla="*/ 696632 w 1762523"/>
                  <a:gd name="connsiteY260" fmla="*/ 72060 h 1376121"/>
                  <a:gd name="connsiteX261" fmla="*/ 732761 w 1762523"/>
                  <a:gd name="connsiteY261" fmla="*/ 72060 h 1376121"/>
                  <a:gd name="connsiteX262" fmla="*/ 739987 w 1762523"/>
                  <a:gd name="connsiteY262" fmla="*/ 75673 h 1376121"/>
                  <a:gd name="connsiteX263" fmla="*/ 747209 w 1762523"/>
                  <a:gd name="connsiteY263" fmla="*/ 79286 h 1376121"/>
                  <a:gd name="connsiteX264" fmla="*/ 747209 w 1762523"/>
                  <a:gd name="connsiteY264" fmla="*/ 86512 h 1376121"/>
                  <a:gd name="connsiteX265" fmla="*/ 743598 w 1762523"/>
                  <a:gd name="connsiteY265" fmla="*/ 90125 h 1376121"/>
                  <a:gd name="connsiteX266" fmla="*/ 743598 w 1762523"/>
                  <a:gd name="connsiteY266" fmla="*/ 100961 h 1376121"/>
                  <a:gd name="connsiteX267" fmla="*/ 747209 w 1762523"/>
                  <a:gd name="connsiteY267" fmla="*/ 104574 h 1376121"/>
                  <a:gd name="connsiteX268" fmla="*/ 747209 w 1762523"/>
                  <a:gd name="connsiteY268" fmla="*/ 108187 h 1376121"/>
                  <a:gd name="connsiteX269" fmla="*/ 750824 w 1762523"/>
                  <a:gd name="connsiteY269" fmla="*/ 111800 h 1376121"/>
                  <a:gd name="connsiteX270" fmla="*/ 747209 w 1762523"/>
                  <a:gd name="connsiteY270" fmla="*/ 111800 h 1376121"/>
                  <a:gd name="connsiteX271" fmla="*/ 747209 w 1762523"/>
                  <a:gd name="connsiteY271" fmla="*/ 115413 h 1376121"/>
                  <a:gd name="connsiteX272" fmla="*/ 743598 w 1762523"/>
                  <a:gd name="connsiteY272" fmla="*/ 119026 h 1376121"/>
                  <a:gd name="connsiteX273" fmla="*/ 739987 w 1762523"/>
                  <a:gd name="connsiteY273" fmla="*/ 119026 h 1376121"/>
                  <a:gd name="connsiteX274" fmla="*/ 739987 w 1762523"/>
                  <a:gd name="connsiteY274" fmla="*/ 122639 h 1376121"/>
                  <a:gd name="connsiteX275" fmla="*/ 736372 w 1762523"/>
                  <a:gd name="connsiteY275" fmla="*/ 129863 h 1376121"/>
                  <a:gd name="connsiteX276" fmla="*/ 736372 w 1762523"/>
                  <a:gd name="connsiteY276" fmla="*/ 133476 h 1376121"/>
                  <a:gd name="connsiteX277" fmla="*/ 739987 w 1762523"/>
                  <a:gd name="connsiteY277" fmla="*/ 140702 h 1376121"/>
                  <a:gd name="connsiteX278" fmla="*/ 743598 w 1762523"/>
                  <a:gd name="connsiteY278" fmla="*/ 144315 h 1376121"/>
                  <a:gd name="connsiteX279" fmla="*/ 750824 w 1762523"/>
                  <a:gd name="connsiteY279" fmla="*/ 147928 h 1376121"/>
                  <a:gd name="connsiteX280" fmla="*/ 758050 w 1762523"/>
                  <a:gd name="connsiteY280" fmla="*/ 151538 h 1376121"/>
                  <a:gd name="connsiteX281" fmla="*/ 768887 w 1762523"/>
                  <a:gd name="connsiteY281" fmla="*/ 151538 h 1376121"/>
                  <a:gd name="connsiteX282" fmla="*/ 776113 w 1762523"/>
                  <a:gd name="connsiteY282" fmla="*/ 147928 h 1376121"/>
                  <a:gd name="connsiteX283" fmla="*/ 783338 w 1762523"/>
                  <a:gd name="connsiteY283" fmla="*/ 147928 h 1376121"/>
                  <a:gd name="connsiteX284" fmla="*/ 790564 w 1762523"/>
                  <a:gd name="connsiteY284" fmla="*/ 144315 h 1376121"/>
                  <a:gd name="connsiteX285" fmla="*/ 794175 w 1762523"/>
                  <a:gd name="connsiteY285" fmla="*/ 140702 h 1376121"/>
                  <a:gd name="connsiteX286" fmla="*/ 801401 w 1762523"/>
                  <a:gd name="connsiteY286" fmla="*/ 137089 h 1376121"/>
                  <a:gd name="connsiteX287" fmla="*/ 805012 w 1762523"/>
                  <a:gd name="connsiteY287" fmla="*/ 133476 h 1376121"/>
                  <a:gd name="connsiteX288" fmla="*/ 805012 w 1762523"/>
                  <a:gd name="connsiteY288" fmla="*/ 129863 h 1376121"/>
                  <a:gd name="connsiteX289" fmla="*/ 808627 w 1762523"/>
                  <a:gd name="connsiteY289" fmla="*/ 122639 h 1376121"/>
                  <a:gd name="connsiteX290" fmla="*/ 812238 w 1762523"/>
                  <a:gd name="connsiteY290" fmla="*/ 119026 h 1376121"/>
                  <a:gd name="connsiteX291" fmla="*/ 812238 w 1762523"/>
                  <a:gd name="connsiteY291" fmla="*/ 115413 h 1376121"/>
                  <a:gd name="connsiteX292" fmla="*/ 815853 w 1762523"/>
                  <a:gd name="connsiteY292" fmla="*/ 111800 h 1376121"/>
                  <a:gd name="connsiteX293" fmla="*/ 837526 w 1762523"/>
                  <a:gd name="connsiteY293" fmla="*/ 111800 h 1376121"/>
                  <a:gd name="connsiteX294" fmla="*/ 841141 w 1762523"/>
                  <a:gd name="connsiteY294" fmla="*/ 108187 h 1376121"/>
                  <a:gd name="connsiteX295" fmla="*/ 841141 w 1762523"/>
                  <a:gd name="connsiteY295" fmla="*/ 104574 h 1376121"/>
                  <a:gd name="connsiteX296" fmla="*/ 844752 w 1762523"/>
                  <a:gd name="connsiteY296" fmla="*/ 97351 h 1376121"/>
                  <a:gd name="connsiteX297" fmla="*/ 844752 w 1762523"/>
                  <a:gd name="connsiteY297" fmla="*/ 93738 h 1376121"/>
                  <a:gd name="connsiteX298" fmla="*/ 848367 w 1762523"/>
                  <a:gd name="connsiteY298" fmla="*/ 90125 h 1376121"/>
                  <a:gd name="connsiteX299" fmla="*/ 855589 w 1762523"/>
                  <a:gd name="connsiteY299" fmla="*/ 90125 h 1376121"/>
                  <a:gd name="connsiteX300" fmla="*/ 855589 w 1762523"/>
                  <a:gd name="connsiteY300" fmla="*/ 100961 h 1376121"/>
                  <a:gd name="connsiteX301" fmla="*/ 851978 w 1762523"/>
                  <a:gd name="connsiteY301" fmla="*/ 108187 h 1376121"/>
                  <a:gd name="connsiteX302" fmla="*/ 851978 w 1762523"/>
                  <a:gd name="connsiteY302" fmla="*/ 115413 h 1376121"/>
                  <a:gd name="connsiteX303" fmla="*/ 855589 w 1762523"/>
                  <a:gd name="connsiteY303" fmla="*/ 122639 h 1376121"/>
                  <a:gd name="connsiteX304" fmla="*/ 859204 w 1762523"/>
                  <a:gd name="connsiteY304" fmla="*/ 129863 h 1376121"/>
                  <a:gd name="connsiteX305" fmla="*/ 862815 w 1762523"/>
                  <a:gd name="connsiteY305" fmla="*/ 133476 h 1376121"/>
                  <a:gd name="connsiteX306" fmla="*/ 866430 w 1762523"/>
                  <a:gd name="connsiteY306" fmla="*/ 137089 h 1376121"/>
                  <a:gd name="connsiteX307" fmla="*/ 873656 w 1762523"/>
                  <a:gd name="connsiteY307" fmla="*/ 140702 h 1376121"/>
                  <a:gd name="connsiteX308" fmla="*/ 873656 w 1762523"/>
                  <a:gd name="connsiteY308" fmla="*/ 144315 h 1376121"/>
                  <a:gd name="connsiteX309" fmla="*/ 884492 w 1762523"/>
                  <a:gd name="connsiteY309" fmla="*/ 144315 h 1376121"/>
                  <a:gd name="connsiteX310" fmla="*/ 891718 w 1762523"/>
                  <a:gd name="connsiteY310" fmla="*/ 140702 h 1376121"/>
                  <a:gd name="connsiteX311" fmla="*/ 898944 w 1762523"/>
                  <a:gd name="connsiteY311" fmla="*/ 140702 h 1376121"/>
                  <a:gd name="connsiteX312" fmla="*/ 902555 w 1762523"/>
                  <a:gd name="connsiteY312" fmla="*/ 137089 h 1376121"/>
                  <a:gd name="connsiteX313" fmla="*/ 909781 w 1762523"/>
                  <a:gd name="connsiteY313" fmla="*/ 140702 h 1376121"/>
                  <a:gd name="connsiteX314" fmla="*/ 913392 w 1762523"/>
                  <a:gd name="connsiteY314" fmla="*/ 144315 h 1376121"/>
                  <a:gd name="connsiteX315" fmla="*/ 917007 w 1762523"/>
                  <a:gd name="connsiteY315" fmla="*/ 147928 h 1376121"/>
                  <a:gd name="connsiteX316" fmla="*/ 920618 w 1762523"/>
                  <a:gd name="connsiteY316" fmla="*/ 151538 h 1376121"/>
                  <a:gd name="connsiteX317" fmla="*/ 920618 w 1762523"/>
                  <a:gd name="connsiteY317" fmla="*/ 155151 h 1376121"/>
                  <a:gd name="connsiteX318" fmla="*/ 924233 w 1762523"/>
                  <a:gd name="connsiteY318" fmla="*/ 158615 h 1376121"/>
                  <a:gd name="connsiteX319" fmla="*/ 927844 w 1762523"/>
                  <a:gd name="connsiteY319" fmla="*/ 162228 h 1376121"/>
                  <a:gd name="connsiteX320" fmla="*/ 927844 w 1762523"/>
                  <a:gd name="connsiteY320" fmla="*/ 165839 h 1376121"/>
                  <a:gd name="connsiteX321" fmla="*/ 931454 w 1762523"/>
                  <a:gd name="connsiteY321" fmla="*/ 165839 h 1376121"/>
                  <a:gd name="connsiteX322" fmla="*/ 935069 w 1762523"/>
                  <a:gd name="connsiteY322" fmla="*/ 169452 h 1376121"/>
                  <a:gd name="connsiteX323" fmla="*/ 938680 w 1762523"/>
                  <a:gd name="connsiteY323" fmla="*/ 169452 h 1376121"/>
                  <a:gd name="connsiteX324" fmla="*/ 942295 w 1762523"/>
                  <a:gd name="connsiteY324" fmla="*/ 162228 h 1376121"/>
                  <a:gd name="connsiteX325" fmla="*/ 945906 w 1762523"/>
                  <a:gd name="connsiteY325" fmla="*/ 158615 h 1376121"/>
                  <a:gd name="connsiteX326" fmla="*/ 949521 w 1762523"/>
                  <a:gd name="connsiteY326" fmla="*/ 155151 h 1376121"/>
                  <a:gd name="connsiteX327" fmla="*/ 953132 w 1762523"/>
                  <a:gd name="connsiteY327" fmla="*/ 151538 h 1376121"/>
                  <a:gd name="connsiteX328" fmla="*/ 953132 w 1762523"/>
                  <a:gd name="connsiteY328" fmla="*/ 137089 h 1376121"/>
                  <a:gd name="connsiteX329" fmla="*/ 920618 w 1762523"/>
                  <a:gd name="connsiteY329" fmla="*/ 137089 h 1376121"/>
                  <a:gd name="connsiteX330" fmla="*/ 917007 w 1762523"/>
                  <a:gd name="connsiteY330" fmla="*/ 133476 h 1376121"/>
                  <a:gd name="connsiteX331" fmla="*/ 913392 w 1762523"/>
                  <a:gd name="connsiteY331" fmla="*/ 129863 h 1376121"/>
                  <a:gd name="connsiteX332" fmla="*/ 913392 w 1762523"/>
                  <a:gd name="connsiteY332" fmla="*/ 126250 h 1376121"/>
                  <a:gd name="connsiteX333" fmla="*/ 909781 w 1762523"/>
                  <a:gd name="connsiteY333" fmla="*/ 122639 h 1376121"/>
                  <a:gd name="connsiteX334" fmla="*/ 906166 w 1762523"/>
                  <a:gd name="connsiteY334" fmla="*/ 119026 h 1376121"/>
                  <a:gd name="connsiteX335" fmla="*/ 902555 w 1762523"/>
                  <a:gd name="connsiteY335" fmla="*/ 115413 h 1376121"/>
                  <a:gd name="connsiteX336" fmla="*/ 898944 w 1762523"/>
                  <a:gd name="connsiteY336" fmla="*/ 111800 h 1376121"/>
                  <a:gd name="connsiteX337" fmla="*/ 895329 w 1762523"/>
                  <a:gd name="connsiteY337" fmla="*/ 108187 h 1376121"/>
                  <a:gd name="connsiteX338" fmla="*/ 895329 w 1762523"/>
                  <a:gd name="connsiteY338" fmla="*/ 104574 h 1376121"/>
                  <a:gd name="connsiteX339" fmla="*/ 898944 w 1762523"/>
                  <a:gd name="connsiteY339" fmla="*/ 100961 h 1376121"/>
                  <a:gd name="connsiteX340" fmla="*/ 898944 w 1762523"/>
                  <a:gd name="connsiteY340" fmla="*/ 97351 h 1376121"/>
                  <a:gd name="connsiteX341" fmla="*/ 902555 w 1762523"/>
                  <a:gd name="connsiteY341" fmla="*/ 93738 h 1376121"/>
                  <a:gd name="connsiteX342" fmla="*/ 906166 w 1762523"/>
                  <a:gd name="connsiteY342" fmla="*/ 93738 h 1376121"/>
                  <a:gd name="connsiteX343" fmla="*/ 909781 w 1762523"/>
                  <a:gd name="connsiteY343" fmla="*/ 90125 h 1376121"/>
                  <a:gd name="connsiteX344" fmla="*/ 913392 w 1762523"/>
                  <a:gd name="connsiteY344" fmla="*/ 86512 h 1376121"/>
                  <a:gd name="connsiteX345" fmla="*/ 917007 w 1762523"/>
                  <a:gd name="connsiteY345" fmla="*/ 82899 h 1376121"/>
                  <a:gd name="connsiteX346" fmla="*/ 924233 w 1762523"/>
                  <a:gd name="connsiteY346" fmla="*/ 79286 h 1376121"/>
                  <a:gd name="connsiteX347" fmla="*/ 935069 w 1762523"/>
                  <a:gd name="connsiteY347" fmla="*/ 82899 h 1376121"/>
                  <a:gd name="connsiteX348" fmla="*/ 942295 w 1762523"/>
                  <a:gd name="connsiteY348" fmla="*/ 86512 h 1376121"/>
                  <a:gd name="connsiteX349" fmla="*/ 949521 w 1762523"/>
                  <a:gd name="connsiteY349" fmla="*/ 86512 h 1376121"/>
                  <a:gd name="connsiteX350" fmla="*/ 956743 w 1762523"/>
                  <a:gd name="connsiteY350" fmla="*/ 90125 h 1376121"/>
                  <a:gd name="connsiteX351" fmla="*/ 963969 w 1762523"/>
                  <a:gd name="connsiteY351" fmla="*/ 97351 h 1376121"/>
                  <a:gd name="connsiteX352" fmla="*/ 971195 w 1762523"/>
                  <a:gd name="connsiteY352" fmla="*/ 97351 h 1376121"/>
                  <a:gd name="connsiteX353" fmla="*/ 978421 w 1762523"/>
                  <a:gd name="connsiteY353" fmla="*/ 100961 h 1376121"/>
                  <a:gd name="connsiteX354" fmla="*/ 978421 w 1762523"/>
                  <a:gd name="connsiteY354" fmla="*/ 97351 h 1376121"/>
                  <a:gd name="connsiteX355" fmla="*/ 989257 w 1762523"/>
                  <a:gd name="connsiteY355" fmla="*/ 97351 h 1376121"/>
                  <a:gd name="connsiteX356" fmla="*/ 992872 w 1762523"/>
                  <a:gd name="connsiteY356" fmla="*/ 100961 h 1376121"/>
                  <a:gd name="connsiteX357" fmla="*/ 996483 w 1762523"/>
                  <a:gd name="connsiteY357" fmla="*/ 104574 h 1376121"/>
                  <a:gd name="connsiteX358" fmla="*/ 1000098 w 1762523"/>
                  <a:gd name="connsiteY358" fmla="*/ 108187 h 1376121"/>
                  <a:gd name="connsiteX359" fmla="*/ 1007324 w 1762523"/>
                  <a:gd name="connsiteY359" fmla="*/ 108187 h 1376121"/>
                  <a:gd name="connsiteX360" fmla="*/ 1010935 w 1762523"/>
                  <a:gd name="connsiteY360" fmla="*/ 111800 h 1376121"/>
                  <a:gd name="connsiteX361" fmla="*/ 1010935 w 1762523"/>
                  <a:gd name="connsiteY361" fmla="*/ 119026 h 1376121"/>
                  <a:gd name="connsiteX362" fmla="*/ 1014546 w 1762523"/>
                  <a:gd name="connsiteY362" fmla="*/ 122639 h 1376121"/>
                  <a:gd name="connsiteX363" fmla="*/ 1010935 w 1762523"/>
                  <a:gd name="connsiteY363" fmla="*/ 126250 h 1376121"/>
                  <a:gd name="connsiteX364" fmla="*/ 1010935 w 1762523"/>
                  <a:gd name="connsiteY364" fmla="*/ 133476 h 1376121"/>
                  <a:gd name="connsiteX365" fmla="*/ 1014546 w 1762523"/>
                  <a:gd name="connsiteY365" fmla="*/ 137089 h 1376121"/>
                  <a:gd name="connsiteX366" fmla="*/ 1014546 w 1762523"/>
                  <a:gd name="connsiteY366" fmla="*/ 140702 h 1376121"/>
                  <a:gd name="connsiteX367" fmla="*/ 1036223 w 1762523"/>
                  <a:gd name="connsiteY367" fmla="*/ 140702 h 1376121"/>
                  <a:gd name="connsiteX368" fmla="*/ 1039834 w 1762523"/>
                  <a:gd name="connsiteY368" fmla="*/ 144315 h 1376121"/>
                  <a:gd name="connsiteX369" fmla="*/ 1043449 w 1762523"/>
                  <a:gd name="connsiteY369" fmla="*/ 147928 h 1376121"/>
                  <a:gd name="connsiteX370" fmla="*/ 1050675 w 1762523"/>
                  <a:gd name="connsiteY370" fmla="*/ 147928 h 1376121"/>
                  <a:gd name="connsiteX371" fmla="*/ 1054286 w 1762523"/>
                  <a:gd name="connsiteY371" fmla="*/ 151538 h 1376121"/>
                  <a:gd name="connsiteX372" fmla="*/ 1054286 w 1762523"/>
                  <a:gd name="connsiteY372" fmla="*/ 147928 h 1376121"/>
                  <a:gd name="connsiteX373" fmla="*/ 1061512 w 1762523"/>
                  <a:gd name="connsiteY373" fmla="*/ 147928 h 1376121"/>
                  <a:gd name="connsiteX374" fmla="*/ 1068738 w 1762523"/>
                  <a:gd name="connsiteY374" fmla="*/ 144315 h 1376121"/>
                  <a:gd name="connsiteX375" fmla="*/ 1072349 w 1762523"/>
                  <a:gd name="connsiteY375" fmla="*/ 144315 h 1376121"/>
                  <a:gd name="connsiteX376" fmla="*/ 1075964 w 1762523"/>
                  <a:gd name="connsiteY376" fmla="*/ 147928 h 1376121"/>
                  <a:gd name="connsiteX377" fmla="*/ 1079575 w 1762523"/>
                  <a:gd name="connsiteY377" fmla="*/ 147928 h 1376121"/>
                  <a:gd name="connsiteX378" fmla="*/ 1083038 w 1762523"/>
                  <a:gd name="connsiteY378" fmla="*/ 144315 h 1376121"/>
                  <a:gd name="connsiteX379" fmla="*/ 1083038 w 1762523"/>
                  <a:gd name="connsiteY379" fmla="*/ 137089 h 1376121"/>
                  <a:gd name="connsiteX380" fmla="*/ 1079575 w 1762523"/>
                  <a:gd name="connsiteY380" fmla="*/ 129863 h 1376121"/>
                  <a:gd name="connsiteX381" fmla="*/ 1079575 w 1762523"/>
                  <a:gd name="connsiteY381" fmla="*/ 100961 h 1376121"/>
                  <a:gd name="connsiteX382" fmla="*/ 1083038 w 1762523"/>
                  <a:gd name="connsiteY382" fmla="*/ 97351 h 1376121"/>
                  <a:gd name="connsiteX383" fmla="*/ 1097637 w 1762523"/>
                  <a:gd name="connsiteY383" fmla="*/ 97351 h 1376121"/>
                  <a:gd name="connsiteX384" fmla="*/ 1097637 w 1762523"/>
                  <a:gd name="connsiteY384" fmla="*/ 100961 h 1376121"/>
                  <a:gd name="connsiteX385" fmla="*/ 1104863 w 1762523"/>
                  <a:gd name="connsiteY385" fmla="*/ 104574 h 1376121"/>
                  <a:gd name="connsiteX386" fmla="*/ 1104863 w 1762523"/>
                  <a:gd name="connsiteY386" fmla="*/ 108187 h 1376121"/>
                  <a:gd name="connsiteX387" fmla="*/ 1108327 w 1762523"/>
                  <a:gd name="connsiteY387" fmla="*/ 111800 h 1376121"/>
                  <a:gd name="connsiteX388" fmla="*/ 1104863 w 1762523"/>
                  <a:gd name="connsiteY388" fmla="*/ 115413 h 1376121"/>
                  <a:gd name="connsiteX389" fmla="*/ 1101101 w 1762523"/>
                  <a:gd name="connsiteY389" fmla="*/ 119026 h 1376121"/>
                  <a:gd name="connsiteX390" fmla="*/ 1097637 w 1762523"/>
                  <a:gd name="connsiteY390" fmla="*/ 119026 h 1376121"/>
                  <a:gd name="connsiteX391" fmla="*/ 1094026 w 1762523"/>
                  <a:gd name="connsiteY391" fmla="*/ 122639 h 1376121"/>
                  <a:gd name="connsiteX392" fmla="*/ 1094026 w 1762523"/>
                  <a:gd name="connsiteY392" fmla="*/ 126250 h 1376121"/>
                  <a:gd name="connsiteX393" fmla="*/ 1090411 w 1762523"/>
                  <a:gd name="connsiteY393" fmla="*/ 126250 h 1376121"/>
                  <a:gd name="connsiteX394" fmla="*/ 1090411 w 1762523"/>
                  <a:gd name="connsiteY394" fmla="*/ 140702 h 1376121"/>
                  <a:gd name="connsiteX395" fmla="*/ 1101101 w 1762523"/>
                  <a:gd name="connsiteY395" fmla="*/ 140702 h 1376121"/>
                  <a:gd name="connsiteX396" fmla="*/ 1104863 w 1762523"/>
                  <a:gd name="connsiteY396" fmla="*/ 144315 h 1376121"/>
                  <a:gd name="connsiteX397" fmla="*/ 1122926 w 1762523"/>
                  <a:gd name="connsiteY397" fmla="*/ 144315 h 1376121"/>
                  <a:gd name="connsiteX398" fmla="*/ 1126389 w 1762523"/>
                  <a:gd name="connsiteY398" fmla="*/ 147928 h 1376121"/>
                  <a:gd name="connsiteX399" fmla="*/ 1137377 w 1762523"/>
                  <a:gd name="connsiteY399" fmla="*/ 147928 h 1376121"/>
                  <a:gd name="connsiteX400" fmla="*/ 1140841 w 1762523"/>
                  <a:gd name="connsiteY400" fmla="*/ 140702 h 1376121"/>
                  <a:gd name="connsiteX401" fmla="*/ 1144603 w 1762523"/>
                  <a:gd name="connsiteY401" fmla="*/ 137089 h 1376121"/>
                  <a:gd name="connsiteX402" fmla="*/ 1144603 w 1762523"/>
                  <a:gd name="connsiteY402" fmla="*/ 108187 h 1376121"/>
                  <a:gd name="connsiteX403" fmla="*/ 1140841 w 1762523"/>
                  <a:gd name="connsiteY403" fmla="*/ 104574 h 1376121"/>
                  <a:gd name="connsiteX404" fmla="*/ 1140841 w 1762523"/>
                  <a:gd name="connsiteY404" fmla="*/ 100961 h 1376121"/>
                  <a:gd name="connsiteX405" fmla="*/ 1144603 w 1762523"/>
                  <a:gd name="connsiteY405" fmla="*/ 97351 h 1376121"/>
                  <a:gd name="connsiteX406" fmla="*/ 1144603 w 1762523"/>
                  <a:gd name="connsiteY406" fmla="*/ 93738 h 1376121"/>
                  <a:gd name="connsiteX407" fmla="*/ 1148067 w 1762523"/>
                  <a:gd name="connsiteY407" fmla="*/ 93738 h 1376121"/>
                  <a:gd name="connsiteX408" fmla="*/ 1151678 w 1762523"/>
                  <a:gd name="connsiteY408" fmla="*/ 90125 h 1376121"/>
                  <a:gd name="connsiteX409" fmla="*/ 1158904 w 1762523"/>
                  <a:gd name="connsiteY409" fmla="*/ 93738 h 1376121"/>
                  <a:gd name="connsiteX410" fmla="*/ 1162514 w 1762523"/>
                  <a:gd name="connsiteY410" fmla="*/ 93738 h 1376121"/>
                  <a:gd name="connsiteX411" fmla="*/ 1162514 w 1762523"/>
                  <a:gd name="connsiteY411" fmla="*/ 97351 h 1376121"/>
                  <a:gd name="connsiteX412" fmla="*/ 1166130 w 1762523"/>
                  <a:gd name="connsiteY412" fmla="*/ 100961 h 1376121"/>
                  <a:gd name="connsiteX413" fmla="*/ 1169740 w 1762523"/>
                  <a:gd name="connsiteY413" fmla="*/ 104574 h 1376121"/>
                  <a:gd name="connsiteX414" fmla="*/ 1169740 w 1762523"/>
                  <a:gd name="connsiteY414" fmla="*/ 108187 h 1376121"/>
                  <a:gd name="connsiteX415" fmla="*/ 1173356 w 1762523"/>
                  <a:gd name="connsiteY415" fmla="*/ 111800 h 1376121"/>
                  <a:gd name="connsiteX416" fmla="*/ 1180582 w 1762523"/>
                  <a:gd name="connsiteY416" fmla="*/ 111800 h 1376121"/>
                  <a:gd name="connsiteX417" fmla="*/ 1180582 w 1762523"/>
                  <a:gd name="connsiteY417" fmla="*/ 104574 h 1376121"/>
                  <a:gd name="connsiteX418" fmla="*/ 1184192 w 1762523"/>
                  <a:gd name="connsiteY418" fmla="*/ 97351 h 1376121"/>
                  <a:gd name="connsiteX419" fmla="*/ 1184192 w 1762523"/>
                  <a:gd name="connsiteY419" fmla="*/ 86512 h 1376121"/>
                  <a:gd name="connsiteX420" fmla="*/ 1187803 w 1762523"/>
                  <a:gd name="connsiteY420" fmla="*/ 82899 h 1376121"/>
                  <a:gd name="connsiteX421" fmla="*/ 1191418 w 1762523"/>
                  <a:gd name="connsiteY421" fmla="*/ 79286 h 1376121"/>
                  <a:gd name="connsiteX422" fmla="*/ 1191418 w 1762523"/>
                  <a:gd name="connsiteY422" fmla="*/ 75673 h 1376121"/>
                  <a:gd name="connsiteX423" fmla="*/ 1213091 w 1762523"/>
                  <a:gd name="connsiteY423" fmla="*/ 75673 h 1376121"/>
                  <a:gd name="connsiteX424" fmla="*/ 1216707 w 1762523"/>
                  <a:gd name="connsiteY424" fmla="*/ 79286 h 1376121"/>
                  <a:gd name="connsiteX425" fmla="*/ 1220317 w 1762523"/>
                  <a:gd name="connsiteY425" fmla="*/ 82899 h 1376121"/>
                  <a:gd name="connsiteX426" fmla="*/ 1223933 w 1762523"/>
                  <a:gd name="connsiteY426" fmla="*/ 82899 h 1376121"/>
                  <a:gd name="connsiteX427" fmla="*/ 1227543 w 1762523"/>
                  <a:gd name="connsiteY427" fmla="*/ 86512 h 1376121"/>
                  <a:gd name="connsiteX428" fmla="*/ 1231159 w 1762523"/>
                  <a:gd name="connsiteY428" fmla="*/ 82899 h 1376121"/>
                  <a:gd name="connsiteX429" fmla="*/ 1234769 w 1762523"/>
                  <a:gd name="connsiteY429" fmla="*/ 79286 h 1376121"/>
                  <a:gd name="connsiteX430" fmla="*/ 1234769 w 1762523"/>
                  <a:gd name="connsiteY430" fmla="*/ 75673 h 1376121"/>
                  <a:gd name="connsiteX431" fmla="*/ 1238380 w 1762523"/>
                  <a:gd name="connsiteY431" fmla="*/ 75673 h 1376121"/>
                  <a:gd name="connsiteX432" fmla="*/ 1241995 w 1762523"/>
                  <a:gd name="connsiteY432" fmla="*/ 72060 h 1376121"/>
                  <a:gd name="connsiteX433" fmla="*/ 1245606 w 1762523"/>
                  <a:gd name="connsiteY433" fmla="*/ 68449 h 1376121"/>
                  <a:gd name="connsiteX434" fmla="*/ 1245606 w 1762523"/>
                  <a:gd name="connsiteY434" fmla="*/ 64836 h 1376121"/>
                  <a:gd name="connsiteX435" fmla="*/ 1249221 w 1762523"/>
                  <a:gd name="connsiteY435" fmla="*/ 61223 h 1376121"/>
                  <a:gd name="connsiteX436" fmla="*/ 1249221 w 1762523"/>
                  <a:gd name="connsiteY436" fmla="*/ 53997 h 1376121"/>
                  <a:gd name="connsiteX437" fmla="*/ 1245606 w 1762523"/>
                  <a:gd name="connsiteY437" fmla="*/ 50384 h 1376121"/>
                  <a:gd name="connsiteX438" fmla="*/ 1241995 w 1762523"/>
                  <a:gd name="connsiteY438" fmla="*/ 50384 h 1376121"/>
                  <a:gd name="connsiteX439" fmla="*/ 1241995 w 1762523"/>
                  <a:gd name="connsiteY439" fmla="*/ 46771 h 1376121"/>
                  <a:gd name="connsiteX440" fmla="*/ 1238380 w 1762523"/>
                  <a:gd name="connsiteY440" fmla="*/ 43161 h 1376121"/>
                  <a:gd name="connsiteX441" fmla="*/ 1238380 w 1762523"/>
                  <a:gd name="connsiteY441" fmla="*/ 35935 h 1376121"/>
                  <a:gd name="connsiteX442" fmla="*/ 1241995 w 1762523"/>
                  <a:gd name="connsiteY442" fmla="*/ 32322 h 1376121"/>
                  <a:gd name="connsiteX443" fmla="*/ 1245606 w 1762523"/>
                  <a:gd name="connsiteY443" fmla="*/ 32322 h 1376121"/>
                  <a:gd name="connsiteX444" fmla="*/ 1249221 w 1762523"/>
                  <a:gd name="connsiteY444" fmla="*/ 35935 h 1376121"/>
                  <a:gd name="connsiteX445" fmla="*/ 1249221 w 1762523"/>
                  <a:gd name="connsiteY445" fmla="*/ 39548 h 1376121"/>
                  <a:gd name="connsiteX446" fmla="*/ 1256447 w 1762523"/>
                  <a:gd name="connsiteY446" fmla="*/ 39548 h 1376121"/>
                  <a:gd name="connsiteX447" fmla="*/ 1256447 w 1762523"/>
                  <a:gd name="connsiteY447" fmla="*/ 43161 h 1376121"/>
                  <a:gd name="connsiteX448" fmla="*/ 1260058 w 1762523"/>
                  <a:gd name="connsiteY448" fmla="*/ 43161 h 1376121"/>
                  <a:gd name="connsiteX449" fmla="*/ 1263668 w 1762523"/>
                  <a:gd name="connsiteY449" fmla="*/ 39548 h 1376121"/>
                  <a:gd name="connsiteX450" fmla="*/ 1267284 w 1762523"/>
                  <a:gd name="connsiteY450" fmla="*/ 35935 h 1376121"/>
                  <a:gd name="connsiteX451" fmla="*/ 1267284 w 1762523"/>
                  <a:gd name="connsiteY451" fmla="*/ 32322 h 1376121"/>
                  <a:gd name="connsiteX452" fmla="*/ 1270894 w 1762523"/>
                  <a:gd name="connsiteY452" fmla="*/ 25096 h 1376121"/>
                  <a:gd name="connsiteX453" fmla="*/ 1274510 w 1762523"/>
                  <a:gd name="connsiteY453" fmla="*/ 21483 h 1376121"/>
                  <a:gd name="connsiteX454" fmla="*/ 1274510 w 1762523"/>
                  <a:gd name="connsiteY454" fmla="*/ 17872 h 1376121"/>
                  <a:gd name="connsiteX455" fmla="*/ 1281736 w 1762523"/>
                  <a:gd name="connsiteY455" fmla="*/ 17872 h 1376121"/>
                  <a:gd name="connsiteX456" fmla="*/ 1285346 w 1762523"/>
                  <a:gd name="connsiteY456" fmla="*/ 21483 h 1376121"/>
                  <a:gd name="connsiteX457" fmla="*/ 1285346 w 1762523"/>
                  <a:gd name="connsiteY457" fmla="*/ 25096 h 1376121"/>
                  <a:gd name="connsiteX458" fmla="*/ 1281736 w 1762523"/>
                  <a:gd name="connsiteY458" fmla="*/ 32322 h 1376121"/>
                  <a:gd name="connsiteX459" fmla="*/ 1281736 w 1762523"/>
                  <a:gd name="connsiteY459" fmla="*/ 46771 h 1376121"/>
                  <a:gd name="connsiteX460" fmla="*/ 1285346 w 1762523"/>
                  <a:gd name="connsiteY460" fmla="*/ 46771 h 1376121"/>
                  <a:gd name="connsiteX461" fmla="*/ 1285346 w 1762523"/>
                  <a:gd name="connsiteY461" fmla="*/ 50384 h 1376121"/>
                  <a:gd name="connsiteX462" fmla="*/ 1296183 w 1762523"/>
                  <a:gd name="connsiteY462" fmla="*/ 50384 h 1376121"/>
                  <a:gd name="connsiteX463" fmla="*/ 1296183 w 1762523"/>
                  <a:gd name="connsiteY463" fmla="*/ 46771 h 1376121"/>
                  <a:gd name="connsiteX464" fmla="*/ 1299798 w 1762523"/>
                  <a:gd name="connsiteY464" fmla="*/ 43161 h 1376121"/>
                  <a:gd name="connsiteX465" fmla="*/ 1303409 w 1762523"/>
                  <a:gd name="connsiteY465" fmla="*/ 35935 h 1376121"/>
                  <a:gd name="connsiteX466" fmla="*/ 1307024 w 1762523"/>
                  <a:gd name="connsiteY466" fmla="*/ 28709 h 1376121"/>
                  <a:gd name="connsiteX467" fmla="*/ 1310635 w 1762523"/>
                  <a:gd name="connsiteY467" fmla="*/ 21483 h 1376121"/>
                  <a:gd name="connsiteX468" fmla="*/ 1314245 w 1762523"/>
                  <a:gd name="connsiteY468" fmla="*/ 14259 h 1376121"/>
                  <a:gd name="connsiteX469" fmla="*/ 1317861 w 1762523"/>
                  <a:gd name="connsiteY469" fmla="*/ 10646 h 1376121"/>
                  <a:gd name="connsiteX470" fmla="*/ 1321471 w 1762523"/>
                  <a:gd name="connsiteY470" fmla="*/ 3420 h 1376121"/>
                  <a:gd name="connsiteX471" fmla="*/ 1325087 w 1762523"/>
                  <a:gd name="connsiteY471" fmla="*/ -193 h 1376121"/>
                  <a:gd name="connsiteX472" fmla="*/ 1332313 w 1762523"/>
                  <a:gd name="connsiteY472" fmla="*/ -193 h 1376121"/>
                  <a:gd name="connsiteX473" fmla="*/ 1332313 w 1762523"/>
                  <a:gd name="connsiteY473" fmla="*/ 3420 h 1376121"/>
                  <a:gd name="connsiteX474" fmla="*/ 1335923 w 1762523"/>
                  <a:gd name="connsiteY474" fmla="*/ 10646 h 1376121"/>
                  <a:gd name="connsiteX475" fmla="*/ 1339538 w 1762523"/>
                  <a:gd name="connsiteY475" fmla="*/ 17872 h 1376121"/>
                  <a:gd name="connsiteX476" fmla="*/ 1343149 w 1762523"/>
                  <a:gd name="connsiteY476" fmla="*/ 25096 h 1376121"/>
                  <a:gd name="connsiteX477" fmla="*/ 1343149 w 1762523"/>
                  <a:gd name="connsiteY477" fmla="*/ 28709 h 1376121"/>
                  <a:gd name="connsiteX478" fmla="*/ 1346760 w 1762523"/>
                  <a:gd name="connsiteY478" fmla="*/ 35935 h 1376121"/>
                  <a:gd name="connsiteX479" fmla="*/ 1346760 w 1762523"/>
                  <a:gd name="connsiteY479" fmla="*/ 61223 h 1376121"/>
                  <a:gd name="connsiteX480" fmla="*/ 1361212 w 1762523"/>
                  <a:gd name="connsiteY480" fmla="*/ 61223 h 1376121"/>
                  <a:gd name="connsiteX481" fmla="*/ 1368438 w 1762523"/>
                  <a:gd name="connsiteY481" fmla="*/ 57610 h 1376121"/>
                  <a:gd name="connsiteX482" fmla="*/ 1372048 w 1762523"/>
                  <a:gd name="connsiteY482" fmla="*/ 61223 h 1376121"/>
                  <a:gd name="connsiteX483" fmla="*/ 1375664 w 1762523"/>
                  <a:gd name="connsiteY483" fmla="*/ 61223 h 1376121"/>
                  <a:gd name="connsiteX484" fmla="*/ 1379274 w 1762523"/>
                  <a:gd name="connsiteY484" fmla="*/ 64836 h 1376121"/>
                  <a:gd name="connsiteX485" fmla="*/ 1379274 w 1762523"/>
                  <a:gd name="connsiteY485" fmla="*/ 75673 h 1376121"/>
                  <a:gd name="connsiteX486" fmla="*/ 1382890 w 1762523"/>
                  <a:gd name="connsiteY486" fmla="*/ 79286 h 1376121"/>
                  <a:gd name="connsiteX487" fmla="*/ 1386500 w 1762523"/>
                  <a:gd name="connsiteY487" fmla="*/ 86512 h 1376121"/>
                  <a:gd name="connsiteX488" fmla="*/ 1393726 w 1762523"/>
                  <a:gd name="connsiteY488" fmla="*/ 90125 h 1376121"/>
                  <a:gd name="connsiteX489" fmla="*/ 1393726 w 1762523"/>
                  <a:gd name="connsiteY489" fmla="*/ 93738 h 1376121"/>
                  <a:gd name="connsiteX490" fmla="*/ 1400952 w 1762523"/>
                  <a:gd name="connsiteY490" fmla="*/ 93738 h 1376121"/>
                  <a:gd name="connsiteX491" fmla="*/ 1404563 w 1762523"/>
                  <a:gd name="connsiteY491" fmla="*/ 90125 h 1376121"/>
                  <a:gd name="connsiteX492" fmla="*/ 1408178 w 1762523"/>
                  <a:gd name="connsiteY492" fmla="*/ 86512 h 1376121"/>
                  <a:gd name="connsiteX493" fmla="*/ 1408178 w 1762523"/>
                  <a:gd name="connsiteY493" fmla="*/ 79286 h 1376121"/>
                  <a:gd name="connsiteX494" fmla="*/ 1404563 w 1762523"/>
                  <a:gd name="connsiteY494" fmla="*/ 79286 h 1376121"/>
                  <a:gd name="connsiteX495" fmla="*/ 1404563 w 1762523"/>
                  <a:gd name="connsiteY495" fmla="*/ 75673 h 1376121"/>
                  <a:gd name="connsiteX496" fmla="*/ 1400952 w 1762523"/>
                  <a:gd name="connsiteY496" fmla="*/ 72060 h 1376121"/>
                  <a:gd name="connsiteX497" fmla="*/ 1397337 w 1762523"/>
                  <a:gd name="connsiteY497" fmla="*/ 68449 h 1376121"/>
                  <a:gd name="connsiteX498" fmla="*/ 1393726 w 1762523"/>
                  <a:gd name="connsiteY498" fmla="*/ 64836 h 1376121"/>
                  <a:gd name="connsiteX499" fmla="*/ 1390115 w 1762523"/>
                  <a:gd name="connsiteY499" fmla="*/ 61223 h 1376121"/>
                  <a:gd name="connsiteX500" fmla="*/ 1390115 w 1762523"/>
                  <a:gd name="connsiteY500" fmla="*/ 57610 h 1376121"/>
                  <a:gd name="connsiteX501" fmla="*/ 1386500 w 1762523"/>
                  <a:gd name="connsiteY501" fmla="*/ 53997 h 1376121"/>
                  <a:gd name="connsiteX502" fmla="*/ 1386500 w 1762523"/>
                  <a:gd name="connsiteY502" fmla="*/ 35935 h 1376121"/>
                  <a:gd name="connsiteX503" fmla="*/ 1390115 w 1762523"/>
                  <a:gd name="connsiteY503" fmla="*/ 35935 h 1376121"/>
                  <a:gd name="connsiteX504" fmla="*/ 1393726 w 1762523"/>
                  <a:gd name="connsiteY504" fmla="*/ 32322 h 1376121"/>
                  <a:gd name="connsiteX505" fmla="*/ 1400952 w 1762523"/>
                  <a:gd name="connsiteY505" fmla="*/ 32322 h 1376121"/>
                  <a:gd name="connsiteX506" fmla="*/ 1400952 w 1762523"/>
                  <a:gd name="connsiteY506" fmla="*/ 35935 h 1376121"/>
                  <a:gd name="connsiteX507" fmla="*/ 1429851 w 1762523"/>
                  <a:gd name="connsiteY507" fmla="*/ 35935 h 1376121"/>
                  <a:gd name="connsiteX508" fmla="*/ 1429851 w 1762523"/>
                  <a:gd name="connsiteY508" fmla="*/ 39548 h 1376121"/>
                  <a:gd name="connsiteX509" fmla="*/ 1437077 w 1762523"/>
                  <a:gd name="connsiteY509" fmla="*/ 39548 h 1376121"/>
                  <a:gd name="connsiteX510" fmla="*/ 1440692 w 1762523"/>
                  <a:gd name="connsiteY510" fmla="*/ 43161 h 1376121"/>
                  <a:gd name="connsiteX511" fmla="*/ 1447914 w 1762523"/>
                  <a:gd name="connsiteY511" fmla="*/ 43161 h 1376121"/>
                  <a:gd name="connsiteX512" fmla="*/ 1447914 w 1762523"/>
                  <a:gd name="connsiteY512" fmla="*/ 46771 h 1376121"/>
                  <a:gd name="connsiteX513" fmla="*/ 1451529 w 1762523"/>
                  <a:gd name="connsiteY513" fmla="*/ 46771 h 1376121"/>
                  <a:gd name="connsiteX514" fmla="*/ 1455140 w 1762523"/>
                  <a:gd name="connsiteY514" fmla="*/ 50384 h 1376121"/>
                  <a:gd name="connsiteX515" fmla="*/ 1458755 w 1762523"/>
                  <a:gd name="connsiteY515" fmla="*/ 53997 h 1376121"/>
                  <a:gd name="connsiteX516" fmla="*/ 1462366 w 1762523"/>
                  <a:gd name="connsiteY516" fmla="*/ 53997 h 1376121"/>
                  <a:gd name="connsiteX517" fmla="*/ 1462366 w 1762523"/>
                  <a:gd name="connsiteY517" fmla="*/ 57610 h 1376121"/>
                  <a:gd name="connsiteX518" fmla="*/ 1465981 w 1762523"/>
                  <a:gd name="connsiteY518" fmla="*/ 57610 h 1376121"/>
                  <a:gd name="connsiteX519" fmla="*/ 1465981 w 1762523"/>
                  <a:gd name="connsiteY519" fmla="*/ 61223 h 1376121"/>
                  <a:gd name="connsiteX520" fmla="*/ 1469592 w 1762523"/>
                  <a:gd name="connsiteY520" fmla="*/ 61223 h 1376121"/>
                  <a:gd name="connsiteX521" fmla="*/ 1469592 w 1762523"/>
                  <a:gd name="connsiteY521" fmla="*/ 68449 h 1376121"/>
                  <a:gd name="connsiteX522" fmla="*/ 1473202 w 1762523"/>
                  <a:gd name="connsiteY522" fmla="*/ 68449 h 1376121"/>
                  <a:gd name="connsiteX523" fmla="*/ 1473202 w 1762523"/>
                  <a:gd name="connsiteY523" fmla="*/ 72060 h 1376121"/>
                  <a:gd name="connsiteX524" fmla="*/ 1476818 w 1762523"/>
                  <a:gd name="connsiteY524" fmla="*/ 75673 h 1376121"/>
                  <a:gd name="connsiteX525" fmla="*/ 1476818 w 1762523"/>
                  <a:gd name="connsiteY525" fmla="*/ 79286 h 1376121"/>
                  <a:gd name="connsiteX526" fmla="*/ 1480428 w 1762523"/>
                  <a:gd name="connsiteY526" fmla="*/ 79286 h 1376121"/>
                  <a:gd name="connsiteX527" fmla="*/ 1480428 w 1762523"/>
                  <a:gd name="connsiteY527" fmla="*/ 82899 h 1376121"/>
                  <a:gd name="connsiteX528" fmla="*/ 1484043 w 1762523"/>
                  <a:gd name="connsiteY528" fmla="*/ 82899 h 1376121"/>
                  <a:gd name="connsiteX529" fmla="*/ 1484043 w 1762523"/>
                  <a:gd name="connsiteY529" fmla="*/ 86512 h 1376121"/>
                  <a:gd name="connsiteX530" fmla="*/ 1487654 w 1762523"/>
                  <a:gd name="connsiteY530" fmla="*/ 86512 h 1376121"/>
                  <a:gd name="connsiteX531" fmla="*/ 1487654 w 1762523"/>
                  <a:gd name="connsiteY531" fmla="*/ 90125 h 1376121"/>
                  <a:gd name="connsiteX532" fmla="*/ 1491269 w 1762523"/>
                  <a:gd name="connsiteY532" fmla="*/ 90125 h 1376121"/>
                  <a:gd name="connsiteX533" fmla="*/ 1491269 w 1762523"/>
                  <a:gd name="connsiteY533" fmla="*/ 93738 h 1376121"/>
                  <a:gd name="connsiteX534" fmla="*/ 1494880 w 1762523"/>
                  <a:gd name="connsiteY534" fmla="*/ 97351 h 1376121"/>
                  <a:gd name="connsiteX535" fmla="*/ 1494880 w 1762523"/>
                  <a:gd name="connsiteY535" fmla="*/ 100961 h 1376121"/>
                  <a:gd name="connsiteX536" fmla="*/ 1498495 w 1762523"/>
                  <a:gd name="connsiteY536" fmla="*/ 100961 h 1376121"/>
                  <a:gd name="connsiteX537" fmla="*/ 1498495 w 1762523"/>
                  <a:gd name="connsiteY537" fmla="*/ 119026 h 1376121"/>
                  <a:gd name="connsiteX538" fmla="*/ 1494880 w 1762523"/>
                  <a:gd name="connsiteY538" fmla="*/ 119026 h 1376121"/>
                  <a:gd name="connsiteX539" fmla="*/ 1498495 w 1762523"/>
                  <a:gd name="connsiteY539" fmla="*/ 122639 h 1376121"/>
                  <a:gd name="connsiteX540" fmla="*/ 1498495 w 1762523"/>
                  <a:gd name="connsiteY540" fmla="*/ 126250 h 1376121"/>
                  <a:gd name="connsiteX541" fmla="*/ 1505717 w 1762523"/>
                  <a:gd name="connsiteY541" fmla="*/ 126250 h 1376121"/>
                  <a:gd name="connsiteX542" fmla="*/ 1505717 w 1762523"/>
                  <a:gd name="connsiteY542" fmla="*/ 122639 h 1376121"/>
                  <a:gd name="connsiteX543" fmla="*/ 1509332 w 1762523"/>
                  <a:gd name="connsiteY543" fmla="*/ 122639 h 1376121"/>
                  <a:gd name="connsiteX544" fmla="*/ 1509332 w 1762523"/>
                  <a:gd name="connsiteY544" fmla="*/ 119026 h 1376121"/>
                  <a:gd name="connsiteX545" fmla="*/ 1516558 w 1762523"/>
                  <a:gd name="connsiteY545" fmla="*/ 119026 h 1376121"/>
                  <a:gd name="connsiteX546" fmla="*/ 1516558 w 1762523"/>
                  <a:gd name="connsiteY546" fmla="*/ 97351 h 1376121"/>
                  <a:gd name="connsiteX547" fmla="*/ 1520169 w 1762523"/>
                  <a:gd name="connsiteY547" fmla="*/ 97351 h 1376121"/>
                  <a:gd name="connsiteX548" fmla="*/ 1520169 w 1762523"/>
                  <a:gd name="connsiteY548" fmla="*/ 82899 h 1376121"/>
                  <a:gd name="connsiteX549" fmla="*/ 1523784 w 1762523"/>
                  <a:gd name="connsiteY549" fmla="*/ 82899 h 1376121"/>
                  <a:gd name="connsiteX550" fmla="*/ 1523784 w 1762523"/>
                  <a:gd name="connsiteY550" fmla="*/ 79286 h 1376121"/>
                  <a:gd name="connsiteX551" fmla="*/ 1534620 w 1762523"/>
                  <a:gd name="connsiteY551" fmla="*/ 79286 h 1376121"/>
                  <a:gd name="connsiteX552" fmla="*/ 1534620 w 1762523"/>
                  <a:gd name="connsiteY552" fmla="*/ 82899 h 1376121"/>
                  <a:gd name="connsiteX553" fmla="*/ 1538231 w 1762523"/>
                  <a:gd name="connsiteY553" fmla="*/ 86512 h 1376121"/>
                  <a:gd name="connsiteX554" fmla="*/ 1538231 w 1762523"/>
                  <a:gd name="connsiteY554" fmla="*/ 104574 h 1376121"/>
                  <a:gd name="connsiteX555" fmla="*/ 1534620 w 1762523"/>
                  <a:gd name="connsiteY555" fmla="*/ 104574 h 1376121"/>
                  <a:gd name="connsiteX556" fmla="*/ 1534620 w 1762523"/>
                  <a:gd name="connsiteY556" fmla="*/ 119026 h 1376121"/>
                  <a:gd name="connsiteX557" fmla="*/ 1538231 w 1762523"/>
                  <a:gd name="connsiteY557" fmla="*/ 119026 h 1376121"/>
                  <a:gd name="connsiteX558" fmla="*/ 1538231 w 1762523"/>
                  <a:gd name="connsiteY558" fmla="*/ 122639 h 1376121"/>
                  <a:gd name="connsiteX559" fmla="*/ 1541846 w 1762523"/>
                  <a:gd name="connsiteY559" fmla="*/ 122639 h 1376121"/>
                  <a:gd name="connsiteX560" fmla="*/ 1541846 w 1762523"/>
                  <a:gd name="connsiteY560" fmla="*/ 126250 h 1376121"/>
                  <a:gd name="connsiteX561" fmla="*/ 1545457 w 1762523"/>
                  <a:gd name="connsiteY561" fmla="*/ 126250 h 1376121"/>
                  <a:gd name="connsiteX562" fmla="*/ 1545457 w 1762523"/>
                  <a:gd name="connsiteY562" fmla="*/ 137089 h 1376121"/>
                  <a:gd name="connsiteX563" fmla="*/ 1534620 w 1762523"/>
                  <a:gd name="connsiteY563" fmla="*/ 137089 h 1376121"/>
                  <a:gd name="connsiteX564" fmla="*/ 1531005 w 1762523"/>
                  <a:gd name="connsiteY564" fmla="*/ 133476 h 1376121"/>
                  <a:gd name="connsiteX565" fmla="*/ 1523784 w 1762523"/>
                  <a:gd name="connsiteY565" fmla="*/ 133476 h 1376121"/>
                  <a:gd name="connsiteX566" fmla="*/ 1520169 w 1762523"/>
                  <a:gd name="connsiteY566" fmla="*/ 137089 h 1376121"/>
                  <a:gd name="connsiteX567" fmla="*/ 1520169 w 1762523"/>
                  <a:gd name="connsiteY567" fmla="*/ 144315 h 1376121"/>
                  <a:gd name="connsiteX568" fmla="*/ 1523784 w 1762523"/>
                  <a:gd name="connsiteY568" fmla="*/ 144315 h 1376121"/>
                  <a:gd name="connsiteX569" fmla="*/ 1523784 w 1762523"/>
                  <a:gd name="connsiteY569" fmla="*/ 147928 h 1376121"/>
                  <a:gd name="connsiteX570" fmla="*/ 1527395 w 1762523"/>
                  <a:gd name="connsiteY570" fmla="*/ 147928 h 1376121"/>
                  <a:gd name="connsiteX571" fmla="*/ 1527395 w 1762523"/>
                  <a:gd name="connsiteY571" fmla="*/ 151538 h 1376121"/>
                  <a:gd name="connsiteX572" fmla="*/ 1545457 w 1762523"/>
                  <a:gd name="connsiteY572" fmla="*/ 151538 h 1376121"/>
                  <a:gd name="connsiteX573" fmla="*/ 1545457 w 1762523"/>
                  <a:gd name="connsiteY573" fmla="*/ 158764 h 1376121"/>
                  <a:gd name="connsiteX574" fmla="*/ 1541846 w 1762523"/>
                  <a:gd name="connsiteY574" fmla="*/ 162377 h 1376121"/>
                  <a:gd name="connsiteX575" fmla="*/ 1534620 w 1762523"/>
                  <a:gd name="connsiteY575" fmla="*/ 162377 h 1376121"/>
                  <a:gd name="connsiteX576" fmla="*/ 1531005 w 1762523"/>
                  <a:gd name="connsiteY576" fmla="*/ 165990 h 1376121"/>
                  <a:gd name="connsiteX577" fmla="*/ 1520169 w 1762523"/>
                  <a:gd name="connsiteY577" fmla="*/ 165990 h 1376121"/>
                  <a:gd name="connsiteX578" fmla="*/ 1520169 w 1762523"/>
                  <a:gd name="connsiteY578" fmla="*/ 169603 h 1376121"/>
                  <a:gd name="connsiteX579" fmla="*/ 1516558 w 1762523"/>
                  <a:gd name="connsiteY579" fmla="*/ 169603 h 1376121"/>
                  <a:gd name="connsiteX580" fmla="*/ 1516558 w 1762523"/>
                  <a:gd name="connsiteY580" fmla="*/ 173216 h 1376121"/>
                  <a:gd name="connsiteX581" fmla="*/ 1512943 w 1762523"/>
                  <a:gd name="connsiteY581" fmla="*/ 173216 h 1376121"/>
                  <a:gd name="connsiteX582" fmla="*/ 1512943 w 1762523"/>
                  <a:gd name="connsiteY582" fmla="*/ 180440 h 1376121"/>
                  <a:gd name="connsiteX583" fmla="*/ 1509332 w 1762523"/>
                  <a:gd name="connsiteY583" fmla="*/ 184053 h 1376121"/>
                  <a:gd name="connsiteX584" fmla="*/ 1509332 w 1762523"/>
                  <a:gd name="connsiteY584" fmla="*/ 194892 h 1376121"/>
                  <a:gd name="connsiteX585" fmla="*/ 1512943 w 1762523"/>
                  <a:gd name="connsiteY585" fmla="*/ 194892 h 1376121"/>
                  <a:gd name="connsiteX586" fmla="*/ 1512943 w 1762523"/>
                  <a:gd name="connsiteY586" fmla="*/ 198505 h 1376121"/>
                  <a:gd name="connsiteX587" fmla="*/ 1545457 w 1762523"/>
                  <a:gd name="connsiteY587" fmla="*/ 198505 h 1376121"/>
                  <a:gd name="connsiteX588" fmla="*/ 1545457 w 1762523"/>
                  <a:gd name="connsiteY588" fmla="*/ 194892 h 1376121"/>
                  <a:gd name="connsiteX589" fmla="*/ 1556294 w 1762523"/>
                  <a:gd name="connsiteY589" fmla="*/ 194892 h 1376121"/>
                  <a:gd name="connsiteX590" fmla="*/ 1556294 w 1762523"/>
                  <a:gd name="connsiteY590" fmla="*/ 205728 h 1376121"/>
                  <a:gd name="connsiteX591" fmla="*/ 1552683 w 1762523"/>
                  <a:gd name="connsiteY591" fmla="*/ 205728 h 1376121"/>
                  <a:gd name="connsiteX592" fmla="*/ 1552683 w 1762523"/>
                  <a:gd name="connsiteY592" fmla="*/ 209341 h 1376121"/>
                  <a:gd name="connsiteX593" fmla="*/ 1549072 w 1762523"/>
                  <a:gd name="connsiteY593" fmla="*/ 209341 h 1376121"/>
                  <a:gd name="connsiteX594" fmla="*/ 1549072 w 1762523"/>
                  <a:gd name="connsiteY594" fmla="*/ 212954 h 1376121"/>
                  <a:gd name="connsiteX595" fmla="*/ 1541846 w 1762523"/>
                  <a:gd name="connsiteY595" fmla="*/ 212954 h 1376121"/>
                  <a:gd name="connsiteX596" fmla="*/ 1541846 w 1762523"/>
                  <a:gd name="connsiteY596" fmla="*/ 216418 h 1376121"/>
                  <a:gd name="connsiteX597" fmla="*/ 1538231 w 1762523"/>
                  <a:gd name="connsiteY597" fmla="*/ 216418 h 1376121"/>
                  <a:gd name="connsiteX598" fmla="*/ 1534620 w 1762523"/>
                  <a:gd name="connsiteY598" fmla="*/ 220029 h 1376121"/>
                  <a:gd name="connsiteX599" fmla="*/ 1531005 w 1762523"/>
                  <a:gd name="connsiteY599" fmla="*/ 220029 h 1376121"/>
                  <a:gd name="connsiteX600" fmla="*/ 1531005 w 1762523"/>
                  <a:gd name="connsiteY600" fmla="*/ 223642 h 1376121"/>
                  <a:gd name="connsiteX601" fmla="*/ 1527395 w 1762523"/>
                  <a:gd name="connsiteY601" fmla="*/ 223642 h 1376121"/>
                  <a:gd name="connsiteX602" fmla="*/ 1527395 w 1762523"/>
                  <a:gd name="connsiteY602" fmla="*/ 231019 h 1376121"/>
                  <a:gd name="connsiteX603" fmla="*/ 1531005 w 1762523"/>
                  <a:gd name="connsiteY603" fmla="*/ 231019 h 1376121"/>
                  <a:gd name="connsiteX604" fmla="*/ 1531005 w 1762523"/>
                  <a:gd name="connsiteY604" fmla="*/ 234630 h 1376121"/>
                  <a:gd name="connsiteX605" fmla="*/ 1534620 w 1762523"/>
                  <a:gd name="connsiteY605" fmla="*/ 234630 h 1376121"/>
                  <a:gd name="connsiteX606" fmla="*/ 1534620 w 1762523"/>
                  <a:gd name="connsiteY606" fmla="*/ 238093 h 1376121"/>
                  <a:gd name="connsiteX607" fmla="*/ 1559909 w 1762523"/>
                  <a:gd name="connsiteY607" fmla="*/ 238093 h 1376121"/>
                  <a:gd name="connsiteX608" fmla="*/ 1559909 w 1762523"/>
                  <a:gd name="connsiteY608" fmla="*/ 241706 h 1376121"/>
                  <a:gd name="connsiteX609" fmla="*/ 1563520 w 1762523"/>
                  <a:gd name="connsiteY609" fmla="*/ 241706 h 1376121"/>
                  <a:gd name="connsiteX610" fmla="*/ 1563520 w 1762523"/>
                  <a:gd name="connsiteY610" fmla="*/ 245317 h 1376121"/>
                  <a:gd name="connsiteX611" fmla="*/ 1567135 w 1762523"/>
                  <a:gd name="connsiteY611" fmla="*/ 245317 h 1376121"/>
                  <a:gd name="connsiteX612" fmla="*/ 1567135 w 1762523"/>
                  <a:gd name="connsiteY612" fmla="*/ 248930 h 1376121"/>
                  <a:gd name="connsiteX613" fmla="*/ 1570746 w 1762523"/>
                  <a:gd name="connsiteY613" fmla="*/ 248930 h 1376121"/>
                  <a:gd name="connsiteX614" fmla="*/ 1570746 w 1762523"/>
                  <a:gd name="connsiteY614" fmla="*/ 252695 h 1376121"/>
                  <a:gd name="connsiteX615" fmla="*/ 1574361 w 1762523"/>
                  <a:gd name="connsiteY615" fmla="*/ 252695 h 1376121"/>
                  <a:gd name="connsiteX616" fmla="*/ 1577972 w 1762523"/>
                  <a:gd name="connsiteY616" fmla="*/ 256308 h 1376121"/>
                  <a:gd name="connsiteX617" fmla="*/ 1581582 w 1762523"/>
                  <a:gd name="connsiteY617" fmla="*/ 256308 h 1376121"/>
                  <a:gd name="connsiteX618" fmla="*/ 1581582 w 1762523"/>
                  <a:gd name="connsiteY618" fmla="*/ 259918 h 1376121"/>
                  <a:gd name="connsiteX619" fmla="*/ 1585197 w 1762523"/>
                  <a:gd name="connsiteY619" fmla="*/ 263531 h 1376121"/>
                  <a:gd name="connsiteX620" fmla="*/ 1581582 w 1762523"/>
                  <a:gd name="connsiteY620" fmla="*/ 263531 h 1376121"/>
                  <a:gd name="connsiteX621" fmla="*/ 1581582 w 1762523"/>
                  <a:gd name="connsiteY621" fmla="*/ 270606 h 1376121"/>
                  <a:gd name="connsiteX622" fmla="*/ 1570746 w 1762523"/>
                  <a:gd name="connsiteY622" fmla="*/ 270606 h 1376121"/>
                  <a:gd name="connsiteX623" fmla="*/ 1570746 w 1762523"/>
                  <a:gd name="connsiteY623" fmla="*/ 266995 h 1376121"/>
                  <a:gd name="connsiteX624" fmla="*/ 1563520 w 1762523"/>
                  <a:gd name="connsiteY624" fmla="*/ 266995 h 1376121"/>
                  <a:gd name="connsiteX625" fmla="*/ 1563520 w 1762523"/>
                  <a:gd name="connsiteY625" fmla="*/ 263531 h 1376121"/>
                  <a:gd name="connsiteX626" fmla="*/ 1559909 w 1762523"/>
                  <a:gd name="connsiteY626" fmla="*/ 263531 h 1376121"/>
                  <a:gd name="connsiteX627" fmla="*/ 1559909 w 1762523"/>
                  <a:gd name="connsiteY627" fmla="*/ 259918 h 1376121"/>
                  <a:gd name="connsiteX628" fmla="*/ 1556294 w 1762523"/>
                  <a:gd name="connsiteY628" fmla="*/ 259918 h 1376121"/>
                  <a:gd name="connsiteX629" fmla="*/ 1556294 w 1762523"/>
                  <a:gd name="connsiteY629" fmla="*/ 256308 h 1376121"/>
                  <a:gd name="connsiteX630" fmla="*/ 1549072 w 1762523"/>
                  <a:gd name="connsiteY630" fmla="*/ 256308 h 1376121"/>
                  <a:gd name="connsiteX631" fmla="*/ 1549072 w 1762523"/>
                  <a:gd name="connsiteY631" fmla="*/ 259918 h 1376121"/>
                  <a:gd name="connsiteX632" fmla="*/ 1545457 w 1762523"/>
                  <a:gd name="connsiteY632" fmla="*/ 263531 h 1376121"/>
                  <a:gd name="connsiteX633" fmla="*/ 1549072 w 1762523"/>
                  <a:gd name="connsiteY633" fmla="*/ 263531 h 1376121"/>
                  <a:gd name="connsiteX634" fmla="*/ 1549072 w 1762523"/>
                  <a:gd name="connsiteY634" fmla="*/ 266995 h 1376121"/>
                  <a:gd name="connsiteX635" fmla="*/ 1552683 w 1762523"/>
                  <a:gd name="connsiteY635" fmla="*/ 266995 h 1376121"/>
                  <a:gd name="connsiteX636" fmla="*/ 1552683 w 1762523"/>
                  <a:gd name="connsiteY636" fmla="*/ 270606 h 1376121"/>
                  <a:gd name="connsiteX637" fmla="*/ 1556294 w 1762523"/>
                  <a:gd name="connsiteY637" fmla="*/ 270606 h 1376121"/>
                  <a:gd name="connsiteX638" fmla="*/ 1556294 w 1762523"/>
                  <a:gd name="connsiteY638" fmla="*/ 274219 h 1376121"/>
                  <a:gd name="connsiteX639" fmla="*/ 1559909 w 1762523"/>
                  <a:gd name="connsiteY639" fmla="*/ 274219 h 1376121"/>
                  <a:gd name="connsiteX640" fmla="*/ 1559909 w 1762523"/>
                  <a:gd name="connsiteY640" fmla="*/ 281445 h 1376121"/>
                  <a:gd name="connsiteX641" fmla="*/ 1563520 w 1762523"/>
                  <a:gd name="connsiteY641" fmla="*/ 285058 h 1376121"/>
                  <a:gd name="connsiteX642" fmla="*/ 1563520 w 1762523"/>
                  <a:gd name="connsiteY642" fmla="*/ 303120 h 1376121"/>
                  <a:gd name="connsiteX643" fmla="*/ 1567135 w 1762523"/>
                  <a:gd name="connsiteY643" fmla="*/ 303120 h 1376121"/>
                  <a:gd name="connsiteX644" fmla="*/ 1567135 w 1762523"/>
                  <a:gd name="connsiteY644" fmla="*/ 306733 h 1376121"/>
                  <a:gd name="connsiteX645" fmla="*/ 1577972 w 1762523"/>
                  <a:gd name="connsiteY645" fmla="*/ 306733 h 1376121"/>
                  <a:gd name="connsiteX646" fmla="*/ 1577972 w 1762523"/>
                  <a:gd name="connsiteY646" fmla="*/ 303120 h 1376121"/>
                  <a:gd name="connsiteX647" fmla="*/ 1585197 w 1762523"/>
                  <a:gd name="connsiteY647" fmla="*/ 303120 h 1376121"/>
                  <a:gd name="connsiteX648" fmla="*/ 1585197 w 1762523"/>
                  <a:gd name="connsiteY648" fmla="*/ 295896 h 1376121"/>
                  <a:gd name="connsiteX649" fmla="*/ 1588808 w 1762523"/>
                  <a:gd name="connsiteY649" fmla="*/ 295896 h 1376121"/>
                  <a:gd name="connsiteX650" fmla="*/ 1588808 w 1762523"/>
                  <a:gd name="connsiteY650" fmla="*/ 288670 h 1376121"/>
                  <a:gd name="connsiteX651" fmla="*/ 1592423 w 1762523"/>
                  <a:gd name="connsiteY651" fmla="*/ 288670 h 1376121"/>
                  <a:gd name="connsiteX652" fmla="*/ 1592423 w 1762523"/>
                  <a:gd name="connsiteY652" fmla="*/ 285058 h 1376121"/>
                  <a:gd name="connsiteX653" fmla="*/ 1596034 w 1762523"/>
                  <a:gd name="connsiteY653" fmla="*/ 285058 h 1376121"/>
                  <a:gd name="connsiteX654" fmla="*/ 1596034 w 1762523"/>
                  <a:gd name="connsiteY654" fmla="*/ 281445 h 1376121"/>
                  <a:gd name="connsiteX655" fmla="*/ 1599649 w 1762523"/>
                  <a:gd name="connsiteY655" fmla="*/ 281445 h 1376121"/>
                  <a:gd name="connsiteX656" fmla="*/ 1603260 w 1762523"/>
                  <a:gd name="connsiteY656" fmla="*/ 277832 h 1376121"/>
                  <a:gd name="connsiteX657" fmla="*/ 1610486 w 1762523"/>
                  <a:gd name="connsiteY657" fmla="*/ 277832 h 1376121"/>
                  <a:gd name="connsiteX658" fmla="*/ 1614097 w 1762523"/>
                  <a:gd name="connsiteY658" fmla="*/ 274219 h 1376121"/>
                  <a:gd name="connsiteX659" fmla="*/ 1617712 w 1762523"/>
                  <a:gd name="connsiteY659" fmla="*/ 274219 h 1376121"/>
                  <a:gd name="connsiteX660" fmla="*/ 1621323 w 1762523"/>
                  <a:gd name="connsiteY660" fmla="*/ 270606 h 1376121"/>
                  <a:gd name="connsiteX661" fmla="*/ 1624938 w 1762523"/>
                  <a:gd name="connsiteY661" fmla="*/ 270606 h 1376121"/>
                  <a:gd name="connsiteX662" fmla="*/ 1624938 w 1762523"/>
                  <a:gd name="connsiteY662" fmla="*/ 263531 h 1376121"/>
                  <a:gd name="connsiteX663" fmla="*/ 1628549 w 1762523"/>
                  <a:gd name="connsiteY663" fmla="*/ 263531 h 1376121"/>
                  <a:gd name="connsiteX664" fmla="*/ 1628549 w 1762523"/>
                  <a:gd name="connsiteY664" fmla="*/ 252695 h 1376121"/>
                  <a:gd name="connsiteX665" fmla="*/ 1632164 w 1762523"/>
                  <a:gd name="connsiteY665" fmla="*/ 252695 h 1376121"/>
                  <a:gd name="connsiteX666" fmla="*/ 1632164 w 1762523"/>
                  <a:gd name="connsiteY666" fmla="*/ 248930 h 1376121"/>
                  <a:gd name="connsiteX667" fmla="*/ 1639385 w 1762523"/>
                  <a:gd name="connsiteY667" fmla="*/ 248930 h 1376121"/>
                  <a:gd name="connsiteX668" fmla="*/ 1643000 w 1762523"/>
                  <a:gd name="connsiteY668" fmla="*/ 252695 h 1376121"/>
                  <a:gd name="connsiteX669" fmla="*/ 1646611 w 1762523"/>
                  <a:gd name="connsiteY669" fmla="*/ 252695 h 1376121"/>
                  <a:gd name="connsiteX670" fmla="*/ 1646611 w 1762523"/>
                  <a:gd name="connsiteY670" fmla="*/ 256308 h 1376121"/>
                  <a:gd name="connsiteX671" fmla="*/ 1650226 w 1762523"/>
                  <a:gd name="connsiteY671" fmla="*/ 256308 h 1376121"/>
                  <a:gd name="connsiteX672" fmla="*/ 1650226 w 1762523"/>
                  <a:gd name="connsiteY672" fmla="*/ 259918 h 1376121"/>
                  <a:gd name="connsiteX673" fmla="*/ 1653837 w 1762523"/>
                  <a:gd name="connsiteY673" fmla="*/ 259918 h 1376121"/>
                  <a:gd name="connsiteX674" fmla="*/ 1653837 w 1762523"/>
                  <a:gd name="connsiteY674" fmla="*/ 256308 h 1376121"/>
                  <a:gd name="connsiteX675" fmla="*/ 1661063 w 1762523"/>
                  <a:gd name="connsiteY675" fmla="*/ 256308 h 1376121"/>
                  <a:gd name="connsiteX676" fmla="*/ 1661063 w 1762523"/>
                  <a:gd name="connsiteY676" fmla="*/ 245317 h 1376121"/>
                  <a:gd name="connsiteX677" fmla="*/ 1657452 w 1762523"/>
                  <a:gd name="connsiteY677" fmla="*/ 245317 h 1376121"/>
                  <a:gd name="connsiteX678" fmla="*/ 1657452 w 1762523"/>
                  <a:gd name="connsiteY678" fmla="*/ 231019 h 1376121"/>
                  <a:gd name="connsiteX679" fmla="*/ 1661063 w 1762523"/>
                  <a:gd name="connsiteY679" fmla="*/ 231019 h 1376121"/>
                  <a:gd name="connsiteX680" fmla="*/ 1661063 w 1762523"/>
                  <a:gd name="connsiteY680" fmla="*/ 227406 h 1376121"/>
                  <a:gd name="connsiteX681" fmla="*/ 1664674 w 1762523"/>
                  <a:gd name="connsiteY681" fmla="*/ 227406 h 1376121"/>
                  <a:gd name="connsiteX682" fmla="*/ 1664674 w 1762523"/>
                  <a:gd name="connsiteY682" fmla="*/ 231019 h 1376121"/>
                  <a:gd name="connsiteX683" fmla="*/ 1675515 w 1762523"/>
                  <a:gd name="connsiteY683" fmla="*/ 231019 h 1376121"/>
                  <a:gd name="connsiteX684" fmla="*/ 1675515 w 1762523"/>
                  <a:gd name="connsiteY684" fmla="*/ 227406 h 1376121"/>
                  <a:gd name="connsiteX685" fmla="*/ 1679126 w 1762523"/>
                  <a:gd name="connsiteY685" fmla="*/ 227406 h 1376121"/>
                  <a:gd name="connsiteX686" fmla="*/ 1679126 w 1762523"/>
                  <a:gd name="connsiteY686" fmla="*/ 216418 h 1376121"/>
                  <a:gd name="connsiteX687" fmla="*/ 1675515 w 1762523"/>
                  <a:gd name="connsiteY687" fmla="*/ 212954 h 1376121"/>
                  <a:gd name="connsiteX688" fmla="*/ 1675515 w 1762523"/>
                  <a:gd name="connsiteY688" fmla="*/ 205728 h 1376121"/>
                  <a:gd name="connsiteX689" fmla="*/ 1679126 w 1762523"/>
                  <a:gd name="connsiteY689" fmla="*/ 205728 h 1376121"/>
                  <a:gd name="connsiteX690" fmla="*/ 1679126 w 1762523"/>
                  <a:gd name="connsiteY690" fmla="*/ 202118 h 1376121"/>
                  <a:gd name="connsiteX691" fmla="*/ 1682741 w 1762523"/>
                  <a:gd name="connsiteY691" fmla="*/ 198505 h 1376121"/>
                  <a:gd name="connsiteX692" fmla="*/ 1686351 w 1762523"/>
                  <a:gd name="connsiteY692" fmla="*/ 194892 h 1376121"/>
                  <a:gd name="connsiteX693" fmla="*/ 1686351 w 1762523"/>
                  <a:gd name="connsiteY693" fmla="*/ 187666 h 1376121"/>
                  <a:gd name="connsiteX694" fmla="*/ 1689815 w 1762523"/>
                  <a:gd name="connsiteY694" fmla="*/ 184053 h 1376121"/>
                  <a:gd name="connsiteX695" fmla="*/ 1689815 w 1762523"/>
                  <a:gd name="connsiteY695" fmla="*/ 180440 h 1376121"/>
                  <a:gd name="connsiteX696" fmla="*/ 1693426 w 1762523"/>
                  <a:gd name="connsiteY696" fmla="*/ 180440 h 1376121"/>
                  <a:gd name="connsiteX697" fmla="*/ 1693426 w 1762523"/>
                  <a:gd name="connsiteY697" fmla="*/ 176829 h 1376121"/>
                  <a:gd name="connsiteX698" fmla="*/ 1697188 w 1762523"/>
                  <a:gd name="connsiteY698" fmla="*/ 176829 h 1376121"/>
                  <a:gd name="connsiteX699" fmla="*/ 1700652 w 1762523"/>
                  <a:gd name="connsiteY699" fmla="*/ 180440 h 1376121"/>
                  <a:gd name="connsiteX700" fmla="*/ 1700652 w 1762523"/>
                  <a:gd name="connsiteY700" fmla="*/ 184053 h 1376121"/>
                  <a:gd name="connsiteX701" fmla="*/ 1704414 w 1762523"/>
                  <a:gd name="connsiteY701" fmla="*/ 184053 h 1376121"/>
                  <a:gd name="connsiteX702" fmla="*/ 1704414 w 1762523"/>
                  <a:gd name="connsiteY702" fmla="*/ 187666 h 1376121"/>
                  <a:gd name="connsiteX703" fmla="*/ 1707878 w 1762523"/>
                  <a:gd name="connsiteY703" fmla="*/ 187666 h 1376121"/>
                  <a:gd name="connsiteX704" fmla="*/ 1707878 w 1762523"/>
                  <a:gd name="connsiteY704" fmla="*/ 191279 h 1376121"/>
                  <a:gd name="connsiteX705" fmla="*/ 1711640 w 1762523"/>
                  <a:gd name="connsiteY705" fmla="*/ 191279 h 1376121"/>
                  <a:gd name="connsiteX706" fmla="*/ 1715104 w 1762523"/>
                  <a:gd name="connsiteY706" fmla="*/ 187666 h 1376121"/>
                  <a:gd name="connsiteX707" fmla="*/ 1718714 w 1762523"/>
                  <a:gd name="connsiteY707" fmla="*/ 187666 h 1376121"/>
                  <a:gd name="connsiteX708" fmla="*/ 1722477 w 1762523"/>
                  <a:gd name="connsiteY708" fmla="*/ 184053 h 1376121"/>
                  <a:gd name="connsiteX709" fmla="*/ 1729703 w 1762523"/>
                  <a:gd name="connsiteY709" fmla="*/ 184053 h 1376121"/>
                  <a:gd name="connsiteX710" fmla="*/ 1729703 w 1762523"/>
                  <a:gd name="connsiteY710" fmla="*/ 180440 h 1376121"/>
                  <a:gd name="connsiteX711" fmla="*/ 1733166 w 1762523"/>
                  <a:gd name="connsiteY711" fmla="*/ 180440 h 1376121"/>
                  <a:gd name="connsiteX712" fmla="*/ 1733166 w 1762523"/>
                  <a:gd name="connsiteY712" fmla="*/ 184053 h 1376121"/>
                  <a:gd name="connsiteX713" fmla="*/ 1736928 w 1762523"/>
                  <a:gd name="connsiteY713" fmla="*/ 184053 h 1376121"/>
                  <a:gd name="connsiteX714" fmla="*/ 1736928 w 1762523"/>
                  <a:gd name="connsiteY714" fmla="*/ 187666 h 1376121"/>
                  <a:gd name="connsiteX715" fmla="*/ 1740392 w 1762523"/>
                  <a:gd name="connsiteY715" fmla="*/ 187666 h 1376121"/>
                  <a:gd name="connsiteX716" fmla="*/ 1740392 w 1762523"/>
                  <a:gd name="connsiteY716" fmla="*/ 191279 h 1376121"/>
                  <a:gd name="connsiteX717" fmla="*/ 1744154 w 1762523"/>
                  <a:gd name="connsiteY717" fmla="*/ 191279 h 1376121"/>
                  <a:gd name="connsiteX718" fmla="*/ 1744154 w 1762523"/>
                  <a:gd name="connsiteY718" fmla="*/ 198505 h 1376121"/>
                  <a:gd name="connsiteX719" fmla="*/ 1747618 w 1762523"/>
                  <a:gd name="connsiteY719" fmla="*/ 198505 h 1376121"/>
                  <a:gd name="connsiteX720" fmla="*/ 1747618 w 1762523"/>
                  <a:gd name="connsiteY720" fmla="*/ 202118 h 1376121"/>
                  <a:gd name="connsiteX721" fmla="*/ 1751229 w 1762523"/>
                  <a:gd name="connsiteY721" fmla="*/ 202118 h 1376121"/>
                  <a:gd name="connsiteX722" fmla="*/ 1751229 w 1762523"/>
                  <a:gd name="connsiteY722" fmla="*/ 205728 h 1376121"/>
                  <a:gd name="connsiteX723" fmla="*/ 1754991 w 1762523"/>
                  <a:gd name="connsiteY723" fmla="*/ 205728 h 1376121"/>
                  <a:gd name="connsiteX724" fmla="*/ 1754991 w 1762523"/>
                  <a:gd name="connsiteY724" fmla="*/ 209341 h 1376121"/>
                  <a:gd name="connsiteX725" fmla="*/ 1758455 w 1762523"/>
                  <a:gd name="connsiteY725" fmla="*/ 212954 h 1376121"/>
                  <a:gd name="connsiteX726" fmla="*/ 1758455 w 1762523"/>
                  <a:gd name="connsiteY726" fmla="*/ 231019 h 1376121"/>
                  <a:gd name="connsiteX727" fmla="*/ 1762065 w 1762523"/>
                  <a:gd name="connsiteY727" fmla="*/ 234630 h 1376121"/>
                  <a:gd name="connsiteX728" fmla="*/ 1762065 w 1762523"/>
                  <a:gd name="connsiteY728" fmla="*/ 241856 h 1376121"/>
                  <a:gd name="connsiteX729" fmla="*/ 1754991 w 1762523"/>
                  <a:gd name="connsiteY729" fmla="*/ 241856 h 1376121"/>
                  <a:gd name="connsiteX730" fmla="*/ 1754991 w 1762523"/>
                  <a:gd name="connsiteY730" fmla="*/ 249082 h 1376121"/>
                  <a:gd name="connsiteX731" fmla="*/ 1747618 w 1762523"/>
                  <a:gd name="connsiteY731" fmla="*/ 249082 h 1376121"/>
                  <a:gd name="connsiteX732" fmla="*/ 1744154 w 1762523"/>
                  <a:gd name="connsiteY732" fmla="*/ 245469 h 1376121"/>
                  <a:gd name="connsiteX733" fmla="*/ 1740392 w 1762523"/>
                  <a:gd name="connsiteY733" fmla="*/ 249082 h 1376121"/>
                  <a:gd name="connsiteX734" fmla="*/ 1744154 w 1762523"/>
                  <a:gd name="connsiteY734" fmla="*/ 252695 h 1376121"/>
                  <a:gd name="connsiteX735" fmla="*/ 1740392 w 1762523"/>
                  <a:gd name="connsiteY735" fmla="*/ 256308 h 1376121"/>
                  <a:gd name="connsiteX736" fmla="*/ 1736928 w 1762523"/>
                  <a:gd name="connsiteY736" fmla="*/ 252695 h 1376121"/>
                  <a:gd name="connsiteX737" fmla="*/ 1733166 w 1762523"/>
                  <a:gd name="connsiteY737" fmla="*/ 256308 h 1376121"/>
                  <a:gd name="connsiteX738" fmla="*/ 1736928 w 1762523"/>
                  <a:gd name="connsiteY738" fmla="*/ 256308 h 1376121"/>
                  <a:gd name="connsiteX739" fmla="*/ 1736928 w 1762523"/>
                  <a:gd name="connsiteY739" fmla="*/ 263531 h 1376121"/>
                  <a:gd name="connsiteX740" fmla="*/ 1733166 w 1762523"/>
                  <a:gd name="connsiteY740" fmla="*/ 263531 h 1376121"/>
                  <a:gd name="connsiteX741" fmla="*/ 1733166 w 1762523"/>
                  <a:gd name="connsiteY741" fmla="*/ 270757 h 1376121"/>
                  <a:gd name="connsiteX742" fmla="*/ 1736928 w 1762523"/>
                  <a:gd name="connsiteY742" fmla="*/ 274370 h 1376121"/>
                  <a:gd name="connsiteX743" fmla="*/ 1736928 w 1762523"/>
                  <a:gd name="connsiteY743" fmla="*/ 285207 h 1376121"/>
                  <a:gd name="connsiteX744" fmla="*/ 1733166 w 1762523"/>
                  <a:gd name="connsiteY744" fmla="*/ 288820 h 1376121"/>
                  <a:gd name="connsiteX745" fmla="*/ 1733166 w 1762523"/>
                  <a:gd name="connsiteY745" fmla="*/ 292283 h 1376121"/>
                  <a:gd name="connsiteX746" fmla="*/ 1722477 w 1762523"/>
                  <a:gd name="connsiteY746" fmla="*/ 292283 h 1376121"/>
                  <a:gd name="connsiteX747" fmla="*/ 1722477 w 1762523"/>
                  <a:gd name="connsiteY747" fmla="*/ 299507 h 1376121"/>
                  <a:gd name="connsiteX748" fmla="*/ 1725940 w 1762523"/>
                  <a:gd name="connsiteY748" fmla="*/ 303120 h 1376121"/>
                  <a:gd name="connsiteX749" fmla="*/ 1733166 w 1762523"/>
                  <a:gd name="connsiteY749" fmla="*/ 303120 h 1376121"/>
                  <a:gd name="connsiteX750" fmla="*/ 1733166 w 1762523"/>
                  <a:gd name="connsiteY750" fmla="*/ 299507 h 1376121"/>
                  <a:gd name="connsiteX751" fmla="*/ 1740392 w 1762523"/>
                  <a:gd name="connsiteY751" fmla="*/ 299507 h 1376121"/>
                  <a:gd name="connsiteX752" fmla="*/ 1740392 w 1762523"/>
                  <a:gd name="connsiteY752" fmla="*/ 328409 h 1376121"/>
                  <a:gd name="connsiteX753" fmla="*/ 1736928 w 1762523"/>
                  <a:gd name="connsiteY753" fmla="*/ 332173 h 1376121"/>
                  <a:gd name="connsiteX754" fmla="*/ 1733166 w 1762523"/>
                  <a:gd name="connsiteY754" fmla="*/ 332173 h 1376121"/>
                  <a:gd name="connsiteX755" fmla="*/ 1733166 w 1762523"/>
                  <a:gd name="connsiteY755" fmla="*/ 335635 h 1376121"/>
                  <a:gd name="connsiteX756" fmla="*/ 1729703 w 1762523"/>
                  <a:gd name="connsiteY756" fmla="*/ 335635 h 1376121"/>
                  <a:gd name="connsiteX757" fmla="*/ 1729703 w 1762523"/>
                  <a:gd name="connsiteY757" fmla="*/ 339247 h 1376121"/>
                  <a:gd name="connsiteX758" fmla="*/ 1733166 w 1762523"/>
                  <a:gd name="connsiteY758" fmla="*/ 339247 h 1376121"/>
                  <a:gd name="connsiteX759" fmla="*/ 1733166 w 1762523"/>
                  <a:gd name="connsiteY759" fmla="*/ 342860 h 1376121"/>
                  <a:gd name="connsiteX760" fmla="*/ 1736928 w 1762523"/>
                  <a:gd name="connsiteY760" fmla="*/ 342860 h 1376121"/>
                  <a:gd name="connsiteX761" fmla="*/ 1740392 w 1762523"/>
                  <a:gd name="connsiteY761" fmla="*/ 346473 h 1376121"/>
                  <a:gd name="connsiteX762" fmla="*/ 1744154 w 1762523"/>
                  <a:gd name="connsiteY762" fmla="*/ 350084 h 1376121"/>
                  <a:gd name="connsiteX763" fmla="*/ 1744154 w 1762523"/>
                  <a:gd name="connsiteY763" fmla="*/ 364536 h 1376121"/>
                  <a:gd name="connsiteX764" fmla="*/ 1740392 w 1762523"/>
                  <a:gd name="connsiteY764" fmla="*/ 368149 h 1376121"/>
                  <a:gd name="connsiteX765" fmla="*/ 1736928 w 1762523"/>
                  <a:gd name="connsiteY765" fmla="*/ 371762 h 1376121"/>
                  <a:gd name="connsiteX766" fmla="*/ 1733166 w 1762523"/>
                  <a:gd name="connsiteY766" fmla="*/ 375375 h 1376121"/>
                  <a:gd name="connsiteX767" fmla="*/ 1733166 w 1762523"/>
                  <a:gd name="connsiteY767" fmla="*/ 378986 h 1376121"/>
                  <a:gd name="connsiteX768" fmla="*/ 1729703 w 1762523"/>
                  <a:gd name="connsiteY768" fmla="*/ 378986 h 1376121"/>
                  <a:gd name="connsiteX769" fmla="*/ 1725940 w 1762523"/>
                  <a:gd name="connsiteY769" fmla="*/ 382599 h 1376121"/>
                  <a:gd name="connsiteX770" fmla="*/ 1725940 w 1762523"/>
                  <a:gd name="connsiteY770" fmla="*/ 386212 h 1376121"/>
                  <a:gd name="connsiteX771" fmla="*/ 1722477 w 1762523"/>
                  <a:gd name="connsiteY771" fmla="*/ 389824 h 1376121"/>
                  <a:gd name="connsiteX772" fmla="*/ 1725940 w 1762523"/>
                  <a:gd name="connsiteY772" fmla="*/ 393437 h 1376121"/>
                  <a:gd name="connsiteX773" fmla="*/ 1722477 w 1762523"/>
                  <a:gd name="connsiteY773" fmla="*/ 397050 h 1376121"/>
                  <a:gd name="connsiteX774" fmla="*/ 1718714 w 1762523"/>
                  <a:gd name="connsiteY774" fmla="*/ 400663 h 1376121"/>
                  <a:gd name="connsiteX775" fmla="*/ 1718714 w 1762523"/>
                  <a:gd name="connsiteY775" fmla="*/ 411500 h 1376121"/>
                  <a:gd name="connsiteX776" fmla="*/ 1715104 w 1762523"/>
                  <a:gd name="connsiteY776" fmla="*/ 415113 h 1376121"/>
                  <a:gd name="connsiteX777" fmla="*/ 1718714 w 1762523"/>
                  <a:gd name="connsiteY777" fmla="*/ 415113 h 1376121"/>
                  <a:gd name="connsiteX778" fmla="*/ 1718714 w 1762523"/>
                  <a:gd name="connsiteY778" fmla="*/ 425952 h 1376121"/>
                  <a:gd name="connsiteX779" fmla="*/ 1715104 w 1762523"/>
                  <a:gd name="connsiteY779" fmla="*/ 429563 h 1376121"/>
                  <a:gd name="connsiteX780" fmla="*/ 1711640 w 1762523"/>
                  <a:gd name="connsiteY780" fmla="*/ 429563 h 1376121"/>
                  <a:gd name="connsiteX781" fmla="*/ 1711640 w 1762523"/>
                  <a:gd name="connsiteY781" fmla="*/ 440401 h 1376121"/>
                  <a:gd name="connsiteX782" fmla="*/ 1707878 w 1762523"/>
                  <a:gd name="connsiteY782" fmla="*/ 440401 h 1376121"/>
                  <a:gd name="connsiteX783" fmla="*/ 1707878 w 1762523"/>
                  <a:gd name="connsiteY783" fmla="*/ 444014 h 1376121"/>
                  <a:gd name="connsiteX784" fmla="*/ 1711640 w 1762523"/>
                  <a:gd name="connsiteY784" fmla="*/ 444014 h 1376121"/>
                  <a:gd name="connsiteX785" fmla="*/ 1711640 w 1762523"/>
                  <a:gd name="connsiteY785" fmla="*/ 447627 h 1376121"/>
                  <a:gd name="connsiteX786" fmla="*/ 1715104 w 1762523"/>
                  <a:gd name="connsiteY786" fmla="*/ 447627 h 1376121"/>
                  <a:gd name="connsiteX787" fmla="*/ 1715104 w 1762523"/>
                  <a:gd name="connsiteY787" fmla="*/ 454853 h 1376121"/>
                  <a:gd name="connsiteX788" fmla="*/ 1711640 w 1762523"/>
                  <a:gd name="connsiteY788" fmla="*/ 458464 h 1376121"/>
                  <a:gd name="connsiteX789" fmla="*/ 1707878 w 1762523"/>
                  <a:gd name="connsiteY789" fmla="*/ 462077 h 1376121"/>
                  <a:gd name="connsiteX790" fmla="*/ 1707878 w 1762523"/>
                  <a:gd name="connsiteY790" fmla="*/ 483753 h 1376121"/>
                  <a:gd name="connsiteX791" fmla="*/ 1704414 w 1762523"/>
                  <a:gd name="connsiteY791" fmla="*/ 487365 h 1376121"/>
                  <a:gd name="connsiteX792" fmla="*/ 1704414 w 1762523"/>
                  <a:gd name="connsiteY792" fmla="*/ 490978 h 1376121"/>
                  <a:gd name="connsiteX793" fmla="*/ 1700652 w 1762523"/>
                  <a:gd name="connsiteY793" fmla="*/ 494591 h 1376121"/>
                  <a:gd name="connsiteX794" fmla="*/ 1697188 w 1762523"/>
                  <a:gd name="connsiteY794" fmla="*/ 498204 h 1376121"/>
                  <a:gd name="connsiteX795" fmla="*/ 1697188 w 1762523"/>
                  <a:gd name="connsiteY795" fmla="*/ 501817 h 1376121"/>
                  <a:gd name="connsiteX796" fmla="*/ 1693426 w 1762523"/>
                  <a:gd name="connsiteY796" fmla="*/ 498204 h 1376121"/>
                  <a:gd name="connsiteX797" fmla="*/ 1689815 w 1762523"/>
                  <a:gd name="connsiteY797" fmla="*/ 498204 h 1376121"/>
                  <a:gd name="connsiteX798" fmla="*/ 1686351 w 1762523"/>
                  <a:gd name="connsiteY798" fmla="*/ 501817 h 1376121"/>
                  <a:gd name="connsiteX799" fmla="*/ 1682741 w 1762523"/>
                  <a:gd name="connsiteY799" fmla="*/ 501817 h 1376121"/>
                  <a:gd name="connsiteX800" fmla="*/ 1679126 w 1762523"/>
                  <a:gd name="connsiteY800" fmla="*/ 498204 h 1376121"/>
                  <a:gd name="connsiteX801" fmla="*/ 1675515 w 1762523"/>
                  <a:gd name="connsiteY801" fmla="*/ 498204 h 1376121"/>
                  <a:gd name="connsiteX802" fmla="*/ 1675515 w 1762523"/>
                  <a:gd name="connsiteY802" fmla="*/ 501817 h 1376121"/>
                  <a:gd name="connsiteX803" fmla="*/ 1671900 w 1762523"/>
                  <a:gd name="connsiteY803" fmla="*/ 505430 h 1376121"/>
                  <a:gd name="connsiteX804" fmla="*/ 1671900 w 1762523"/>
                  <a:gd name="connsiteY804" fmla="*/ 509041 h 1376121"/>
                  <a:gd name="connsiteX805" fmla="*/ 1668289 w 1762523"/>
                  <a:gd name="connsiteY805" fmla="*/ 509041 h 1376121"/>
                  <a:gd name="connsiteX806" fmla="*/ 1668289 w 1762523"/>
                  <a:gd name="connsiteY806" fmla="*/ 530719 h 1376121"/>
                  <a:gd name="connsiteX807" fmla="*/ 1664674 w 1762523"/>
                  <a:gd name="connsiteY807" fmla="*/ 534332 h 1376121"/>
                  <a:gd name="connsiteX808" fmla="*/ 1664674 w 1762523"/>
                  <a:gd name="connsiteY808" fmla="*/ 545168 h 1376121"/>
                  <a:gd name="connsiteX809" fmla="*/ 1661063 w 1762523"/>
                  <a:gd name="connsiteY809" fmla="*/ 545168 h 1376121"/>
                  <a:gd name="connsiteX810" fmla="*/ 1657452 w 1762523"/>
                  <a:gd name="connsiteY810" fmla="*/ 541555 h 1376121"/>
                  <a:gd name="connsiteX811" fmla="*/ 1646611 w 1762523"/>
                  <a:gd name="connsiteY811" fmla="*/ 541555 h 1376121"/>
                  <a:gd name="connsiteX812" fmla="*/ 1643000 w 1762523"/>
                  <a:gd name="connsiteY812" fmla="*/ 545168 h 1376121"/>
                  <a:gd name="connsiteX813" fmla="*/ 1643000 w 1762523"/>
                  <a:gd name="connsiteY813" fmla="*/ 563231 h 1376121"/>
                  <a:gd name="connsiteX814" fmla="*/ 1639385 w 1762523"/>
                  <a:gd name="connsiteY814" fmla="*/ 566844 h 1376121"/>
                  <a:gd name="connsiteX815" fmla="*/ 1635774 w 1762523"/>
                  <a:gd name="connsiteY815" fmla="*/ 570457 h 1376121"/>
                  <a:gd name="connsiteX816" fmla="*/ 1632164 w 1762523"/>
                  <a:gd name="connsiteY816" fmla="*/ 570457 h 1376121"/>
                  <a:gd name="connsiteX817" fmla="*/ 1628549 w 1762523"/>
                  <a:gd name="connsiteY817" fmla="*/ 574070 h 1376121"/>
                  <a:gd name="connsiteX818" fmla="*/ 1624938 w 1762523"/>
                  <a:gd name="connsiteY818" fmla="*/ 574070 h 1376121"/>
                  <a:gd name="connsiteX819" fmla="*/ 1621323 w 1762523"/>
                  <a:gd name="connsiteY819" fmla="*/ 577683 h 1376121"/>
                  <a:gd name="connsiteX820" fmla="*/ 1621323 w 1762523"/>
                  <a:gd name="connsiteY820" fmla="*/ 581296 h 1376121"/>
                  <a:gd name="connsiteX821" fmla="*/ 1624938 w 1762523"/>
                  <a:gd name="connsiteY821" fmla="*/ 581296 h 1376121"/>
                  <a:gd name="connsiteX822" fmla="*/ 1624938 w 1762523"/>
                  <a:gd name="connsiteY822" fmla="*/ 584909 h 1376121"/>
                  <a:gd name="connsiteX823" fmla="*/ 1614097 w 1762523"/>
                  <a:gd name="connsiteY823" fmla="*/ 584909 h 1376121"/>
                  <a:gd name="connsiteX824" fmla="*/ 1614097 w 1762523"/>
                  <a:gd name="connsiteY824" fmla="*/ 588522 h 1376121"/>
                  <a:gd name="connsiteX825" fmla="*/ 1610486 w 1762523"/>
                  <a:gd name="connsiteY825" fmla="*/ 588522 h 1376121"/>
                  <a:gd name="connsiteX826" fmla="*/ 1610486 w 1762523"/>
                  <a:gd name="connsiteY826" fmla="*/ 595745 h 1376121"/>
                  <a:gd name="connsiteX827" fmla="*/ 1606871 w 1762523"/>
                  <a:gd name="connsiteY827" fmla="*/ 599358 h 1376121"/>
                  <a:gd name="connsiteX828" fmla="*/ 1606871 w 1762523"/>
                  <a:gd name="connsiteY828" fmla="*/ 602971 h 1376121"/>
                  <a:gd name="connsiteX829" fmla="*/ 1603260 w 1762523"/>
                  <a:gd name="connsiteY829" fmla="*/ 602971 h 1376121"/>
                  <a:gd name="connsiteX830" fmla="*/ 1599649 w 1762523"/>
                  <a:gd name="connsiteY830" fmla="*/ 606584 h 1376121"/>
                  <a:gd name="connsiteX831" fmla="*/ 1599649 w 1762523"/>
                  <a:gd name="connsiteY831" fmla="*/ 613810 h 1376121"/>
                  <a:gd name="connsiteX832" fmla="*/ 1603260 w 1762523"/>
                  <a:gd name="connsiteY832" fmla="*/ 617421 h 1376121"/>
                  <a:gd name="connsiteX833" fmla="*/ 1603260 w 1762523"/>
                  <a:gd name="connsiteY833" fmla="*/ 621034 h 1376121"/>
                  <a:gd name="connsiteX834" fmla="*/ 1599649 w 1762523"/>
                  <a:gd name="connsiteY834" fmla="*/ 624647 h 1376121"/>
                  <a:gd name="connsiteX835" fmla="*/ 1592423 w 1762523"/>
                  <a:gd name="connsiteY835" fmla="*/ 631873 h 1376121"/>
                  <a:gd name="connsiteX836" fmla="*/ 1588808 w 1762523"/>
                  <a:gd name="connsiteY836" fmla="*/ 631873 h 1376121"/>
                  <a:gd name="connsiteX837" fmla="*/ 1588808 w 1762523"/>
                  <a:gd name="connsiteY837" fmla="*/ 642709 h 1376121"/>
                  <a:gd name="connsiteX838" fmla="*/ 1585197 w 1762523"/>
                  <a:gd name="connsiteY838" fmla="*/ 649935 h 1376121"/>
                  <a:gd name="connsiteX839" fmla="*/ 1588808 w 1762523"/>
                  <a:gd name="connsiteY839" fmla="*/ 657161 h 1376121"/>
                  <a:gd name="connsiteX840" fmla="*/ 1592423 w 1762523"/>
                  <a:gd name="connsiteY840" fmla="*/ 664387 h 1376121"/>
                  <a:gd name="connsiteX841" fmla="*/ 1545457 w 1762523"/>
                  <a:gd name="connsiteY841" fmla="*/ 664387 h 1376121"/>
                  <a:gd name="connsiteX842" fmla="*/ 1541846 w 1762523"/>
                  <a:gd name="connsiteY842" fmla="*/ 660774 h 1376121"/>
                  <a:gd name="connsiteX843" fmla="*/ 1531005 w 1762523"/>
                  <a:gd name="connsiteY843" fmla="*/ 660774 h 1376121"/>
                  <a:gd name="connsiteX844" fmla="*/ 1523784 w 1762523"/>
                  <a:gd name="connsiteY844" fmla="*/ 664387 h 1376121"/>
                  <a:gd name="connsiteX845" fmla="*/ 1516558 w 1762523"/>
                  <a:gd name="connsiteY845" fmla="*/ 668000 h 1376121"/>
                  <a:gd name="connsiteX846" fmla="*/ 1509332 w 1762523"/>
                  <a:gd name="connsiteY846" fmla="*/ 668000 h 1376121"/>
                  <a:gd name="connsiteX847" fmla="*/ 1502106 w 1762523"/>
                  <a:gd name="connsiteY847" fmla="*/ 671611 h 1376121"/>
                  <a:gd name="connsiteX848" fmla="*/ 1498495 w 1762523"/>
                  <a:gd name="connsiteY848" fmla="*/ 675224 h 1376121"/>
                  <a:gd name="connsiteX849" fmla="*/ 1491269 w 1762523"/>
                  <a:gd name="connsiteY849" fmla="*/ 675224 h 1376121"/>
                  <a:gd name="connsiteX850" fmla="*/ 1484043 w 1762523"/>
                  <a:gd name="connsiteY850" fmla="*/ 678837 h 1376121"/>
                  <a:gd name="connsiteX851" fmla="*/ 1469592 w 1762523"/>
                  <a:gd name="connsiteY851" fmla="*/ 678837 h 1376121"/>
                  <a:gd name="connsiteX852" fmla="*/ 1465981 w 1762523"/>
                  <a:gd name="connsiteY852" fmla="*/ 675224 h 1376121"/>
                  <a:gd name="connsiteX853" fmla="*/ 1462366 w 1762523"/>
                  <a:gd name="connsiteY853" fmla="*/ 675224 h 1376121"/>
                  <a:gd name="connsiteX854" fmla="*/ 1462366 w 1762523"/>
                  <a:gd name="connsiteY854" fmla="*/ 671611 h 1376121"/>
                  <a:gd name="connsiteX855" fmla="*/ 1455140 w 1762523"/>
                  <a:gd name="connsiteY855" fmla="*/ 668000 h 1376121"/>
                  <a:gd name="connsiteX856" fmla="*/ 1455140 w 1762523"/>
                  <a:gd name="connsiteY856" fmla="*/ 664387 h 1376121"/>
                  <a:gd name="connsiteX857" fmla="*/ 1447914 w 1762523"/>
                  <a:gd name="connsiteY857" fmla="*/ 668000 h 1376121"/>
                  <a:gd name="connsiteX858" fmla="*/ 1433466 w 1762523"/>
                  <a:gd name="connsiteY858" fmla="*/ 668000 h 1376121"/>
                  <a:gd name="connsiteX859" fmla="*/ 1426241 w 1762523"/>
                  <a:gd name="connsiteY859" fmla="*/ 664387 h 1376121"/>
                  <a:gd name="connsiteX860" fmla="*/ 1419015 w 1762523"/>
                  <a:gd name="connsiteY860" fmla="*/ 660774 h 1376121"/>
                  <a:gd name="connsiteX861" fmla="*/ 1411789 w 1762523"/>
                  <a:gd name="connsiteY861" fmla="*/ 657161 h 1376121"/>
                  <a:gd name="connsiteX862" fmla="*/ 1404563 w 1762523"/>
                  <a:gd name="connsiteY862" fmla="*/ 653548 h 1376121"/>
                  <a:gd name="connsiteX863" fmla="*/ 1400952 w 1762523"/>
                  <a:gd name="connsiteY863" fmla="*/ 653548 h 1376121"/>
                  <a:gd name="connsiteX864" fmla="*/ 1397337 w 1762523"/>
                  <a:gd name="connsiteY864" fmla="*/ 649935 h 1376121"/>
                  <a:gd name="connsiteX865" fmla="*/ 1393726 w 1762523"/>
                  <a:gd name="connsiteY865" fmla="*/ 646322 h 1376121"/>
                  <a:gd name="connsiteX866" fmla="*/ 1386500 w 1762523"/>
                  <a:gd name="connsiteY866" fmla="*/ 642709 h 1376121"/>
                  <a:gd name="connsiteX867" fmla="*/ 1375664 w 1762523"/>
                  <a:gd name="connsiteY867" fmla="*/ 635486 h 1376121"/>
                  <a:gd name="connsiteX868" fmla="*/ 1368438 w 1762523"/>
                  <a:gd name="connsiteY868" fmla="*/ 631873 h 1376121"/>
                  <a:gd name="connsiteX869" fmla="*/ 1361212 w 1762523"/>
                  <a:gd name="connsiteY869" fmla="*/ 628260 h 1376121"/>
                  <a:gd name="connsiteX870" fmla="*/ 1350375 w 1762523"/>
                  <a:gd name="connsiteY870" fmla="*/ 628260 h 1376121"/>
                  <a:gd name="connsiteX871" fmla="*/ 1343149 w 1762523"/>
                  <a:gd name="connsiteY871" fmla="*/ 624647 h 1376121"/>
                  <a:gd name="connsiteX872" fmla="*/ 1335923 w 1762523"/>
                  <a:gd name="connsiteY872" fmla="*/ 621034 h 1376121"/>
                  <a:gd name="connsiteX873" fmla="*/ 1299798 w 1762523"/>
                  <a:gd name="connsiteY873" fmla="*/ 621034 h 1376121"/>
                  <a:gd name="connsiteX874" fmla="*/ 1285346 w 1762523"/>
                  <a:gd name="connsiteY874" fmla="*/ 624647 h 1376121"/>
                  <a:gd name="connsiteX875" fmla="*/ 1274510 w 1762523"/>
                  <a:gd name="connsiteY875" fmla="*/ 624647 h 1376121"/>
                  <a:gd name="connsiteX876" fmla="*/ 1263820 w 1762523"/>
                  <a:gd name="connsiteY876" fmla="*/ 628260 h 1376121"/>
                  <a:gd name="connsiteX877" fmla="*/ 1224080 w 1762523"/>
                  <a:gd name="connsiteY877" fmla="*/ 628260 h 1376121"/>
                  <a:gd name="connsiteX878" fmla="*/ 1206017 w 1762523"/>
                  <a:gd name="connsiteY878" fmla="*/ 631873 h 1376121"/>
                  <a:gd name="connsiteX879" fmla="*/ 1195180 w 1762523"/>
                  <a:gd name="connsiteY879" fmla="*/ 635486 h 1376121"/>
                  <a:gd name="connsiteX880" fmla="*/ 1191570 w 1762523"/>
                  <a:gd name="connsiteY880" fmla="*/ 635486 h 1376121"/>
                  <a:gd name="connsiteX881" fmla="*/ 1184344 w 1762523"/>
                  <a:gd name="connsiteY881" fmla="*/ 631873 h 1376121"/>
                  <a:gd name="connsiteX882" fmla="*/ 1166281 w 1762523"/>
                  <a:gd name="connsiteY882" fmla="*/ 631873 h 1376121"/>
                  <a:gd name="connsiteX883" fmla="*/ 1159055 w 1762523"/>
                  <a:gd name="connsiteY883" fmla="*/ 635486 h 1376121"/>
                  <a:gd name="connsiteX884" fmla="*/ 1151829 w 1762523"/>
                  <a:gd name="connsiteY884" fmla="*/ 635486 h 1376121"/>
                  <a:gd name="connsiteX885" fmla="*/ 1148214 w 1762523"/>
                  <a:gd name="connsiteY885" fmla="*/ 639099 h 1376121"/>
                  <a:gd name="connsiteX886" fmla="*/ 1140993 w 1762523"/>
                  <a:gd name="connsiteY886" fmla="*/ 642709 h 1376121"/>
                  <a:gd name="connsiteX887" fmla="*/ 1133767 w 1762523"/>
                  <a:gd name="connsiteY887" fmla="*/ 649935 h 1376121"/>
                  <a:gd name="connsiteX888" fmla="*/ 1126541 w 1762523"/>
                  <a:gd name="connsiteY888" fmla="*/ 660774 h 1376121"/>
                  <a:gd name="connsiteX889" fmla="*/ 1119315 w 1762523"/>
                  <a:gd name="connsiteY889" fmla="*/ 668000 h 1376121"/>
                  <a:gd name="connsiteX890" fmla="*/ 1112089 w 1762523"/>
                  <a:gd name="connsiteY890" fmla="*/ 671611 h 1376121"/>
                  <a:gd name="connsiteX891" fmla="*/ 1108478 w 1762523"/>
                  <a:gd name="connsiteY891" fmla="*/ 678837 h 1376121"/>
                  <a:gd name="connsiteX892" fmla="*/ 1101252 w 1762523"/>
                  <a:gd name="connsiteY892" fmla="*/ 682450 h 1376121"/>
                  <a:gd name="connsiteX893" fmla="*/ 1094026 w 1762523"/>
                  <a:gd name="connsiteY893" fmla="*/ 686063 h 1376121"/>
                  <a:gd name="connsiteX894" fmla="*/ 1090411 w 1762523"/>
                  <a:gd name="connsiteY894" fmla="*/ 689676 h 1376121"/>
                  <a:gd name="connsiteX895" fmla="*/ 1086800 w 1762523"/>
                  <a:gd name="connsiteY895" fmla="*/ 696899 h 1376121"/>
                  <a:gd name="connsiteX896" fmla="*/ 1086800 w 1762523"/>
                  <a:gd name="connsiteY896" fmla="*/ 700512 h 1376121"/>
                  <a:gd name="connsiteX897" fmla="*/ 1090411 w 1762523"/>
                  <a:gd name="connsiteY897" fmla="*/ 704125 h 1376121"/>
                  <a:gd name="connsiteX898" fmla="*/ 1090411 w 1762523"/>
                  <a:gd name="connsiteY898" fmla="*/ 707738 h 1376121"/>
                  <a:gd name="connsiteX899" fmla="*/ 1094026 w 1762523"/>
                  <a:gd name="connsiteY899" fmla="*/ 711351 h 1376121"/>
                  <a:gd name="connsiteX900" fmla="*/ 1094026 w 1762523"/>
                  <a:gd name="connsiteY900" fmla="*/ 714964 h 1376121"/>
                  <a:gd name="connsiteX901" fmla="*/ 1097637 w 1762523"/>
                  <a:gd name="connsiteY901" fmla="*/ 718577 h 1376121"/>
                  <a:gd name="connsiteX902" fmla="*/ 1101252 w 1762523"/>
                  <a:gd name="connsiteY902" fmla="*/ 722188 h 1376121"/>
                  <a:gd name="connsiteX903" fmla="*/ 1101252 w 1762523"/>
                  <a:gd name="connsiteY903" fmla="*/ 725801 h 1376121"/>
                  <a:gd name="connsiteX904" fmla="*/ 1104863 w 1762523"/>
                  <a:gd name="connsiteY904" fmla="*/ 733027 h 1376121"/>
                  <a:gd name="connsiteX905" fmla="*/ 1101252 w 1762523"/>
                  <a:gd name="connsiteY905" fmla="*/ 736640 h 1376121"/>
                  <a:gd name="connsiteX906" fmla="*/ 1101252 w 1762523"/>
                  <a:gd name="connsiteY906" fmla="*/ 743866 h 1376121"/>
                  <a:gd name="connsiteX907" fmla="*/ 1097637 w 1762523"/>
                  <a:gd name="connsiteY907" fmla="*/ 751089 h 1376121"/>
                  <a:gd name="connsiteX908" fmla="*/ 1094026 w 1762523"/>
                  <a:gd name="connsiteY908" fmla="*/ 754702 h 1376121"/>
                  <a:gd name="connsiteX909" fmla="*/ 1086800 w 1762523"/>
                  <a:gd name="connsiteY909" fmla="*/ 761928 h 1376121"/>
                  <a:gd name="connsiteX910" fmla="*/ 1079575 w 1762523"/>
                  <a:gd name="connsiteY910" fmla="*/ 765541 h 1376121"/>
                  <a:gd name="connsiteX911" fmla="*/ 1068738 w 1762523"/>
                  <a:gd name="connsiteY911" fmla="*/ 769154 h 1376121"/>
                  <a:gd name="connsiteX912" fmla="*/ 1061512 w 1762523"/>
                  <a:gd name="connsiteY912" fmla="*/ 772767 h 1376121"/>
                  <a:gd name="connsiteX913" fmla="*/ 1050675 w 1762523"/>
                  <a:gd name="connsiteY913" fmla="*/ 776378 h 1376121"/>
                  <a:gd name="connsiteX914" fmla="*/ 1043449 w 1762523"/>
                  <a:gd name="connsiteY914" fmla="*/ 779991 h 1376121"/>
                  <a:gd name="connsiteX915" fmla="*/ 1039834 w 1762523"/>
                  <a:gd name="connsiteY915" fmla="*/ 779991 h 1376121"/>
                  <a:gd name="connsiteX916" fmla="*/ 1028998 w 1762523"/>
                  <a:gd name="connsiteY916" fmla="*/ 783604 h 1376121"/>
                  <a:gd name="connsiteX917" fmla="*/ 1021772 w 1762523"/>
                  <a:gd name="connsiteY917" fmla="*/ 787217 h 1376121"/>
                  <a:gd name="connsiteX918" fmla="*/ 1014546 w 1762523"/>
                  <a:gd name="connsiteY918" fmla="*/ 790830 h 1376121"/>
                  <a:gd name="connsiteX919" fmla="*/ 1007324 w 1762523"/>
                  <a:gd name="connsiteY919" fmla="*/ 794443 h 1376121"/>
                  <a:gd name="connsiteX920" fmla="*/ 1003709 w 1762523"/>
                  <a:gd name="connsiteY920" fmla="*/ 798056 h 1376121"/>
                  <a:gd name="connsiteX921" fmla="*/ 1003709 w 1762523"/>
                  <a:gd name="connsiteY921" fmla="*/ 816118 h 1376121"/>
                  <a:gd name="connsiteX922" fmla="*/ 1007324 w 1762523"/>
                  <a:gd name="connsiteY922" fmla="*/ 823344 h 1376121"/>
                  <a:gd name="connsiteX923" fmla="*/ 1010935 w 1762523"/>
                  <a:gd name="connsiteY923" fmla="*/ 830568 h 1376121"/>
                  <a:gd name="connsiteX924" fmla="*/ 1014546 w 1762523"/>
                  <a:gd name="connsiteY924" fmla="*/ 837794 h 1376121"/>
                  <a:gd name="connsiteX925" fmla="*/ 1018161 w 1762523"/>
                  <a:gd name="connsiteY925" fmla="*/ 845020 h 1376121"/>
                  <a:gd name="connsiteX926" fmla="*/ 1021772 w 1762523"/>
                  <a:gd name="connsiteY926" fmla="*/ 852246 h 1376121"/>
                  <a:gd name="connsiteX927" fmla="*/ 1028998 w 1762523"/>
                  <a:gd name="connsiteY927" fmla="*/ 859469 h 1376121"/>
                  <a:gd name="connsiteX928" fmla="*/ 1036223 w 1762523"/>
                  <a:gd name="connsiteY928" fmla="*/ 873921 h 1376121"/>
                  <a:gd name="connsiteX929" fmla="*/ 1043449 w 1762523"/>
                  <a:gd name="connsiteY929" fmla="*/ 881145 h 1376121"/>
                  <a:gd name="connsiteX930" fmla="*/ 1050675 w 1762523"/>
                  <a:gd name="connsiteY930" fmla="*/ 884758 h 1376121"/>
                  <a:gd name="connsiteX931" fmla="*/ 1054286 w 1762523"/>
                  <a:gd name="connsiteY931" fmla="*/ 895445 h 1376121"/>
                  <a:gd name="connsiteX932" fmla="*/ 1061512 w 1762523"/>
                  <a:gd name="connsiteY932" fmla="*/ 906436 h 1376121"/>
                  <a:gd name="connsiteX933" fmla="*/ 1061512 w 1762523"/>
                  <a:gd name="connsiteY933" fmla="*/ 913510 h 1376121"/>
                  <a:gd name="connsiteX934" fmla="*/ 1057901 w 1762523"/>
                  <a:gd name="connsiteY934" fmla="*/ 920734 h 1376121"/>
                  <a:gd name="connsiteX935" fmla="*/ 1054286 w 1762523"/>
                  <a:gd name="connsiteY935" fmla="*/ 924347 h 1376121"/>
                  <a:gd name="connsiteX936" fmla="*/ 1050675 w 1762523"/>
                  <a:gd name="connsiteY936" fmla="*/ 928111 h 1376121"/>
                  <a:gd name="connsiteX937" fmla="*/ 1043449 w 1762523"/>
                  <a:gd name="connsiteY937" fmla="*/ 931573 h 1376121"/>
                  <a:gd name="connsiteX938" fmla="*/ 1036223 w 1762523"/>
                  <a:gd name="connsiteY938" fmla="*/ 931573 h 1376121"/>
                  <a:gd name="connsiteX939" fmla="*/ 1032613 w 1762523"/>
                  <a:gd name="connsiteY939" fmla="*/ 935185 h 1376121"/>
                  <a:gd name="connsiteX940" fmla="*/ 1028998 w 1762523"/>
                  <a:gd name="connsiteY940" fmla="*/ 935185 h 1376121"/>
                  <a:gd name="connsiteX941" fmla="*/ 1025387 w 1762523"/>
                  <a:gd name="connsiteY941" fmla="*/ 938798 h 1376121"/>
                  <a:gd name="connsiteX942" fmla="*/ 1025387 w 1762523"/>
                  <a:gd name="connsiteY942" fmla="*/ 942411 h 1376121"/>
                  <a:gd name="connsiteX943" fmla="*/ 1021772 w 1762523"/>
                  <a:gd name="connsiteY943" fmla="*/ 949635 h 1376121"/>
                  <a:gd name="connsiteX944" fmla="*/ 1018161 w 1762523"/>
                  <a:gd name="connsiteY944" fmla="*/ 956861 h 1376121"/>
                  <a:gd name="connsiteX945" fmla="*/ 1010935 w 1762523"/>
                  <a:gd name="connsiteY945" fmla="*/ 964087 h 1376121"/>
                  <a:gd name="connsiteX946" fmla="*/ 1007324 w 1762523"/>
                  <a:gd name="connsiteY946" fmla="*/ 967700 h 1376121"/>
                  <a:gd name="connsiteX947" fmla="*/ 1000098 w 1762523"/>
                  <a:gd name="connsiteY947" fmla="*/ 971313 h 1376121"/>
                  <a:gd name="connsiteX948" fmla="*/ 1000098 w 1762523"/>
                  <a:gd name="connsiteY948" fmla="*/ 989375 h 1376121"/>
                  <a:gd name="connsiteX949" fmla="*/ 996483 w 1762523"/>
                  <a:gd name="connsiteY949" fmla="*/ 1000212 h 1376121"/>
                  <a:gd name="connsiteX950" fmla="*/ 996483 w 1762523"/>
                  <a:gd name="connsiteY950" fmla="*/ 1036339 h 1376121"/>
                  <a:gd name="connsiteX951" fmla="*/ 1000098 w 1762523"/>
                  <a:gd name="connsiteY951" fmla="*/ 1050791 h 1376121"/>
                  <a:gd name="connsiteX952" fmla="*/ 1000098 w 1762523"/>
                  <a:gd name="connsiteY952" fmla="*/ 1061628 h 1376121"/>
                  <a:gd name="connsiteX953" fmla="*/ 1003709 w 1762523"/>
                  <a:gd name="connsiteY953" fmla="*/ 1076080 h 1376121"/>
                  <a:gd name="connsiteX954" fmla="*/ 1007324 w 1762523"/>
                  <a:gd name="connsiteY954" fmla="*/ 1086916 h 1376121"/>
                  <a:gd name="connsiteX955" fmla="*/ 1014546 w 1762523"/>
                  <a:gd name="connsiteY955" fmla="*/ 1086916 h 1376121"/>
                  <a:gd name="connsiteX956" fmla="*/ 1014546 w 1762523"/>
                  <a:gd name="connsiteY956" fmla="*/ 1083304 h 1376121"/>
                  <a:gd name="connsiteX957" fmla="*/ 1018161 w 1762523"/>
                  <a:gd name="connsiteY957" fmla="*/ 1083304 h 1376121"/>
                  <a:gd name="connsiteX958" fmla="*/ 1018161 w 1762523"/>
                  <a:gd name="connsiteY958" fmla="*/ 1079691 h 1376121"/>
                  <a:gd name="connsiteX959" fmla="*/ 1028998 w 1762523"/>
                  <a:gd name="connsiteY959" fmla="*/ 1079691 h 1376121"/>
                  <a:gd name="connsiteX960" fmla="*/ 1032613 w 1762523"/>
                  <a:gd name="connsiteY960" fmla="*/ 1083304 h 1376121"/>
                  <a:gd name="connsiteX961" fmla="*/ 1039834 w 1762523"/>
                  <a:gd name="connsiteY961" fmla="*/ 1094142 h 1376121"/>
                  <a:gd name="connsiteX962" fmla="*/ 1043449 w 1762523"/>
                  <a:gd name="connsiteY962" fmla="*/ 1104981 h 1376121"/>
                  <a:gd name="connsiteX963" fmla="*/ 1050675 w 1762523"/>
                  <a:gd name="connsiteY963" fmla="*/ 1115818 h 1376121"/>
                  <a:gd name="connsiteX964" fmla="*/ 1054286 w 1762523"/>
                  <a:gd name="connsiteY964" fmla="*/ 1126657 h 1376121"/>
                  <a:gd name="connsiteX965" fmla="*/ 1057901 w 1762523"/>
                  <a:gd name="connsiteY965" fmla="*/ 1130270 h 1376121"/>
                  <a:gd name="connsiteX966" fmla="*/ 1065123 w 1762523"/>
                  <a:gd name="connsiteY966" fmla="*/ 1144719 h 1376121"/>
                  <a:gd name="connsiteX967" fmla="*/ 1068738 w 1762523"/>
                  <a:gd name="connsiteY967" fmla="*/ 1155558 h 1376121"/>
                  <a:gd name="connsiteX968" fmla="*/ 1068738 w 1762523"/>
                  <a:gd name="connsiteY968" fmla="*/ 1180847 h 1376121"/>
                  <a:gd name="connsiteX969" fmla="*/ 1061512 w 1762523"/>
                  <a:gd name="connsiteY969" fmla="*/ 1188070 h 1376121"/>
                  <a:gd name="connsiteX970" fmla="*/ 1050675 w 1762523"/>
                  <a:gd name="connsiteY970" fmla="*/ 1195296 h 1376121"/>
                  <a:gd name="connsiteX971" fmla="*/ 1047060 w 1762523"/>
                  <a:gd name="connsiteY971" fmla="*/ 1198909 h 1376121"/>
                  <a:gd name="connsiteX972" fmla="*/ 1047060 w 1762523"/>
                  <a:gd name="connsiteY972" fmla="*/ 1202522 h 1376121"/>
                  <a:gd name="connsiteX973" fmla="*/ 1043449 w 1762523"/>
                  <a:gd name="connsiteY973" fmla="*/ 1209748 h 1376121"/>
                  <a:gd name="connsiteX974" fmla="*/ 1043449 w 1762523"/>
                  <a:gd name="connsiteY974" fmla="*/ 1227811 h 1376121"/>
                  <a:gd name="connsiteX975" fmla="*/ 1039834 w 1762523"/>
                  <a:gd name="connsiteY975" fmla="*/ 1231424 h 1376121"/>
                  <a:gd name="connsiteX976" fmla="*/ 1039834 w 1762523"/>
                  <a:gd name="connsiteY976" fmla="*/ 1235037 h 1376121"/>
                  <a:gd name="connsiteX977" fmla="*/ 1036223 w 1762523"/>
                  <a:gd name="connsiteY977" fmla="*/ 1238647 h 1376121"/>
                  <a:gd name="connsiteX978" fmla="*/ 1036223 w 1762523"/>
                  <a:gd name="connsiteY978" fmla="*/ 1249486 h 1376121"/>
                  <a:gd name="connsiteX979" fmla="*/ 1032613 w 1762523"/>
                  <a:gd name="connsiteY979" fmla="*/ 1256712 h 1376121"/>
                  <a:gd name="connsiteX980" fmla="*/ 1028998 w 1762523"/>
                  <a:gd name="connsiteY980" fmla="*/ 1260325 h 1376121"/>
                  <a:gd name="connsiteX981" fmla="*/ 1028998 w 1762523"/>
                  <a:gd name="connsiteY981" fmla="*/ 1263938 h 1376121"/>
                  <a:gd name="connsiteX982" fmla="*/ 1025387 w 1762523"/>
                  <a:gd name="connsiteY982" fmla="*/ 1263938 h 1376121"/>
                  <a:gd name="connsiteX983" fmla="*/ 1021772 w 1762523"/>
                  <a:gd name="connsiteY983" fmla="*/ 1267549 h 1376121"/>
                  <a:gd name="connsiteX984" fmla="*/ 1021772 w 1762523"/>
                  <a:gd name="connsiteY984" fmla="*/ 1285614 h 1376121"/>
                  <a:gd name="connsiteX985" fmla="*/ 1014546 w 1762523"/>
                  <a:gd name="connsiteY985" fmla="*/ 1289227 h 1376121"/>
                  <a:gd name="connsiteX986" fmla="*/ 1003709 w 1762523"/>
                  <a:gd name="connsiteY986" fmla="*/ 1289227 h 1376121"/>
                  <a:gd name="connsiteX987" fmla="*/ 1000098 w 1762523"/>
                  <a:gd name="connsiteY987" fmla="*/ 1292837 h 1376121"/>
                  <a:gd name="connsiteX988" fmla="*/ 982036 w 1762523"/>
                  <a:gd name="connsiteY988" fmla="*/ 1292837 h 1376121"/>
                  <a:gd name="connsiteX989" fmla="*/ 978421 w 1762523"/>
                  <a:gd name="connsiteY989" fmla="*/ 1296450 h 1376121"/>
                  <a:gd name="connsiteX990" fmla="*/ 971195 w 1762523"/>
                  <a:gd name="connsiteY990" fmla="*/ 1300063 h 1376121"/>
                  <a:gd name="connsiteX991" fmla="*/ 967584 w 1762523"/>
                  <a:gd name="connsiteY991" fmla="*/ 1303676 h 1376121"/>
                  <a:gd name="connsiteX992" fmla="*/ 956743 w 1762523"/>
                  <a:gd name="connsiteY992" fmla="*/ 1307289 h 1376121"/>
                  <a:gd name="connsiteX993" fmla="*/ 942295 w 1762523"/>
                  <a:gd name="connsiteY993" fmla="*/ 1307289 h 1376121"/>
                  <a:gd name="connsiteX994" fmla="*/ 938680 w 1762523"/>
                  <a:gd name="connsiteY994" fmla="*/ 1303676 h 1376121"/>
                  <a:gd name="connsiteX995" fmla="*/ 927844 w 1762523"/>
                  <a:gd name="connsiteY995" fmla="*/ 1303676 h 1376121"/>
                  <a:gd name="connsiteX996" fmla="*/ 924233 w 1762523"/>
                  <a:gd name="connsiteY996" fmla="*/ 1307289 h 1376121"/>
                  <a:gd name="connsiteX997" fmla="*/ 920618 w 1762523"/>
                  <a:gd name="connsiteY997" fmla="*/ 1310902 h 1376121"/>
                  <a:gd name="connsiteX998" fmla="*/ 920618 w 1762523"/>
                  <a:gd name="connsiteY998" fmla="*/ 1314515 h 1376121"/>
                  <a:gd name="connsiteX999" fmla="*/ 917007 w 1762523"/>
                  <a:gd name="connsiteY999" fmla="*/ 1318126 h 1376121"/>
                  <a:gd name="connsiteX1000" fmla="*/ 913392 w 1762523"/>
                  <a:gd name="connsiteY1000" fmla="*/ 1321739 h 1376121"/>
                  <a:gd name="connsiteX1001" fmla="*/ 906166 w 1762523"/>
                  <a:gd name="connsiteY1001" fmla="*/ 1325352 h 1376121"/>
                  <a:gd name="connsiteX1002" fmla="*/ 884492 w 1762523"/>
                  <a:gd name="connsiteY1002" fmla="*/ 1325352 h 1376121"/>
                  <a:gd name="connsiteX1003" fmla="*/ 880877 w 1762523"/>
                  <a:gd name="connsiteY1003" fmla="*/ 1328965 h 1376121"/>
                  <a:gd name="connsiteX1004" fmla="*/ 877267 w 1762523"/>
                  <a:gd name="connsiteY1004" fmla="*/ 1328965 h 1376121"/>
                  <a:gd name="connsiteX1005" fmla="*/ 870041 w 1762523"/>
                  <a:gd name="connsiteY1005" fmla="*/ 1336191 h 1376121"/>
                  <a:gd name="connsiteX1006" fmla="*/ 866430 w 1762523"/>
                  <a:gd name="connsiteY1006" fmla="*/ 1339804 h 1376121"/>
                  <a:gd name="connsiteX1007" fmla="*/ 862815 w 1762523"/>
                  <a:gd name="connsiteY1007" fmla="*/ 1343417 h 1376121"/>
                  <a:gd name="connsiteX1008" fmla="*/ 855589 w 1762523"/>
                  <a:gd name="connsiteY1008" fmla="*/ 1347027 h 1376121"/>
                  <a:gd name="connsiteX1009" fmla="*/ 851978 w 1762523"/>
                  <a:gd name="connsiteY1009" fmla="*/ 1350640 h 1376121"/>
                  <a:gd name="connsiteX1010" fmla="*/ 844752 w 1762523"/>
                  <a:gd name="connsiteY1010" fmla="*/ 1354253 h 1376121"/>
                  <a:gd name="connsiteX1011" fmla="*/ 837526 w 1762523"/>
                  <a:gd name="connsiteY1011" fmla="*/ 1354253 h 1376121"/>
                  <a:gd name="connsiteX1012" fmla="*/ 830300 w 1762523"/>
                  <a:gd name="connsiteY1012" fmla="*/ 1357866 h 1376121"/>
                  <a:gd name="connsiteX1013" fmla="*/ 823079 w 1762523"/>
                  <a:gd name="connsiteY1013" fmla="*/ 1357866 h 1376121"/>
                  <a:gd name="connsiteX1014" fmla="*/ 815853 w 1762523"/>
                  <a:gd name="connsiteY1014" fmla="*/ 1361479 h 1376121"/>
                  <a:gd name="connsiteX1015" fmla="*/ 808627 w 1762523"/>
                  <a:gd name="connsiteY1015" fmla="*/ 1365092 h 1376121"/>
                  <a:gd name="connsiteX1016" fmla="*/ 805012 w 1762523"/>
                  <a:gd name="connsiteY1016" fmla="*/ 1365092 h 1376121"/>
                  <a:gd name="connsiteX1017" fmla="*/ 797786 w 1762523"/>
                  <a:gd name="connsiteY1017" fmla="*/ 1372316 h 1376121"/>
                  <a:gd name="connsiteX1018" fmla="*/ 790564 w 1762523"/>
                  <a:gd name="connsiteY1018" fmla="*/ 1375929 h 1376121"/>
                  <a:gd name="connsiteX1019" fmla="*/ 783338 w 1762523"/>
                  <a:gd name="connsiteY1019" fmla="*/ 1375929 h 1376121"/>
                  <a:gd name="connsiteX1020" fmla="*/ 776113 w 1762523"/>
                  <a:gd name="connsiteY1020" fmla="*/ 1372316 h 1376121"/>
                  <a:gd name="connsiteX1021" fmla="*/ 765276 w 1762523"/>
                  <a:gd name="connsiteY1021" fmla="*/ 1368705 h 1376121"/>
                  <a:gd name="connsiteX1022" fmla="*/ 750824 w 1762523"/>
                  <a:gd name="connsiteY1022" fmla="*/ 1368705 h 1376121"/>
                  <a:gd name="connsiteX1023" fmla="*/ 743598 w 1762523"/>
                  <a:gd name="connsiteY1023" fmla="*/ 1365092 h 1376121"/>
                  <a:gd name="connsiteX1024" fmla="*/ 736372 w 1762523"/>
                  <a:gd name="connsiteY1024" fmla="*/ 1361479 h 1376121"/>
                  <a:gd name="connsiteX1025" fmla="*/ 729298 w 1762523"/>
                  <a:gd name="connsiteY1025" fmla="*/ 1357866 h 1376121"/>
                  <a:gd name="connsiteX1026" fmla="*/ 721920 w 1762523"/>
                  <a:gd name="connsiteY1026" fmla="*/ 1350640 h 1376121"/>
                  <a:gd name="connsiteX1027" fmla="*/ 714846 w 1762523"/>
                  <a:gd name="connsiteY1027" fmla="*/ 1339804 h 1376121"/>
                  <a:gd name="connsiteX1028" fmla="*/ 711084 w 1762523"/>
                  <a:gd name="connsiteY1028" fmla="*/ 1332578 h 1376121"/>
                  <a:gd name="connsiteX1029" fmla="*/ 707473 w 1762523"/>
                  <a:gd name="connsiteY1029" fmla="*/ 1328965 h 1376121"/>
                  <a:gd name="connsiteX1030" fmla="*/ 704009 w 1762523"/>
                  <a:gd name="connsiteY1030" fmla="*/ 1325352 h 1376121"/>
                  <a:gd name="connsiteX1031" fmla="*/ 700247 w 1762523"/>
                  <a:gd name="connsiteY1031" fmla="*/ 1321739 h 1376121"/>
                  <a:gd name="connsiteX1032" fmla="*/ 693021 w 1762523"/>
                  <a:gd name="connsiteY1032" fmla="*/ 1318126 h 1376121"/>
                  <a:gd name="connsiteX1033" fmla="*/ 685795 w 1762523"/>
                  <a:gd name="connsiteY1033" fmla="*/ 1321739 h 1376121"/>
                  <a:gd name="connsiteX1034" fmla="*/ 678721 w 1762523"/>
                  <a:gd name="connsiteY1034" fmla="*/ 1325352 h 1376121"/>
                  <a:gd name="connsiteX1035" fmla="*/ 678721 w 1762523"/>
                  <a:gd name="connsiteY1035" fmla="*/ 1328965 h 1376121"/>
                  <a:gd name="connsiteX1036" fmla="*/ 674959 w 1762523"/>
                  <a:gd name="connsiteY1036" fmla="*/ 1332578 h 1376121"/>
                  <a:gd name="connsiteX1037" fmla="*/ 671495 w 1762523"/>
                  <a:gd name="connsiteY1037" fmla="*/ 1336191 h 1376121"/>
                  <a:gd name="connsiteX1038" fmla="*/ 667733 w 1762523"/>
                  <a:gd name="connsiteY1038" fmla="*/ 1336191 h 1376121"/>
                  <a:gd name="connsiteX1039" fmla="*/ 660658 w 1762523"/>
                  <a:gd name="connsiteY1039" fmla="*/ 1339804 h 1376121"/>
                  <a:gd name="connsiteX1040" fmla="*/ 653432 w 1762523"/>
                  <a:gd name="connsiteY1040" fmla="*/ 1339804 h 1376121"/>
                  <a:gd name="connsiteX1041" fmla="*/ 646206 w 1762523"/>
                  <a:gd name="connsiteY1041" fmla="*/ 1336191 h 1376121"/>
                  <a:gd name="connsiteX1042" fmla="*/ 642596 w 1762523"/>
                  <a:gd name="connsiteY1042" fmla="*/ 1336191 h 1376121"/>
                  <a:gd name="connsiteX1043" fmla="*/ 635370 w 1762523"/>
                  <a:gd name="connsiteY1043" fmla="*/ 1328965 h 1376121"/>
                  <a:gd name="connsiteX1044" fmla="*/ 631754 w 1762523"/>
                  <a:gd name="connsiteY1044" fmla="*/ 1325352 h 1376121"/>
                  <a:gd name="connsiteX1045" fmla="*/ 628144 w 1762523"/>
                  <a:gd name="connsiteY1045" fmla="*/ 1321739 h 1376121"/>
                  <a:gd name="connsiteX1046" fmla="*/ 624533 w 1762523"/>
                  <a:gd name="connsiteY1046" fmla="*/ 1318126 h 1376121"/>
                  <a:gd name="connsiteX1047" fmla="*/ 617307 w 1762523"/>
                  <a:gd name="connsiteY1047" fmla="*/ 1314515 h 1376121"/>
                  <a:gd name="connsiteX1048" fmla="*/ 610081 w 1762523"/>
                  <a:gd name="connsiteY1048" fmla="*/ 1310902 h 1376121"/>
                  <a:gd name="connsiteX1049" fmla="*/ 610081 w 1762523"/>
                  <a:gd name="connsiteY1049" fmla="*/ 1307289 h 1376121"/>
                  <a:gd name="connsiteX1050" fmla="*/ 606466 w 1762523"/>
                  <a:gd name="connsiteY1050" fmla="*/ 1303676 h 1376121"/>
                  <a:gd name="connsiteX1051" fmla="*/ 599240 w 1762523"/>
                  <a:gd name="connsiteY1051" fmla="*/ 1296450 h 1376121"/>
                  <a:gd name="connsiteX1052" fmla="*/ 595629 w 1762523"/>
                  <a:gd name="connsiteY1052" fmla="*/ 1292837 h 1376121"/>
                  <a:gd name="connsiteX1053" fmla="*/ 588403 w 1762523"/>
                  <a:gd name="connsiteY1053" fmla="*/ 1285614 h 1376121"/>
                  <a:gd name="connsiteX1054" fmla="*/ 584793 w 1762523"/>
                  <a:gd name="connsiteY1054" fmla="*/ 1278388 h 1376121"/>
                  <a:gd name="connsiteX1055" fmla="*/ 577567 w 1762523"/>
                  <a:gd name="connsiteY1055" fmla="*/ 1278388 h 1376121"/>
                  <a:gd name="connsiteX1056" fmla="*/ 570341 w 1762523"/>
                  <a:gd name="connsiteY1056" fmla="*/ 1274775 h 1376121"/>
                  <a:gd name="connsiteX1057" fmla="*/ 563115 w 1762523"/>
                  <a:gd name="connsiteY1057" fmla="*/ 1274775 h 1376121"/>
                  <a:gd name="connsiteX1058" fmla="*/ 559504 w 1762523"/>
                  <a:gd name="connsiteY1058" fmla="*/ 1271162 h 1376121"/>
                  <a:gd name="connsiteX1059" fmla="*/ 548663 w 1762523"/>
                  <a:gd name="connsiteY1059" fmla="*/ 1267549 h 1376121"/>
                  <a:gd name="connsiteX1060" fmla="*/ 537826 w 1762523"/>
                  <a:gd name="connsiteY1060" fmla="*/ 1263938 h 1376121"/>
                  <a:gd name="connsiteX1061" fmla="*/ 534216 w 1762523"/>
                  <a:gd name="connsiteY1061" fmla="*/ 1260325 h 1376121"/>
                  <a:gd name="connsiteX1062" fmla="*/ 523375 w 1762523"/>
                  <a:gd name="connsiteY1062" fmla="*/ 1253099 h 1376121"/>
                  <a:gd name="connsiteX1063" fmla="*/ 512538 w 1762523"/>
                  <a:gd name="connsiteY1063" fmla="*/ 1249486 h 1376121"/>
                  <a:gd name="connsiteX1064" fmla="*/ 505312 w 1762523"/>
                  <a:gd name="connsiteY1064" fmla="*/ 1245873 h 1376121"/>
                  <a:gd name="connsiteX1065" fmla="*/ 498086 w 1762523"/>
                  <a:gd name="connsiteY1065" fmla="*/ 1242260 h 1376121"/>
                  <a:gd name="connsiteX1066" fmla="*/ 494475 w 1762523"/>
                  <a:gd name="connsiteY1066" fmla="*/ 1235037 h 1376121"/>
                  <a:gd name="connsiteX1067" fmla="*/ 494475 w 1762523"/>
                  <a:gd name="connsiteY1067" fmla="*/ 1231424 h 1376121"/>
                  <a:gd name="connsiteX1068" fmla="*/ 490865 w 1762523"/>
                  <a:gd name="connsiteY1068" fmla="*/ 1227811 h 1376121"/>
                  <a:gd name="connsiteX1069" fmla="*/ 490865 w 1762523"/>
                  <a:gd name="connsiteY1069" fmla="*/ 1216972 h 1376121"/>
                  <a:gd name="connsiteX1070" fmla="*/ 494475 w 1762523"/>
                  <a:gd name="connsiteY1070" fmla="*/ 1209748 h 1376121"/>
                  <a:gd name="connsiteX1071" fmla="*/ 494475 w 1762523"/>
                  <a:gd name="connsiteY1071" fmla="*/ 1206135 h 1376121"/>
                  <a:gd name="connsiteX1072" fmla="*/ 483639 w 1762523"/>
                  <a:gd name="connsiteY1072" fmla="*/ 1191683 h 1376121"/>
                  <a:gd name="connsiteX1073" fmla="*/ 480023 w 1762523"/>
                  <a:gd name="connsiteY1073" fmla="*/ 1188070 h 1376121"/>
                  <a:gd name="connsiteX1074" fmla="*/ 476413 w 1762523"/>
                  <a:gd name="connsiteY1074" fmla="*/ 1188070 h 1376121"/>
                  <a:gd name="connsiteX1075" fmla="*/ 469187 w 1762523"/>
                  <a:gd name="connsiteY1075" fmla="*/ 1184460 h 1376121"/>
                  <a:gd name="connsiteX1076" fmla="*/ 461961 w 1762523"/>
                  <a:gd name="connsiteY1076" fmla="*/ 1184460 h 1376121"/>
                  <a:gd name="connsiteX1077" fmla="*/ 454735 w 1762523"/>
                  <a:gd name="connsiteY1077" fmla="*/ 1180847 h 1376121"/>
                  <a:gd name="connsiteX1078" fmla="*/ 451124 w 1762523"/>
                  <a:gd name="connsiteY1078" fmla="*/ 1173621 h 1376121"/>
                  <a:gd name="connsiteX1079" fmla="*/ 443898 w 1762523"/>
                  <a:gd name="connsiteY1079" fmla="*/ 1166395 h 1376121"/>
                  <a:gd name="connsiteX1080" fmla="*/ 440283 w 1762523"/>
                  <a:gd name="connsiteY1080" fmla="*/ 1159169 h 1376121"/>
                  <a:gd name="connsiteX1081" fmla="*/ 436672 w 1762523"/>
                  <a:gd name="connsiteY1081" fmla="*/ 1151945 h 1376121"/>
                  <a:gd name="connsiteX1082" fmla="*/ 436672 w 1762523"/>
                  <a:gd name="connsiteY1082" fmla="*/ 1148332 h 1376121"/>
                  <a:gd name="connsiteX1083" fmla="*/ 433062 w 1762523"/>
                  <a:gd name="connsiteY1083" fmla="*/ 1144719 h 1376121"/>
                  <a:gd name="connsiteX1084" fmla="*/ 429446 w 1762523"/>
                  <a:gd name="connsiteY1084" fmla="*/ 1141106 h 1376121"/>
                  <a:gd name="connsiteX1085" fmla="*/ 429446 w 1762523"/>
                  <a:gd name="connsiteY1085" fmla="*/ 1126657 h 1376121"/>
                  <a:gd name="connsiteX1086" fmla="*/ 433062 w 1762523"/>
                  <a:gd name="connsiteY1086" fmla="*/ 1123044 h 1376121"/>
                  <a:gd name="connsiteX1087" fmla="*/ 436672 w 1762523"/>
                  <a:gd name="connsiteY1087" fmla="*/ 1119431 h 1376121"/>
                  <a:gd name="connsiteX1088" fmla="*/ 436672 w 1762523"/>
                  <a:gd name="connsiteY1088" fmla="*/ 1115818 h 1376121"/>
                  <a:gd name="connsiteX1089" fmla="*/ 433062 w 1762523"/>
                  <a:gd name="connsiteY1089" fmla="*/ 1112205 h 1376121"/>
                  <a:gd name="connsiteX1090" fmla="*/ 433062 w 1762523"/>
                  <a:gd name="connsiteY1090" fmla="*/ 1104981 h 1376121"/>
                  <a:gd name="connsiteX1091" fmla="*/ 436672 w 1762523"/>
                  <a:gd name="connsiteY1091" fmla="*/ 1097755 h 1376121"/>
                  <a:gd name="connsiteX1092" fmla="*/ 440283 w 1762523"/>
                  <a:gd name="connsiteY1092" fmla="*/ 1090529 h 1376121"/>
                  <a:gd name="connsiteX1093" fmla="*/ 436672 w 1762523"/>
                  <a:gd name="connsiteY1093" fmla="*/ 1086916 h 1376121"/>
                  <a:gd name="connsiteX1094" fmla="*/ 433062 w 1762523"/>
                  <a:gd name="connsiteY1094" fmla="*/ 1083304 h 1376121"/>
                  <a:gd name="connsiteX1095" fmla="*/ 433062 w 1762523"/>
                  <a:gd name="connsiteY1095" fmla="*/ 1076080 h 1376121"/>
                  <a:gd name="connsiteX1096" fmla="*/ 436672 w 1762523"/>
                  <a:gd name="connsiteY1096" fmla="*/ 1072467 h 1376121"/>
                  <a:gd name="connsiteX1097" fmla="*/ 440283 w 1762523"/>
                  <a:gd name="connsiteY1097" fmla="*/ 1065241 h 1376121"/>
                  <a:gd name="connsiteX1098" fmla="*/ 443898 w 1762523"/>
                  <a:gd name="connsiteY1098" fmla="*/ 1058015 h 1376121"/>
                  <a:gd name="connsiteX1099" fmla="*/ 443898 w 1762523"/>
                  <a:gd name="connsiteY1099" fmla="*/ 1054402 h 1376121"/>
                  <a:gd name="connsiteX1100" fmla="*/ 447509 w 1762523"/>
                  <a:gd name="connsiteY1100" fmla="*/ 1043565 h 1376121"/>
                  <a:gd name="connsiteX1101" fmla="*/ 447509 w 1762523"/>
                  <a:gd name="connsiteY1101" fmla="*/ 1036339 h 1376121"/>
                  <a:gd name="connsiteX1102" fmla="*/ 451124 w 1762523"/>
                  <a:gd name="connsiteY1102" fmla="*/ 1025503 h 1376121"/>
                  <a:gd name="connsiteX1103" fmla="*/ 451124 w 1762523"/>
                  <a:gd name="connsiteY1103" fmla="*/ 1021890 h 1376121"/>
                  <a:gd name="connsiteX1104" fmla="*/ 454735 w 1762523"/>
                  <a:gd name="connsiteY1104" fmla="*/ 1018277 h 1376121"/>
                  <a:gd name="connsiteX1105" fmla="*/ 454735 w 1762523"/>
                  <a:gd name="connsiteY1105" fmla="*/ 1011051 h 1376121"/>
                  <a:gd name="connsiteX1106" fmla="*/ 451124 w 1762523"/>
                  <a:gd name="connsiteY1106" fmla="*/ 1007438 h 1376121"/>
                  <a:gd name="connsiteX1107" fmla="*/ 454735 w 1762523"/>
                  <a:gd name="connsiteY1107" fmla="*/ 1003825 h 1376121"/>
                  <a:gd name="connsiteX1108" fmla="*/ 454735 w 1762523"/>
                  <a:gd name="connsiteY1108" fmla="*/ 1000212 h 1376121"/>
                  <a:gd name="connsiteX1109" fmla="*/ 461961 w 1762523"/>
                  <a:gd name="connsiteY1109" fmla="*/ 996601 h 1376121"/>
                  <a:gd name="connsiteX1110" fmla="*/ 469187 w 1762523"/>
                  <a:gd name="connsiteY1110" fmla="*/ 992988 h 1376121"/>
                  <a:gd name="connsiteX1111" fmla="*/ 472798 w 1762523"/>
                  <a:gd name="connsiteY1111" fmla="*/ 992988 h 1376121"/>
                  <a:gd name="connsiteX1112" fmla="*/ 480023 w 1762523"/>
                  <a:gd name="connsiteY1112" fmla="*/ 989375 h 1376121"/>
                  <a:gd name="connsiteX1113" fmla="*/ 483639 w 1762523"/>
                  <a:gd name="connsiteY1113" fmla="*/ 985762 h 1376121"/>
                  <a:gd name="connsiteX1114" fmla="*/ 490865 w 1762523"/>
                  <a:gd name="connsiteY1114" fmla="*/ 982149 h 1376121"/>
                  <a:gd name="connsiteX1115" fmla="*/ 498086 w 1762523"/>
                  <a:gd name="connsiteY1115" fmla="*/ 974924 h 1376121"/>
                  <a:gd name="connsiteX1116" fmla="*/ 501701 w 1762523"/>
                  <a:gd name="connsiteY1116" fmla="*/ 971313 h 1376121"/>
                  <a:gd name="connsiteX1117" fmla="*/ 505312 w 1762523"/>
                  <a:gd name="connsiteY1117" fmla="*/ 967700 h 1376121"/>
                  <a:gd name="connsiteX1118" fmla="*/ 505312 w 1762523"/>
                  <a:gd name="connsiteY1118" fmla="*/ 956861 h 1376121"/>
                  <a:gd name="connsiteX1119" fmla="*/ 508927 w 1762523"/>
                  <a:gd name="connsiteY1119" fmla="*/ 946024 h 1376121"/>
                  <a:gd name="connsiteX1120" fmla="*/ 512538 w 1762523"/>
                  <a:gd name="connsiteY1120" fmla="*/ 938798 h 1376121"/>
                  <a:gd name="connsiteX1121" fmla="*/ 519764 w 1762523"/>
                  <a:gd name="connsiteY1121" fmla="*/ 935185 h 1376121"/>
                  <a:gd name="connsiteX1122" fmla="*/ 534216 w 1762523"/>
                  <a:gd name="connsiteY1122" fmla="*/ 935185 h 1376121"/>
                  <a:gd name="connsiteX1123" fmla="*/ 541442 w 1762523"/>
                  <a:gd name="connsiteY1123" fmla="*/ 931573 h 1376121"/>
                  <a:gd name="connsiteX1124" fmla="*/ 545052 w 1762523"/>
                  <a:gd name="connsiteY1124" fmla="*/ 928111 h 1376121"/>
                  <a:gd name="connsiteX1125" fmla="*/ 552278 w 1762523"/>
                  <a:gd name="connsiteY1125" fmla="*/ 920734 h 1376121"/>
                  <a:gd name="connsiteX1126" fmla="*/ 559504 w 1762523"/>
                  <a:gd name="connsiteY1126" fmla="*/ 913510 h 1376121"/>
                  <a:gd name="connsiteX1127" fmla="*/ 566730 w 1762523"/>
                  <a:gd name="connsiteY1127" fmla="*/ 906436 h 1376121"/>
                  <a:gd name="connsiteX1128" fmla="*/ 573952 w 1762523"/>
                  <a:gd name="connsiteY1128" fmla="*/ 899058 h 1376121"/>
                  <a:gd name="connsiteX1129" fmla="*/ 584793 w 1762523"/>
                  <a:gd name="connsiteY1129" fmla="*/ 895445 h 1376121"/>
                  <a:gd name="connsiteX1130" fmla="*/ 595629 w 1762523"/>
                  <a:gd name="connsiteY1130" fmla="*/ 888221 h 1376121"/>
                  <a:gd name="connsiteX1131" fmla="*/ 617307 w 1762523"/>
                  <a:gd name="connsiteY1131" fmla="*/ 888221 h 1376121"/>
                  <a:gd name="connsiteX1132" fmla="*/ 620918 w 1762523"/>
                  <a:gd name="connsiteY1132" fmla="*/ 884758 h 1376121"/>
                  <a:gd name="connsiteX1133" fmla="*/ 646206 w 1762523"/>
                  <a:gd name="connsiteY1133" fmla="*/ 884758 h 1376121"/>
                  <a:gd name="connsiteX1134" fmla="*/ 646206 w 1762523"/>
                  <a:gd name="connsiteY1134" fmla="*/ 881145 h 1376121"/>
                  <a:gd name="connsiteX1135" fmla="*/ 649822 w 1762523"/>
                  <a:gd name="connsiteY1135" fmla="*/ 877534 h 1376121"/>
                  <a:gd name="connsiteX1136" fmla="*/ 649822 w 1762523"/>
                  <a:gd name="connsiteY1136" fmla="*/ 873921 h 1376121"/>
                  <a:gd name="connsiteX1137" fmla="*/ 646206 w 1762523"/>
                  <a:gd name="connsiteY1137" fmla="*/ 870308 h 1376121"/>
                  <a:gd name="connsiteX1138" fmla="*/ 642596 w 1762523"/>
                  <a:gd name="connsiteY1138" fmla="*/ 866695 h 1376121"/>
                  <a:gd name="connsiteX1139" fmla="*/ 638980 w 1762523"/>
                  <a:gd name="connsiteY1139" fmla="*/ 863082 h 1376121"/>
                  <a:gd name="connsiteX1140" fmla="*/ 638980 w 1762523"/>
                  <a:gd name="connsiteY1140" fmla="*/ 845020 h 1376121"/>
                  <a:gd name="connsiteX1141" fmla="*/ 635370 w 1762523"/>
                  <a:gd name="connsiteY1141" fmla="*/ 841407 h 1376121"/>
                  <a:gd name="connsiteX1142" fmla="*/ 635370 w 1762523"/>
                  <a:gd name="connsiteY1142" fmla="*/ 834181 h 1376121"/>
                  <a:gd name="connsiteX1143" fmla="*/ 631754 w 1762523"/>
                  <a:gd name="connsiteY1143" fmla="*/ 830568 h 1376121"/>
                  <a:gd name="connsiteX1144" fmla="*/ 628144 w 1762523"/>
                  <a:gd name="connsiteY1144" fmla="*/ 826957 h 1376121"/>
                  <a:gd name="connsiteX1145" fmla="*/ 624533 w 1762523"/>
                  <a:gd name="connsiteY1145" fmla="*/ 819731 h 1376121"/>
                  <a:gd name="connsiteX1146" fmla="*/ 620918 w 1762523"/>
                  <a:gd name="connsiteY1146" fmla="*/ 816118 h 1376121"/>
                  <a:gd name="connsiteX1147" fmla="*/ 617307 w 1762523"/>
                  <a:gd name="connsiteY1147" fmla="*/ 816118 h 1376121"/>
                  <a:gd name="connsiteX1148" fmla="*/ 581177 w 1762523"/>
                  <a:gd name="connsiteY1148" fmla="*/ 765541 h 1376121"/>
                  <a:gd name="connsiteX1149" fmla="*/ 570341 w 1762523"/>
                  <a:gd name="connsiteY1149" fmla="*/ 758315 h 1376121"/>
                  <a:gd name="connsiteX1150" fmla="*/ 563115 w 1762523"/>
                  <a:gd name="connsiteY1150" fmla="*/ 754702 h 1376121"/>
                  <a:gd name="connsiteX1151" fmla="*/ 555889 w 1762523"/>
                  <a:gd name="connsiteY1151" fmla="*/ 758315 h 1376121"/>
                  <a:gd name="connsiteX1152" fmla="*/ 552278 w 1762523"/>
                  <a:gd name="connsiteY1152" fmla="*/ 758315 h 1376121"/>
                  <a:gd name="connsiteX1153" fmla="*/ 545052 w 1762523"/>
                  <a:gd name="connsiteY1153" fmla="*/ 769154 h 1376121"/>
                  <a:gd name="connsiteX1154" fmla="*/ 537826 w 1762523"/>
                  <a:gd name="connsiteY1154" fmla="*/ 772767 h 1376121"/>
                  <a:gd name="connsiteX1155" fmla="*/ 534216 w 1762523"/>
                  <a:gd name="connsiteY1155" fmla="*/ 776378 h 1376121"/>
                  <a:gd name="connsiteX1156" fmla="*/ 523375 w 1762523"/>
                  <a:gd name="connsiteY1156" fmla="*/ 776378 h 1376121"/>
                  <a:gd name="connsiteX1157" fmla="*/ 519764 w 1762523"/>
                  <a:gd name="connsiteY1157" fmla="*/ 772767 h 1376121"/>
                  <a:gd name="connsiteX1158" fmla="*/ 512538 w 1762523"/>
                  <a:gd name="connsiteY1158" fmla="*/ 772767 h 1376121"/>
                  <a:gd name="connsiteX1159" fmla="*/ 508927 w 1762523"/>
                  <a:gd name="connsiteY1159" fmla="*/ 776378 h 1376121"/>
                  <a:gd name="connsiteX1160" fmla="*/ 505312 w 1762523"/>
                  <a:gd name="connsiteY1160" fmla="*/ 779991 h 1376121"/>
                  <a:gd name="connsiteX1161" fmla="*/ 498086 w 1762523"/>
                  <a:gd name="connsiteY1161" fmla="*/ 787217 h 1376121"/>
                  <a:gd name="connsiteX1162" fmla="*/ 494475 w 1762523"/>
                  <a:gd name="connsiteY1162" fmla="*/ 790830 h 1376121"/>
                  <a:gd name="connsiteX1163" fmla="*/ 490865 w 1762523"/>
                  <a:gd name="connsiteY1163" fmla="*/ 798056 h 1376121"/>
                  <a:gd name="connsiteX1164" fmla="*/ 480023 w 1762523"/>
                  <a:gd name="connsiteY1164" fmla="*/ 805279 h 1376121"/>
                  <a:gd name="connsiteX1165" fmla="*/ 472798 w 1762523"/>
                  <a:gd name="connsiteY1165" fmla="*/ 808892 h 1376121"/>
                  <a:gd name="connsiteX1166" fmla="*/ 458350 w 1762523"/>
                  <a:gd name="connsiteY1166" fmla="*/ 808892 h 1376121"/>
                  <a:gd name="connsiteX1167" fmla="*/ 454735 w 1762523"/>
                  <a:gd name="connsiteY1167" fmla="*/ 805279 h 1376121"/>
                  <a:gd name="connsiteX1168" fmla="*/ 447509 w 1762523"/>
                  <a:gd name="connsiteY1168" fmla="*/ 801666 h 1376121"/>
                  <a:gd name="connsiteX1169" fmla="*/ 440283 w 1762523"/>
                  <a:gd name="connsiteY1169" fmla="*/ 794443 h 1376121"/>
                  <a:gd name="connsiteX1170" fmla="*/ 436672 w 1762523"/>
                  <a:gd name="connsiteY1170" fmla="*/ 794443 h 1376121"/>
                  <a:gd name="connsiteX1171" fmla="*/ 433062 w 1762523"/>
                  <a:gd name="connsiteY1171" fmla="*/ 787217 h 1376121"/>
                  <a:gd name="connsiteX1172" fmla="*/ 429446 w 1762523"/>
                  <a:gd name="connsiteY1172" fmla="*/ 787217 h 1376121"/>
                  <a:gd name="connsiteX1173" fmla="*/ 425836 w 1762523"/>
                  <a:gd name="connsiteY1173" fmla="*/ 783604 h 1376121"/>
                  <a:gd name="connsiteX1174" fmla="*/ 425836 w 1762523"/>
                  <a:gd name="connsiteY1174" fmla="*/ 779991 h 1376121"/>
                  <a:gd name="connsiteX1175" fmla="*/ 429446 w 1762523"/>
                  <a:gd name="connsiteY1175" fmla="*/ 776378 h 1376121"/>
                  <a:gd name="connsiteX1176" fmla="*/ 433062 w 1762523"/>
                  <a:gd name="connsiteY1176" fmla="*/ 772767 h 1376121"/>
                  <a:gd name="connsiteX1177" fmla="*/ 436672 w 1762523"/>
                  <a:gd name="connsiteY1177" fmla="*/ 769154 h 1376121"/>
                  <a:gd name="connsiteX1178" fmla="*/ 440283 w 1762523"/>
                  <a:gd name="connsiteY1178" fmla="*/ 765541 h 1376121"/>
                  <a:gd name="connsiteX1179" fmla="*/ 443898 w 1762523"/>
                  <a:gd name="connsiteY1179" fmla="*/ 761928 h 1376121"/>
                  <a:gd name="connsiteX1180" fmla="*/ 443898 w 1762523"/>
                  <a:gd name="connsiteY1180" fmla="*/ 758315 h 1376121"/>
                  <a:gd name="connsiteX1181" fmla="*/ 447509 w 1762523"/>
                  <a:gd name="connsiteY1181" fmla="*/ 754702 h 1376121"/>
                  <a:gd name="connsiteX1182" fmla="*/ 451124 w 1762523"/>
                  <a:gd name="connsiteY1182" fmla="*/ 751089 h 1376121"/>
                  <a:gd name="connsiteX1183" fmla="*/ 454735 w 1762523"/>
                  <a:gd name="connsiteY1183" fmla="*/ 743866 h 1376121"/>
                  <a:gd name="connsiteX1184" fmla="*/ 458350 w 1762523"/>
                  <a:gd name="connsiteY1184" fmla="*/ 736640 h 1376121"/>
                  <a:gd name="connsiteX1185" fmla="*/ 458350 w 1762523"/>
                  <a:gd name="connsiteY1185" fmla="*/ 733027 h 1376121"/>
                  <a:gd name="connsiteX1186" fmla="*/ 461961 w 1762523"/>
                  <a:gd name="connsiteY1186" fmla="*/ 725801 h 1376121"/>
                  <a:gd name="connsiteX1187" fmla="*/ 458350 w 1762523"/>
                  <a:gd name="connsiteY1187" fmla="*/ 722188 h 1376121"/>
                  <a:gd name="connsiteX1188" fmla="*/ 458350 w 1762523"/>
                  <a:gd name="connsiteY1188" fmla="*/ 718577 h 1376121"/>
                  <a:gd name="connsiteX1189" fmla="*/ 454735 w 1762523"/>
                  <a:gd name="connsiteY1189" fmla="*/ 714964 h 1376121"/>
                  <a:gd name="connsiteX1190" fmla="*/ 454735 w 1762523"/>
                  <a:gd name="connsiteY1190" fmla="*/ 696899 h 1376121"/>
                  <a:gd name="connsiteX1191" fmla="*/ 458350 w 1762523"/>
                  <a:gd name="connsiteY1191" fmla="*/ 689676 h 1376121"/>
                  <a:gd name="connsiteX1192" fmla="*/ 461961 w 1762523"/>
                  <a:gd name="connsiteY1192" fmla="*/ 686063 h 1376121"/>
                  <a:gd name="connsiteX1193" fmla="*/ 465576 w 1762523"/>
                  <a:gd name="connsiteY1193" fmla="*/ 682450 h 1376121"/>
                  <a:gd name="connsiteX1194" fmla="*/ 469187 w 1762523"/>
                  <a:gd name="connsiteY1194" fmla="*/ 678837 h 1376121"/>
                  <a:gd name="connsiteX1195" fmla="*/ 476413 w 1762523"/>
                  <a:gd name="connsiteY1195" fmla="*/ 675224 h 1376121"/>
                  <a:gd name="connsiteX1196" fmla="*/ 483639 w 1762523"/>
                  <a:gd name="connsiteY1196" fmla="*/ 671611 h 1376121"/>
                  <a:gd name="connsiteX1197" fmla="*/ 487249 w 1762523"/>
                  <a:gd name="connsiteY1197" fmla="*/ 668000 h 1376121"/>
                  <a:gd name="connsiteX1198" fmla="*/ 487249 w 1762523"/>
                  <a:gd name="connsiteY1198" fmla="*/ 664387 h 1376121"/>
                  <a:gd name="connsiteX1199" fmla="*/ 490865 w 1762523"/>
                  <a:gd name="connsiteY1199" fmla="*/ 664387 h 1376121"/>
                  <a:gd name="connsiteX1200" fmla="*/ 494475 w 1762523"/>
                  <a:gd name="connsiteY1200" fmla="*/ 657161 h 1376121"/>
                  <a:gd name="connsiteX1201" fmla="*/ 498086 w 1762523"/>
                  <a:gd name="connsiteY1201" fmla="*/ 653548 h 1376121"/>
                  <a:gd name="connsiteX1202" fmla="*/ 498086 w 1762523"/>
                  <a:gd name="connsiteY1202" fmla="*/ 628260 h 1376121"/>
                  <a:gd name="connsiteX1203" fmla="*/ 501701 w 1762523"/>
                  <a:gd name="connsiteY1203" fmla="*/ 624647 h 1376121"/>
                  <a:gd name="connsiteX1204" fmla="*/ 501701 w 1762523"/>
                  <a:gd name="connsiteY1204" fmla="*/ 621034 h 1376121"/>
                  <a:gd name="connsiteX1205" fmla="*/ 505312 w 1762523"/>
                  <a:gd name="connsiteY1205" fmla="*/ 613810 h 1376121"/>
                  <a:gd name="connsiteX1206" fmla="*/ 505312 w 1762523"/>
                  <a:gd name="connsiteY1206" fmla="*/ 610197 h 1376121"/>
                  <a:gd name="connsiteX1207" fmla="*/ 501701 w 1762523"/>
                  <a:gd name="connsiteY1207" fmla="*/ 602971 h 1376121"/>
                  <a:gd name="connsiteX1208" fmla="*/ 501701 w 1762523"/>
                  <a:gd name="connsiteY1208" fmla="*/ 595745 h 1376121"/>
                  <a:gd name="connsiteX1209" fmla="*/ 498086 w 1762523"/>
                  <a:gd name="connsiteY1209" fmla="*/ 592132 h 1376121"/>
                  <a:gd name="connsiteX1210" fmla="*/ 494475 w 1762523"/>
                  <a:gd name="connsiteY1210" fmla="*/ 588522 h 1376121"/>
                  <a:gd name="connsiteX1211" fmla="*/ 490865 w 1762523"/>
                  <a:gd name="connsiteY1211" fmla="*/ 584909 h 1376121"/>
                  <a:gd name="connsiteX1212" fmla="*/ 487249 w 1762523"/>
                  <a:gd name="connsiteY1212" fmla="*/ 577683 h 1376121"/>
                  <a:gd name="connsiteX1213" fmla="*/ 480023 w 1762523"/>
                  <a:gd name="connsiteY1213" fmla="*/ 574070 h 1376121"/>
                  <a:gd name="connsiteX1214" fmla="*/ 476413 w 1762523"/>
                  <a:gd name="connsiteY1214" fmla="*/ 566844 h 1376121"/>
                  <a:gd name="connsiteX1215" fmla="*/ 472798 w 1762523"/>
                  <a:gd name="connsiteY1215" fmla="*/ 559620 h 1376121"/>
                  <a:gd name="connsiteX1216" fmla="*/ 469187 w 1762523"/>
                  <a:gd name="connsiteY1216" fmla="*/ 556007 h 1376121"/>
                  <a:gd name="connsiteX1217" fmla="*/ 465576 w 1762523"/>
                  <a:gd name="connsiteY1217" fmla="*/ 548781 h 1376121"/>
                  <a:gd name="connsiteX1218" fmla="*/ 458350 w 1762523"/>
                  <a:gd name="connsiteY1218" fmla="*/ 545168 h 1376121"/>
                  <a:gd name="connsiteX1219" fmla="*/ 451124 w 1762523"/>
                  <a:gd name="connsiteY1219" fmla="*/ 541555 h 1376121"/>
                  <a:gd name="connsiteX1220" fmla="*/ 436672 w 1762523"/>
                  <a:gd name="connsiteY1220" fmla="*/ 541555 h 1376121"/>
                  <a:gd name="connsiteX1221" fmla="*/ 425836 w 1762523"/>
                  <a:gd name="connsiteY1221" fmla="*/ 537942 h 1376121"/>
                  <a:gd name="connsiteX1222" fmla="*/ 418610 w 1762523"/>
                  <a:gd name="connsiteY1222" fmla="*/ 537942 h 1376121"/>
                  <a:gd name="connsiteX1223" fmla="*/ 414995 w 1762523"/>
                  <a:gd name="connsiteY1223" fmla="*/ 534332 h 1376121"/>
                  <a:gd name="connsiteX1224" fmla="*/ 414995 w 1762523"/>
                  <a:gd name="connsiteY1224" fmla="*/ 534332 h 1376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  <a:cxn ang="0">
                    <a:pos x="connsiteX1221" y="connsiteY1221"/>
                  </a:cxn>
                  <a:cxn ang="0">
                    <a:pos x="connsiteX1222" y="connsiteY1222"/>
                  </a:cxn>
                  <a:cxn ang="0">
                    <a:pos x="connsiteX1223" y="connsiteY1223"/>
                  </a:cxn>
                  <a:cxn ang="0">
                    <a:pos x="connsiteX1224" y="connsiteY1224"/>
                  </a:cxn>
                </a:cxnLst>
                <a:rect l="l" t="t" r="r" b="b"/>
                <a:pathLst>
                  <a:path w="1762523" h="1376121">
                    <a:moveTo>
                      <a:pt x="414995" y="534332"/>
                    </a:moveTo>
                    <a:lnTo>
                      <a:pt x="411384" y="534332"/>
                    </a:lnTo>
                    <a:lnTo>
                      <a:pt x="400547" y="527106"/>
                    </a:lnTo>
                    <a:lnTo>
                      <a:pt x="400547" y="512654"/>
                    </a:lnTo>
                    <a:lnTo>
                      <a:pt x="396932" y="509041"/>
                    </a:lnTo>
                    <a:lnTo>
                      <a:pt x="393321" y="505430"/>
                    </a:lnTo>
                    <a:lnTo>
                      <a:pt x="386095" y="505430"/>
                    </a:lnTo>
                    <a:lnTo>
                      <a:pt x="378869" y="501817"/>
                    </a:lnTo>
                    <a:lnTo>
                      <a:pt x="360807" y="501817"/>
                    </a:lnTo>
                    <a:lnTo>
                      <a:pt x="349970" y="498204"/>
                    </a:lnTo>
                    <a:lnTo>
                      <a:pt x="346355" y="494591"/>
                    </a:lnTo>
                    <a:lnTo>
                      <a:pt x="339129" y="494591"/>
                    </a:lnTo>
                    <a:lnTo>
                      <a:pt x="335518" y="490978"/>
                    </a:lnTo>
                    <a:lnTo>
                      <a:pt x="328292" y="483753"/>
                    </a:lnTo>
                    <a:lnTo>
                      <a:pt x="324682" y="480142"/>
                    </a:lnTo>
                    <a:lnTo>
                      <a:pt x="313841" y="476529"/>
                    </a:lnTo>
                    <a:lnTo>
                      <a:pt x="306615" y="480142"/>
                    </a:lnTo>
                    <a:lnTo>
                      <a:pt x="299393" y="483753"/>
                    </a:lnTo>
                    <a:lnTo>
                      <a:pt x="295778" y="487365"/>
                    </a:lnTo>
                    <a:lnTo>
                      <a:pt x="288552" y="494591"/>
                    </a:lnTo>
                    <a:lnTo>
                      <a:pt x="284941" y="501817"/>
                    </a:lnTo>
                    <a:lnTo>
                      <a:pt x="274105" y="512654"/>
                    </a:lnTo>
                    <a:lnTo>
                      <a:pt x="270490" y="519880"/>
                    </a:lnTo>
                    <a:lnTo>
                      <a:pt x="248816" y="519880"/>
                    </a:lnTo>
                    <a:lnTo>
                      <a:pt x="241590" y="523493"/>
                    </a:lnTo>
                    <a:lnTo>
                      <a:pt x="237975" y="530719"/>
                    </a:lnTo>
                    <a:lnTo>
                      <a:pt x="227138" y="541555"/>
                    </a:lnTo>
                    <a:lnTo>
                      <a:pt x="223528" y="545168"/>
                    </a:lnTo>
                    <a:lnTo>
                      <a:pt x="219913" y="552394"/>
                    </a:lnTo>
                    <a:lnTo>
                      <a:pt x="212687" y="552394"/>
                    </a:lnTo>
                    <a:lnTo>
                      <a:pt x="205461" y="559620"/>
                    </a:lnTo>
                    <a:lnTo>
                      <a:pt x="194624" y="566844"/>
                    </a:lnTo>
                    <a:lnTo>
                      <a:pt x="187398" y="566844"/>
                    </a:lnTo>
                    <a:lnTo>
                      <a:pt x="176561" y="570457"/>
                    </a:lnTo>
                    <a:lnTo>
                      <a:pt x="165725" y="577683"/>
                    </a:lnTo>
                    <a:lnTo>
                      <a:pt x="154884" y="584909"/>
                    </a:lnTo>
                    <a:lnTo>
                      <a:pt x="147658" y="588522"/>
                    </a:lnTo>
                    <a:lnTo>
                      <a:pt x="140436" y="595745"/>
                    </a:lnTo>
                    <a:lnTo>
                      <a:pt x="136821" y="599358"/>
                    </a:lnTo>
                    <a:lnTo>
                      <a:pt x="129595" y="602971"/>
                    </a:lnTo>
                    <a:lnTo>
                      <a:pt x="122369" y="610197"/>
                    </a:lnTo>
                    <a:lnTo>
                      <a:pt x="118759" y="617421"/>
                    </a:lnTo>
                    <a:lnTo>
                      <a:pt x="115148" y="624647"/>
                    </a:lnTo>
                    <a:lnTo>
                      <a:pt x="107922" y="628260"/>
                    </a:lnTo>
                    <a:lnTo>
                      <a:pt x="93470" y="628260"/>
                    </a:lnTo>
                    <a:lnTo>
                      <a:pt x="89859" y="624647"/>
                    </a:lnTo>
                    <a:lnTo>
                      <a:pt x="82633" y="621034"/>
                    </a:lnTo>
                    <a:lnTo>
                      <a:pt x="79018" y="621034"/>
                    </a:lnTo>
                    <a:lnTo>
                      <a:pt x="71792" y="617421"/>
                    </a:lnTo>
                    <a:lnTo>
                      <a:pt x="64571" y="613810"/>
                    </a:lnTo>
                    <a:lnTo>
                      <a:pt x="60956" y="606584"/>
                    </a:lnTo>
                    <a:lnTo>
                      <a:pt x="60956" y="602971"/>
                    </a:lnTo>
                    <a:lnTo>
                      <a:pt x="57345" y="599358"/>
                    </a:lnTo>
                    <a:lnTo>
                      <a:pt x="57345" y="570457"/>
                    </a:lnTo>
                    <a:lnTo>
                      <a:pt x="60956" y="566844"/>
                    </a:lnTo>
                    <a:lnTo>
                      <a:pt x="60956" y="559620"/>
                    </a:lnTo>
                    <a:lnTo>
                      <a:pt x="57345" y="556007"/>
                    </a:lnTo>
                    <a:lnTo>
                      <a:pt x="57345" y="548781"/>
                    </a:lnTo>
                    <a:lnTo>
                      <a:pt x="53730" y="545168"/>
                    </a:lnTo>
                    <a:lnTo>
                      <a:pt x="53730" y="530719"/>
                    </a:lnTo>
                    <a:lnTo>
                      <a:pt x="57345" y="523493"/>
                    </a:lnTo>
                    <a:lnTo>
                      <a:pt x="64571" y="519880"/>
                    </a:lnTo>
                    <a:lnTo>
                      <a:pt x="68182" y="512654"/>
                    </a:lnTo>
                    <a:lnTo>
                      <a:pt x="71792" y="509041"/>
                    </a:lnTo>
                    <a:lnTo>
                      <a:pt x="71792" y="498204"/>
                    </a:lnTo>
                    <a:lnTo>
                      <a:pt x="68182" y="494591"/>
                    </a:lnTo>
                    <a:lnTo>
                      <a:pt x="64571" y="490978"/>
                    </a:lnTo>
                    <a:lnTo>
                      <a:pt x="57345" y="483753"/>
                    </a:lnTo>
                    <a:lnTo>
                      <a:pt x="50119" y="476529"/>
                    </a:lnTo>
                    <a:lnTo>
                      <a:pt x="39282" y="469303"/>
                    </a:lnTo>
                    <a:lnTo>
                      <a:pt x="35667" y="462077"/>
                    </a:lnTo>
                    <a:lnTo>
                      <a:pt x="28441" y="454853"/>
                    </a:lnTo>
                    <a:lnTo>
                      <a:pt x="24831" y="447627"/>
                    </a:lnTo>
                    <a:lnTo>
                      <a:pt x="17605" y="444014"/>
                    </a:lnTo>
                    <a:lnTo>
                      <a:pt x="10379" y="436788"/>
                    </a:lnTo>
                    <a:lnTo>
                      <a:pt x="6768" y="433176"/>
                    </a:lnTo>
                    <a:lnTo>
                      <a:pt x="-458" y="422339"/>
                    </a:lnTo>
                    <a:lnTo>
                      <a:pt x="-458" y="415113"/>
                    </a:lnTo>
                    <a:lnTo>
                      <a:pt x="3153" y="411500"/>
                    </a:lnTo>
                    <a:lnTo>
                      <a:pt x="6768" y="404274"/>
                    </a:lnTo>
                    <a:lnTo>
                      <a:pt x="10379" y="397050"/>
                    </a:lnTo>
                    <a:lnTo>
                      <a:pt x="10379" y="371762"/>
                    </a:lnTo>
                    <a:lnTo>
                      <a:pt x="6768" y="368149"/>
                    </a:lnTo>
                    <a:lnTo>
                      <a:pt x="6768" y="364536"/>
                    </a:lnTo>
                    <a:lnTo>
                      <a:pt x="10379" y="360923"/>
                    </a:lnTo>
                    <a:lnTo>
                      <a:pt x="13994" y="357310"/>
                    </a:lnTo>
                    <a:lnTo>
                      <a:pt x="13994" y="353697"/>
                    </a:lnTo>
                    <a:lnTo>
                      <a:pt x="17605" y="350084"/>
                    </a:lnTo>
                    <a:lnTo>
                      <a:pt x="21215" y="342860"/>
                    </a:lnTo>
                    <a:lnTo>
                      <a:pt x="24831" y="342860"/>
                    </a:lnTo>
                    <a:lnTo>
                      <a:pt x="28441" y="339247"/>
                    </a:lnTo>
                    <a:lnTo>
                      <a:pt x="39282" y="339247"/>
                    </a:lnTo>
                    <a:lnTo>
                      <a:pt x="46504" y="335635"/>
                    </a:lnTo>
                    <a:lnTo>
                      <a:pt x="50119" y="335635"/>
                    </a:lnTo>
                    <a:lnTo>
                      <a:pt x="53730" y="332022"/>
                    </a:lnTo>
                    <a:lnTo>
                      <a:pt x="57345" y="328409"/>
                    </a:lnTo>
                    <a:lnTo>
                      <a:pt x="57345" y="313959"/>
                    </a:lnTo>
                    <a:lnTo>
                      <a:pt x="60956" y="310346"/>
                    </a:lnTo>
                    <a:lnTo>
                      <a:pt x="64571" y="310346"/>
                    </a:lnTo>
                    <a:lnTo>
                      <a:pt x="68182" y="303120"/>
                    </a:lnTo>
                    <a:lnTo>
                      <a:pt x="71792" y="303120"/>
                    </a:lnTo>
                    <a:lnTo>
                      <a:pt x="75407" y="299507"/>
                    </a:lnTo>
                    <a:lnTo>
                      <a:pt x="82633" y="295896"/>
                    </a:lnTo>
                    <a:lnTo>
                      <a:pt x="89859" y="292283"/>
                    </a:lnTo>
                    <a:lnTo>
                      <a:pt x="97081" y="292283"/>
                    </a:lnTo>
                    <a:lnTo>
                      <a:pt x="104307" y="288670"/>
                    </a:lnTo>
                    <a:lnTo>
                      <a:pt x="111533" y="285058"/>
                    </a:lnTo>
                    <a:lnTo>
                      <a:pt x="122369" y="281445"/>
                    </a:lnTo>
                    <a:lnTo>
                      <a:pt x="125984" y="277832"/>
                    </a:lnTo>
                    <a:lnTo>
                      <a:pt x="129595" y="277832"/>
                    </a:lnTo>
                    <a:lnTo>
                      <a:pt x="133210" y="274219"/>
                    </a:lnTo>
                    <a:lnTo>
                      <a:pt x="140436" y="274219"/>
                    </a:lnTo>
                    <a:lnTo>
                      <a:pt x="151273" y="270606"/>
                    </a:lnTo>
                    <a:lnTo>
                      <a:pt x="165725" y="270606"/>
                    </a:lnTo>
                    <a:lnTo>
                      <a:pt x="172951" y="266995"/>
                    </a:lnTo>
                    <a:lnTo>
                      <a:pt x="187398" y="266995"/>
                    </a:lnTo>
                    <a:lnTo>
                      <a:pt x="194624" y="270606"/>
                    </a:lnTo>
                    <a:lnTo>
                      <a:pt x="198239" y="274219"/>
                    </a:lnTo>
                    <a:lnTo>
                      <a:pt x="216302" y="274219"/>
                    </a:lnTo>
                    <a:lnTo>
                      <a:pt x="219913" y="270606"/>
                    </a:lnTo>
                    <a:lnTo>
                      <a:pt x="227138" y="270606"/>
                    </a:lnTo>
                    <a:lnTo>
                      <a:pt x="227138" y="295896"/>
                    </a:lnTo>
                    <a:lnTo>
                      <a:pt x="230749" y="299507"/>
                    </a:lnTo>
                    <a:lnTo>
                      <a:pt x="237975" y="299507"/>
                    </a:lnTo>
                    <a:lnTo>
                      <a:pt x="241590" y="303120"/>
                    </a:lnTo>
                    <a:lnTo>
                      <a:pt x="248816" y="303120"/>
                    </a:lnTo>
                    <a:lnTo>
                      <a:pt x="252427" y="306733"/>
                    </a:lnTo>
                    <a:lnTo>
                      <a:pt x="263264" y="306733"/>
                    </a:lnTo>
                    <a:lnTo>
                      <a:pt x="266879" y="310346"/>
                    </a:lnTo>
                    <a:lnTo>
                      <a:pt x="295778" y="310346"/>
                    </a:lnTo>
                    <a:lnTo>
                      <a:pt x="303004" y="306733"/>
                    </a:lnTo>
                    <a:lnTo>
                      <a:pt x="306615" y="306733"/>
                    </a:lnTo>
                    <a:lnTo>
                      <a:pt x="310230" y="303120"/>
                    </a:lnTo>
                    <a:lnTo>
                      <a:pt x="317456" y="299507"/>
                    </a:lnTo>
                    <a:lnTo>
                      <a:pt x="321067" y="295896"/>
                    </a:lnTo>
                    <a:lnTo>
                      <a:pt x="324682" y="292283"/>
                    </a:lnTo>
                    <a:lnTo>
                      <a:pt x="328292" y="285058"/>
                    </a:lnTo>
                    <a:lnTo>
                      <a:pt x="331908" y="281445"/>
                    </a:lnTo>
                    <a:lnTo>
                      <a:pt x="331908" y="274219"/>
                    </a:lnTo>
                    <a:lnTo>
                      <a:pt x="335518" y="270606"/>
                    </a:lnTo>
                    <a:lnTo>
                      <a:pt x="339129" y="263382"/>
                    </a:lnTo>
                    <a:lnTo>
                      <a:pt x="342744" y="259769"/>
                    </a:lnTo>
                    <a:lnTo>
                      <a:pt x="346355" y="256156"/>
                    </a:lnTo>
                    <a:lnTo>
                      <a:pt x="349970" y="252543"/>
                    </a:lnTo>
                    <a:lnTo>
                      <a:pt x="357196" y="252543"/>
                    </a:lnTo>
                    <a:lnTo>
                      <a:pt x="364418" y="248930"/>
                    </a:lnTo>
                    <a:lnTo>
                      <a:pt x="371644" y="248930"/>
                    </a:lnTo>
                    <a:lnTo>
                      <a:pt x="371644" y="245317"/>
                    </a:lnTo>
                    <a:lnTo>
                      <a:pt x="375259" y="245317"/>
                    </a:lnTo>
                    <a:lnTo>
                      <a:pt x="375259" y="241706"/>
                    </a:lnTo>
                    <a:lnTo>
                      <a:pt x="378869" y="238093"/>
                    </a:lnTo>
                    <a:lnTo>
                      <a:pt x="382485" y="234481"/>
                    </a:lnTo>
                    <a:lnTo>
                      <a:pt x="389706" y="234481"/>
                    </a:lnTo>
                    <a:lnTo>
                      <a:pt x="393321" y="238093"/>
                    </a:lnTo>
                    <a:lnTo>
                      <a:pt x="396932" y="241706"/>
                    </a:lnTo>
                    <a:lnTo>
                      <a:pt x="400547" y="241706"/>
                    </a:lnTo>
                    <a:lnTo>
                      <a:pt x="404158" y="245317"/>
                    </a:lnTo>
                    <a:lnTo>
                      <a:pt x="407773" y="252543"/>
                    </a:lnTo>
                    <a:lnTo>
                      <a:pt x="411384" y="256156"/>
                    </a:lnTo>
                    <a:lnTo>
                      <a:pt x="414995" y="259769"/>
                    </a:lnTo>
                    <a:lnTo>
                      <a:pt x="418610" y="263382"/>
                    </a:lnTo>
                    <a:lnTo>
                      <a:pt x="422221" y="266995"/>
                    </a:lnTo>
                    <a:lnTo>
                      <a:pt x="425836" y="270606"/>
                    </a:lnTo>
                    <a:lnTo>
                      <a:pt x="432910" y="270606"/>
                    </a:lnTo>
                    <a:lnTo>
                      <a:pt x="436672" y="266995"/>
                    </a:lnTo>
                    <a:lnTo>
                      <a:pt x="440136" y="266995"/>
                    </a:lnTo>
                    <a:lnTo>
                      <a:pt x="443898" y="259769"/>
                    </a:lnTo>
                    <a:lnTo>
                      <a:pt x="447509" y="259769"/>
                    </a:lnTo>
                    <a:lnTo>
                      <a:pt x="450973" y="256156"/>
                    </a:lnTo>
                    <a:lnTo>
                      <a:pt x="469187" y="256156"/>
                    </a:lnTo>
                    <a:lnTo>
                      <a:pt x="472798" y="252543"/>
                    </a:lnTo>
                    <a:lnTo>
                      <a:pt x="472798" y="248930"/>
                    </a:lnTo>
                    <a:lnTo>
                      <a:pt x="476261" y="248930"/>
                    </a:lnTo>
                    <a:lnTo>
                      <a:pt x="476261" y="245317"/>
                    </a:lnTo>
                    <a:lnTo>
                      <a:pt x="483487" y="245317"/>
                    </a:lnTo>
                    <a:lnTo>
                      <a:pt x="483487" y="248930"/>
                    </a:lnTo>
                    <a:lnTo>
                      <a:pt x="487098" y="248930"/>
                    </a:lnTo>
                    <a:lnTo>
                      <a:pt x="487098" y="256156"/>
                    </a:lnTo>
                    <a:lnTo>
                      <a:pt x="490713" y="259769"/>
                    </a:lnTo>
                    <a:lnTo>
                      <a:pt x="490713" y="263382"/>
                    </a:lnTo>
                    <a:lnTo>
                      <a:pt x="516002" y="263382"/>
                    </a:lnTo>
                    <a:lnTo>
                      <a:pt x="519612" y="266995"/>
                    </a:lnTo>
                    <a:lnTo>
                      <a:pt x="523228" y="270606"/>
                    </a:lnTo>
                    <a:lnTo>
                      <a:pt x="544901" y="270606"/>
                    </a:lnTo>
                    <a:lnTo>
                      <a:pt x="548516" y="266995"/>
                    </a:lnTo>
                    <a:lnTo>
                      <a:pt x="552127" y="263382"/>
                    </a:lnTo>
                    <a:lnTo>
                      <a:pt x="555742" y="263382"/>
                    </a:lnTo>
                    <a:lnTo>
                      <a:pt x="559353" y="259769"/>
                    </a:lnTo>
                    <a:lnTo>
                      <a:pt x="559353" y="256156"/>
                    </a:lnTo>
                    <a:lnTo>
                      <a:pt x="566579" y="256156"/>
                    </a:lnTo>
                    <a:lnTo>
                      <a:pt x="570189" y="248930"/>
                    </a:lnTo>
                    <a:lnTo>
                      <a:pt x="573805" y="245317"/>
                    </a:lnTo>
                    <a:lnTo>
                      <a:pt x="573805" y="234481"/>
                    </a:lnTo>
                    <a:lnTo>
                      <a:pt x="570189" y="234481"/>
                    </a:lnTo>
                    <a:lnTo>
                      <a:pt x="566579" y="230868"/>
                    </a:lnTo>
                    <a:lnTo>
                      <a:pt x="562963" y="227255"/>
                    </a:lnTo>
                    <a:lnTo>
                      <a:pt x="566579" y="223642"/>
                    </a:lnTo>
                    <a:lnTo>
                      <a:pt x="566579" y="220029"/>
                    </a:lnTo>
                    <a:lnTo>
                      <a:pt x="570189" y="216418"/>
                    </a:lnTo>
                    <a:lnTo>
                      <a:pt x="581030" y="216418"/>
                    </a:lnTo>
                    <a:lnTo>
                      <a:pt x="584641" y="220029"/>
                    </a:lnTo>
                    <a:lnTo>
                      <a:pt x="588252" y="220029"/>
                    </a:lnTo>
                    <a:lnTo>
                      <a:pt x="591867" y="223642"/>
                    </a:lnTo>
                    <a:lnTo>
                      <a:pt x="595478" y="223642"/>
                    </a:lnTo>
                    <a:lnTo>
                      <a:pt x="599093" y="220029"/>
                    </a:lnTo>
                    <a:lnTo>
                      <a:pt x="602704" y="216418"/>
                    </a:lnTo>
                    <a:lnTo>
                      <a:pt x="602704" y="209192"/>
                    </a:lnTo>
                    <a:lnTo>
                      <a:pt x="606319" y="205728"/>
                    </a:lnTo>
                    <a:lnTo>
                      <a:pt x="609930" y="202118"/>
                    </a:lnTo>
                    <a:lnTo>
                      <a:pt x="613540" y="198505"/>
                    </a:lnTo>
                    <a:lnTo>
                      <a:pt x="617156" y="202118"/>
                    </a:lnTo>
                    <a:lnTo>
                      <a:pt x="631607" y="202118"/>
                    </a:lnTo>
                    <a:lnTo>
                      <a:pt x="638829" y="198505"/>
                    </a:lnTo>
                    <a:lnTo>
                      <a:pt x="642444" y="198505"/>
                    </a:lnTo>
                    <a:lnTo>
                      <a:pt x="646055" y="194740"/>
                    </a:lnTo>
                    <a:lnTo>
                      <a:pt x="649670" y="187517"/>
                    </a:lnTo>
                    <a:lnTo>
                      <a:pt x="649670" y="180440"/>
                    </a:lnTo>
                    <a:lnTo>
                      <a:pt x="646055" y="176829"/>
                    </a:lnTo>
                    <a:lnTo>
                      <a:pt x="642444" y="173216"/>
                    </a:lnTo>
                    <a:lnTo>
                      <a:pt x="638829" y="169452"/>
                    </a:lnTo>
                    <a:lnTo>
                      <a:pt x="631607" y="165839"/>
                    </a:lnTo>
                    <a:lnTo>
                      <a:pt x="627992" y="162228"/>
                    </a:lnTo>
                    <a:lnTo>
                      <a:pt x="627992" y="155151"/>
                    </a:lnTo>
                    <a:lnTo>
                      <a:pt x="638829" y="155151"/>
                    </a:lnTo>
                    <a:lnTo>
                      <a:pt x="642444" y="158615"/>
                    </a:lnTo>
                    <a:lnTo>
                      <a:pt x="646055" y="162228"/>
                    </a:lnTo>
                    <a:lnTo>
                      <a:pt x="653281" y="165839"/>
                    </a:lnTo>
                    <a:lnTo>
                      <a:pt x="656896" y="169452"/>
                    </a:lnTo>
                    <a:lnTo>
                      <a:pt x="660507" y="173216"/>
                    </a:lnTo>
                    <a:lnTo>
                      <a:pt x="664117" y="173216"/>
                    </a:lnTo>
                    <a:lnTo>
                      <a:pt x="667733" y="169452"/>
                    </a:lnTo>
                    <a:lnTo>
                      <a:pt x="667733" y="162228"/>
                    </a:lnTo>
                    <a:lnTo>
                      <a:pt x="671343" y="158615"/>
                    </a:lnTo>
                    <a:lnTo>
                      <a:pt x="671343" y="151538"/>
                    </a:lnTo>
                    <a:lnTo>
                      <a:pt x="674959" y="147928"/>
                    </a:lnTo>
                    <a:lnTo>
                      <a:pt x="674959" y="144315"/>
                    </a:lnTo>
                    <a:lnTo>
                      <a:pt x="678569" y="144315"/>
                    </a:lnTo>
                    <a:lnTo>
                      <a:pt x="678569" y="140702"/>
                    </a:lnTo>
                    <a:lnTo>
                      <a:pt x="682184" y="140702"/>
                    </a:lnTo>
                    <a:lnTo>
                      <a:pt x="685795" y="144315"/>
                    </a:lnTo>
                    <a:lnTo>
                      <a:pt x="696632" y="144315"/>
                    </a:lnTo>
                    <a:lnTo>
                      <a:pt x="696632" y="140702"/>
                    </a:lnTo>
                    <a:lnTo>
                      <a:pt x="700247" y="140702"/>
                    </a:lnTo>
                    <a:lnTo>
                      <a:pt x="700247" y="137089"/>
                    </a:lnTo>
                    <a:lnTo>
                      <a:pt x="696632" y="133476"/>
                    </a:lnTo>
                    <a:lnTo>
                      <a:pt x="696632" y="129863"/>
                    </a:lnTo>
                    <a:lnTo>
                      <a:pt x="693021" y="129863"/>
                    </a:lnTo>
                    <a:lnTo>
                      <a:pt x="693021" y="119026"/>
                    </a:lnTo>
                    <a:lnTo>
                      <a:pt x="696632" y="115413"/>
                    </a:lnTo>
                    <a:lnTo>
                      <a:pt x="700247" y="111800"/>
                    </a:lnTo>
                    <a:lnTo>
                      <a:pt x="700247" y="108187"/>
                    </a:lnTo>
                    <a:lnTo>
                      <a:pt x="703858" y="104574"/>
                    </a:lnTo>
                    <a:lnTo>
                      <a:pt x="700247" y="100961"/>
                    </a:lnTo>
                    <a:lnTo>
                      <a:pt x="700247" y="97351"/>
                    </a:lnTo>
                    <a:lnTo>
                      <a:pt x="693021" y="97351"/>
                    </a:lnTo>
                    <a:lnTo>
                      <a:pt x="689410" y="93738"/>
                    </a:lnTo>
                    <a:lnTo>
                      <a:pt x="685795" y="90125"/>
                    </a:lnTo>
                    <a:lnTo>
                      <a:pt x="682184" y="86512"/>
                    </a:lnTo>
                    <a:lnTo>
                      <a:pt x="682184" y="82899"/>
                    </a:lnTo>
                    <a:lnTo>
                      <a:pt x="689410" y="75673"/>
                    </a:lnTo>
                    <a:lnTo>
                      <a:pt x="696632" y="72060"/>
                    </a:lnTo>
                    <a:lnTo>
                      <a:pt x="732761" y="72060"/>
                    </a:lnTo>
                    <a:lnTo>
                      <a:pt x="739987" y="75673"/>
                    </a:lnTo>
                    <a:lnTo>
                      <a:pt x="747209" y="79286"/>
                    </a:lnTo>
                    <a:lnTo>
                      <a:pt x="747209" y="86512"/>
                    </a:lnTo>
                    <a:lnTo>
                      <a:pt x="743598" y="90125"/>
                    </a:lnTo>
                    <a:lnTo>
                      <a:pt x="743598" y="100961"/>
                    </a:lnTo>
                    <a:lnTo>
                      <a:pt x="747209" y="104574"/>
                    </a:lnTo>
                    <a:lnTo>
                      <a:pt x="747209" y="108187"/>
                    </a:lnTo>
                    <a:lnTo>
                      <a:pt x="750824" y="111800"/>
                    </a:lnTo>
                    <a:lnTo>
                      <a:pt x="747209" y="111800"/>
                    </a:lnTo>
                    <a:lnTo>
                      <a:pt x="747209" y="115413"/>
                    </a:lnTo>
                    <a:lnTo>
                      <a:pt x="743598" y="119026"/>
                    </a:lnTo>
                    <a:lnTo>
                      <a:pt x="739987" y="119026"/>
                    </a:lnTo>
                    <a:lnTo>
                      <a:pt x="739987" y="122639"/>
                    </a:lnTo>
                    <a:lnTo>
                      <a:pt x="736372" y="129863"/>
                    </a:lnTo>
                    <a:lnTo>
                      <a:pt x="736372" y="133476"/>
                    </a:lnTo>
                    <a:lnTo>
                      <a:pt x="739987" y="140702"/>
                    </a:lnTo>
                    <a:lnTo>
                      <a:pt x="743598" y="144315"/>
                    </a:lnTo>
                    <a:lnTo>
                      <a:pt x="750824" y="147928"/>
                    </a:lnTo>
                    <a:lnTo>
                      <a:pt x="758050" y="151538"/>
                    </a:lnTo>
                    <a:lnTo>
                      <a:pt x="768887" y="151538"/>
                    </a:lnTo>
                    <a:lnTo>
                      <a:pt x="776113" y="147928"/>
                    </a:lnTo>
                    <a:lnTo>
                      <a:pt x="783338" y="147928"/>
                    </a:lnTo>
                    <a:lnTo>
                      <a:pt x="790564" y="144315"/>
                    </a:lnTo>
                    <a:lnTo>
                      <a:pt x="794175" y="140702"/>
                    </a:lnTo>
                    <a:lnTo>
                      <a:pt x="801401" y="137089"/>
                    </a:lnTo>
                    <a:lnTo>
                      <a:pt x="805012" y="133476"/>
                    </a:lnTo>
                    <a:lnTo>
                      <a:pt x="805012" y="129863"/>
                    </a:lnTo>
                    <a:lnTo>
                      <a:pt x="808627" y="122639"/>
                    </a:lnTo>
                    <a:lnTo>
                      <a:pt x="812238" y="119026"/>
                    </a:lnTo>
                    <a:lnTo>
                      <a:pt x="812238" y="115413"/>
                    </a:lnTo>
                    <a:lnTo>
                      <a:pt x="815853" y="111800"/>
                    </a:lnTo>
                    <a:lnTo>
                      <a:pt x="837526" y="111800"/>
                    </a:lnTo>
                    <a:lnTo>
                      <a:pt x="841141" y="108187"/>
                    </a:lnTo>
                    <a:lnTo>
                      <a:pt x="841141" y="104574"/>
                    </a:lnTo>
                    <a:lnTo>
                      <a:pt x="844752" y="97351"/>
                    </a:lnTo>
                    <a:lnTo>
                      <a:pt x="844752" y="93738"/>
                    </a:lnTo>
                    <a:lnTo>
                      <a:pt x="848367" y="90125"/>
                    </a:lnTo>
                    <a:lnTo>
                      <a:pt x="855589" y="90125"/>
                    </a:lnTo>
                    <a:lnTo>
                      <a:pt x="855589" y="100961"/>
                    </a:lnTo>
                    <a:lnTo>
                      <a:pt x="851978" y="108187"/>
                    </a:lnTo>
                    <a:lnTo>
                      <a:pt x="851978" y="115413"/>
                    </a:lnTo>
                    <a:lnTo>
                      <a:pt x="855589" y="122639"/>
                    </a:lnTo>
                    <a:lnTo>
                      <a:pt x="859204" y="129863"/>
                    </a:lnTo>
                    <a:lnTo>
                      <a:pt x="862815" y="133476"/>
                    </a:lnTo>
                    <a:lnTo>
                      <a:pt x="866430" y="137089"/>
                    </a:lnTo>
                    <a:lnTo>
                      <a:pt x="873656" y="140702"/>
                    </a:lnTo>
                    <a:lnTo>
                      <a:pt x="873656" y="144315"/>
                    </a:lnTo>
                    <a:lnTo>
                      <a:pt x="884492" y="144315"/>
                    </a:lnTo>
                    <a:lnTo>
                      <a:pt x="891718" y="140702"/>
                    </a:lnTo>
                    <a:lnTo>
                      <a:pt x="898944" y="140702"/>
                    </a:lnTo>
                    <a:lnTo>
                      <a:pt x="902555" y="137089"/>
                    </a:lnTo>
                    <a:lnTo>
                      <a:pt x="909781" y="140702"/>
                    </a:lnTo>
                    <a:lnTo>
                      <a:pt x="913392" y="144315"/>
                    </a:lnTo>
                    <a:lnTo>
                      <a:pt x="917007" y="147928"/>
                    </a:lnTo>
                    <a:lnTo>
                      <a:pt x="920618" y="151538"/>
                    </a:lnTo>
                    <a:lnTo>
                      <a:pt x="920618" y="155151"/>
                    </a:lnTo>
                    <a:lnTo>
                      <a:pt x="924233" y="158615"/>
                    </a:lnTo>
                    <a:lnTo>
                      <a:pt x="927844" y="162228"/>
                    </a:lnTo>
                    <a:lnTo>
                      <a:pt x="927844" y="165839"/>
                    </a:lnTo>
                    <a:lnTo>
                      <a:pt x="931454" y="165839"/>
                    </a:lnTo>
                    <a:lnTo>
                      <a:pt x="935069" y="169452"/>
                    </a:lnTo>
                    <a:lnTo>
                      <a:pt x="938680" y="169452"/>
                    </a:lnTo>
                    <a:lnTo>
                      <a:pt x="942295" y="162228"/>
                    </a:lnTo>
                    <a:lnTo>
                      <a:pt x="945906" y="158615"/>
                    </a:lnTo>
                    <a:lnTo>
                      <a:pt x="949521" y="155151"/>
                    </a:lnTo>
                    <a:lnTo>
                      <a:pt x="953132" y="151538"/>
                    </a:lnTo>
                    <a:lnTo>
                      <a:pt x="953132" y="137089"/>
                    </a:lnTo>
                    <a:lnTo>
                      <a:pt x="920618" y="137089"/>
                    </a:lnTo>
                    <a:lnTo>
                      <a:pt x="917007" y="133476"/>
                    </a:lnTo>
                    <a:lnTo>
                      <a:pt x="913392" y="129863"/>
                    </a:lnTo>
                    <a:lnTo>
                      <a:pt x="913392" y="126250"/>
                    </a:lnTo>
                    <a:lnTo>
                      <a:pt x="909781" y="122639"/>
                    </a:lnTo>
                    <a:lnTo>
                      <a:pt x="906166" y="119026"/>
                    </a:lnTo>
                    <a:lnTo>
                      <a:pt x="902555" y="115413"/>
                    </a:lnTo>
                    <a:lnTo>
                      <a:pt x="898944" y="111800"/>
                    </a:lnTo>
                    <a:lnTo>
                      <a:pt x="895329" y="108187"/>
                    </a:lnTo>
                    <a:lnTo>
                      <a:pt x="895329" y="104574"/>
                    </a:lnTo>
                    <a:lnTo>
                      <a:pt x="898944" y="100961"/>
                    </a:lnTo>
                    <a:lnTo>
                      <a:pt x="898944" y="97351"/>
                    </a:lnTo>
                    <a:lnTo>
                      <a:pt x="902555" y="93738"/>
                    </a:lnTo>
                    <a:lnTo>
                      <a:pt x="906166" y="93738"/>
                    </a:lnTo>
                    <a:lnTo>
                      <a:pt x="909781" y="90125"/>
                    </a:lnTo>
                    <a:lnTo>
                      <a:pt x="913392" y="86512"/>
                    </a:lnTo>
                    <a:lnTo>
                      <a:pt x="917007" y="82899"/>
                    </a:lnTo>
                    <a:lnTo>
                      <a:pt x="924233" y="79286"/>
                    </a:lnTo>
                    <a:lnTo>
                      <a:pt x="935069" y="82899"/>
                    </a:lnTo>
                    <a:lnTo>
                      <a:pt x="942295" y="86512"/>
                    </a:lnTo>
                    <a:lnTo>
                      <a:pt x="949521" y="86512"/>
                    </a:lnTo>
                    <a:lnTo>
                      <a:pt x="956743" y="90125"/>
                    </a:lnTo>
                    <a:lnTo>
                      <a:pt x="963969" y="97351"/>
                    </a:lnTo>
                    <a:lnTo>
                      <a:pt x="971195" y="97351"/>
                    </a:lnTo>
                    <a:lnTo>
                      <a:pt x="978421" y="100961"/>
                    </a:lnTo>
                    <a:lnTo>
                      <a:pt x="978421" y="97351"/>
                    </a:lnTo>
                    <a:lnTo>
                      <a:pt x="989257" y="97351"/>
                    </a:lnTo>
                    <a:lnTo>
                      <a:pt x="992872" y="100961"/>
                    </a:lnTo>
                    <a:lnTo>
                      <a:pt x="996483" y="104574"/>
                    </a:lnTo>
                    <a:lnTo>
                      <a:pt x="1000098" y="108187"/>
                    </a:lnTo>
                    <a:lnTo>
                      <a:pt x="1007324" y="108187"/>
                    </a:lnTo>
                    <a:lnTo>
                      <a:pt x="1010935" y="111800"/>
                    </a:lnTo>
                    <a:lnTo>
                      <a:pt x="1010935" y="119026"/>
                    </a:lnTo>
                    <a:lnTo>
                      <a:pt x="1014546" y="122639"/>
                    </a:lnTo>
                    <a:lnTo>
                      <a:pt x="1010935" y="126250"/>
                    </a:lnTo>
                    <a:lnTo>
                      <a:pt x="1010935" y="133476"/>
                    </a:lnTo>
                    <a:lnTo>
                      <a:pt x="1014546" y="137089"/>
                    </a:lnTo>
                    <a:lnTo>
                      <a:pt x="1014546" y="140702"/>
                    </a:lnTo>
                    <a:lnTo>
                      <a:pt x="1036223" y="140702"/>
                    </a:lnTo>
                    <a:lnTo>
                      <a:pt x="1039834" y="144315"/>
                    </a:lnTo>
                    <a:lnTo>
                      <a:pt x="1043449" y="147928"/>
                    </a:lnTo>
                    <a:lnTo>
                      <a:pt x="1050675" y="147928"/>
                    </a:lnTo>
                    <a:lnTo>
                      <a:pt x="1054286" y="151538"/>
                    </a:lnTo>
                    <a:lnTo>
                      <a:pt x="1054286" y="147928"/>
                    </a:lnTo>
                    <a:lnTo>
                      <a:pt x="1061512" y="147928"/>
                    </a:lnTo>
                    <a:lnTo>
                      <a:pt x="1068738" y="144315"/>
                    </a:lnTo>
                    <a:lnTo>
                      <a:pt x="1072349" y="144315"/>
                    </a:lnTo>
                    <a:lnTo>
                      <a:pt x="1075964" y="147928"/>
                    </a:lnTo>
                    <a:lnTo>
                      <a:pt x="1079575" y="147928"/>
                    </a:lnTo>
                    <a:lnTo>
                      <a:pt x="1083038" y="144315"/>
                    </a:lnTo>
                    <a:lnTo>
                      <a:pt x="1083038" y="137089"/>
                    </a:lnTo>
                    <a:lnTo>
                      <a:pt x="1079575" y="129863"/>
                    </a:lnTo>
                    <a:lnTo>
                      <a:pt x="1079575" y="100961"/>
                    </a:lnTo>
                    <a:lnTo>
                      <a:pt x="1083038" y="97351"/>
                    </a:lnTo>
                    <a:lnTo>
                      <a:pt x="1097637" y="97351"/>
                    </a:lnTo>
                    <a:lnTo>
                      <a:pt x="1097637" y="100961"/>
                    </a:lnTo>
                    <a:lnTo>
                      <a:pt x="1104863" y="104574"/>
                    </a:lnTo>
                    <a:lnTo>
                      <a:pt x="1104863" y="108187"/>
                    </a:lnTo>
                    <a:lnTo>
                      <a:pt x="1108327" y="111800"/>
                    </a:lnTo>
                    <a:lnTo>
                      <a:pt x="1104863" y="115413"/>
                    </a:lnTo>
                    <a:lnTo>
                      <a:pt x="1101101" y="119026"/>
                    </a:lnTo>
                    <a:lnTo>
                      <a:pt x="1097637" y="119026"/>
                    </a:lnTo>
                    <a:lnTo>
                      <a:pt x="1094026" y="122639"/>
                    </a:lnTo>
                    <a:lnTo>
                      <a:pt x="1094026" y="126250"/>
                    </a:lnTo>
                    <a:lnTo>
                      <a:pt x="1090411" y="126250"/>
                    </a:lnTo>
                    <a:lnTo>
                      <a:pt x="1090411" y="140702"/>
                    </a:lnTo>
                    <a:lnTo>
                      <a:pt x="1101101" y="140702"/>
                    </a:lnTo>
                    <a:lnTo>
                      <a:pt x="1104863" y="144315"/>
                    </a:lnTo>
                    <a:lnTo>
                      <a:pt x="1122926" y="144315"/>
                    </a:lnTo>
                    <a:lnTo>
                      <a:pt x="1126389" y="147928"/>
                    </a:lnTo>
                    <a:lnTo>
                      <a:pt x="1137377" y="147928"/>
                    </a:lnTo>
                    <a:lnTo>
                      <a:pt x="1140841" y="140702"/>
                    </a:lnTo>
                    <a:lnTo>
                      <a:pt x="1144603" y="137089"/>
                    </a:lnTo>
                    <a:lnTo>
                      <a:pt x="1144603" y="108187"/>
                    </a:lnTo>
                    <a:lnTo>
                      <a:pt x="1140841" y="104574"/>
                    </a:lnTo>
                    <a:lnTo>
                      <a:pt x="1140841" y="100961"/>
                    </a:lnTo>
                    <a:lnTo>
                      <a:pt x="1144603" y="97351"/>
                    </a:lnTo>
                    <a:lnTo>
                      <a:pt x="1144603" y="93738"/>
                    </a:lnTo>
                    <a:lnTo>
                      <a:pt x="1148067" y="93738"/>
                    </a:lnTo>
                    <a:lnTo>
                      <a:pt x="1151678" y="90125"/>
                    </a:lnTo>
                    <a:lnTo>
                      <a:pt x="1158904" y="93738"/>
                    </a:lnTo>
                    <a:lnTo>
                      <a:pt x="1162514" y="93738"/>
                    </a:lnTo>
                    <a:lnTo>
                      <a:pt x="1162514" y="97351"/>
                    </a:lnTo>
                    <a:lnTo>
                      <a:pt x="1166130" y="100961"/>
                    </a:lnTo>
                    <a:lnTo>
                      <a:pt x="1169740" y="104574"/>
                    </a:lnTo>
                    <a:lnTo>
                      <a:pt x="1169740" y="108187"/>
                    </a:lnTo>
                    <a:lnTo>
                      <a:pt x="1173356" y="111800"/>
                    </a:lnTo>
                    <a:lnTo>
                      <a:pt x="1180582" y="111800"/>
                    </a:lnTo>
                    <a:lnTo>
                      <a:pt x="1180582" y="104574"/>
                    </a:lnTo>
                    <a:lnTo>
                      <a:pt x="1184192" y="97351"/>
                    </a:lnTo>
                    <a:lnTo>
                      <a:pt x="1184192" y="86512"/>
                    </a:lnTo>
                    <a:lnTo>
                      <a:pt x="1187803" y="82899"/>
                    </a:lnTo>
                    <a:lnTo>
                      <a:pt x="1191418" y="79286"/>
                    </a:lnTo>
                    <a:lnTo>
                      <a:pt x="1191418" y="75673"/>
                    </a:lnTo>
                    <a:lnTo>
                      <a:pt x="1213091" y="75673"/>
                    </a:lnTo>
                    <a:lnTo>
                      <a:pt x="1216707" y="79286"/>
                    </a:lnTo>
                    <a:lnTo>
                      <a:pt x="1220317" y="82899"/>
                    </a:lnTo>
                    <a:lnTo>
                      <a:pt x="1223933" y="82899"/>
                    </a:lnTo>
                    <a:lnTo>
                      <a:pt x="1227543" y="86512"/>
                    </a:lnTo>
                    <a:lnTo>
                      <a:pt x="1231159" y="82899"/>
                    </a:lnTo>
                    <a:lnTo>
                      <a:pt x="1234769" y="79286"/>
                    </a:lnTo>
                    <a:lnTo>
                      <a:pt x="1234769" y="75673"/>
                    </a:lnTo>
                    <a:lnTo>
                      <a:pt x="1238380" y="75673"/>
                    </a:lnTo>
                    <a:lnTo>
                      <a:pt x="1241995" y="72060"/>
                    </a:lnTo>
                    <a:lnTo>
                      <a:pt x="1245606" y="68449"/>
                    </a:lnTo>
                    <a:lnTo>
                      <a:pt x="1245606" y="64836"/>
                    </a:lnTo>
                    <a:lnTo>
                      <a:pt x="1249221" y="61223"/>
                    </a:lnTo>
                    <a:lnTo>
                      <a:pt x="1249221" y="53997"/>
                    </a:lnTo>
                    <a:lnTo>
                      <a:pt x="1245606" y="50384"/>
                    </a:lnTo>
                    <a:lnTo>
                      <a:pt x="1241995" y="50384"/>
                    </a:lnTo>
                    <a:lnTo>
                      <a:pt x="1241995" y="46771"/>
                    </a:lnTo>
                    <a:lnTo>
                      <a:pt x="1238380" y="43161"/>
                    </a:lnTo>
                    <a:lnTo>
                      <a:pt x="1238380" y="35935"/>
                    </a:lnTo>
                    <a:lnTo>
                      <a:pt x="1241995" y="32322"/>
                    </a:lnTo>
                    <a:lnTo>
                      <a:pt x="1245606" y="32322"/>
                    </a:lnTo>
                    <a:lnTo>
                      <a:pt x="1249221" y="35935"/>
                    </a:lnTo>
                    <a:lnTo>
                      <a:pt x="1249221" y="39548"/>
                    </a:lnTo>
                    <a:lnTo>
                      <a:pt x="1256447" y="39548"/>
                    </a:lnTo>
                    <a:lnTo>
                      <a:pt x="1256447" y="43161"/>
                    </a:lnTo>
                    <a:lnTo>
                      <a:pt x="1260058" y="43161"/>
                    </a:lnTo>
                    <a:lnTo>
                      <a:pt x="1263668" y="39548"/>
                    </a:lnTo>
                    <a:lnTo>
                      <a:pt x="1267284" y="35935"/>
                    </a:lnTo>
                    <a:lnTo>
                      <a:pt x="1267284" y="32322"/>
                    </a:lnTo>
                    <a:lnTo>
                      <a:pt x="1270894" y="25096"/>
                    </a:lnTo>
                    <a:lnTo>
                      <a:pt x="1274510" y="21483"/>
                    </a:lnTo>
                    <a:lnTo>
                      <a:pt x="1274510" y="17872"/>
                    </a:lnTo>
                    <a:lnTo>
                      <a:pt x="1281736" y="17872"/>
                    </a:lnTo>
                    <a:lnTo>
                      <a:pt x="1285346" y="21483"/>
                    </a:lnTo>
                    <a:lnTo>
                      <a:pt x="1285346" y="25096"/>
                    </a:lnTo>
                    <a:lnTo>
                      <a:pt x="1281736" y="32322"/>
                    </a:lnTo>
                    <a:lnTo>
                      <a:pt x="1281736" y="46771"/>
                    </a:lnTo>
                    <a:lnTo>
                      <a:pt x="1285346" y="46771"/>
                    </a:lnTo>
                    <a:lnTo>
                      <a:pt x="1285346" y="50384"/>
                    </a:lnTo>
                    <a:lnTo>
                      <a:pt x="1296183" y="50384"/>
                    </a:lnTo>
                    <a:lnTo>
                      <a:pt x="1296183" y="46771"/>
                    </a:lnTo>
                    <a:lnTo>
                      <a:pt x="1299798" y="43161"/>
                    </a:lnTo>
                    <a:lnTo>
                      <a:pt x="1303409" y="35935"/>
                    </a:lnTo>
                    <a:lnTo>
                      <a:pt x="1307024" y="28709"/>
                    </a:lnTo>
                    <a:lnTo>
                      <a:pt x="1310635" y="21483"/>
                    </a:lnTo>
                    <a:lnTo>
                      <a:pt x="1314245" y="14259"/>
                    </a:lnTo>
                    <a:lnTo>
                      <a:pt x="1317861" y="10646"/>
                    </a:lnTo>
                    <a:lnTo>
                      <a:pt x="1321471" y="3420"/>
                    </a:lnTo>
                    <a:lnTo>
                      <a:pt x="1325087" y="-193"/>
                    </a:lnTo>
                    <a:lnTo>
                      <a:pt x="1332313" y="-193"/>
                    </a:lnTo>
                    <a:lnTo>
                      <a:pt x="1332313" y="3420"/>
                    </a:lnTo>
                    <a:lnTo>
                      <a:pt x="1335923" y="10646"/>
                    </a:lnTo>
                    <a:lnTo>
                      <a:pt x="1339538" y="17872"/>
                    </a:lnTo>
                    <a:lnTo>
                      <a:pt x="1343149" y="25096"/>
                    </a:lnTo>
                    <a:lnTo>
                      <a:pt x="1343149" y="28709"/>
                    </a:lnTo>
                    <a:lnTo>
                      <a:pt x="1346760" y="35935"/>
                    </a:lnTo>
                    <a:lnTo>
                      <a:pt x="1346760" y="61223"/>
                    </a:lnTo>
                    <a:lnTo>
                      <a:pt x="1361212" y="61223"/>
                    </a:lnTo>
                    <a:lnTo>
                      <a:pt x="1368438" y="57610"/>
                    </a:lnTo>
                    <a:lnTo>
                      <a:pt x="1372048" y="61223"/>
                    </a:lnTo>
                    <a:lnTo>
                      <a:pt x="1375664" y="61223"/>
                    </a:lnTo>
                    <a:lnTo>
                      <a:pt x="1379274" y="64836"/>
                    </a:lnTo>
                    <a:lnTo>
                      <a:pt x="1379274" y="75673"/>
                    </a:lnTo>
                    <a:lnTo>
                      <a:pt x="1382890" y="79286"/>
                    </a:lnTo>
                    <a:lnTo>
                      <a:pt x="1386500" y="86512"/>
                    </a:lnTo>
                    <a:lnTo>
                      <a:pt x="1393726" y="90125"/>
                    </a:lnTo>
                    <a:lnTo>
                      <a:pt x="1393726" y="93738"/>
                    </a:lnTo>
                    <a:lnTo>
                      <a:pt x="1400952" y="93738"/>
                    </a:lnTo>
                    <a:lnTo>
                      <a:pt x="1404563" y="90125"/>
                    </a:lnTo>
                    <a:lnTo>
                      <a:pt x="1408178" y="86512"/>
                    </a:lnTo>
                    <a:lnTo>
                      <a:pt x="1408178" y="79286"/>
                    </a:lnTo>
                    <a:lnTo>
                      <a:pt x="1404563" y="79286"/>
                    </a:lnTo>
                    <a:lnTo>
                      <a:pt x="1404563" y="75673"/>
                    </a:lnTo>
                    <a:lnTo>
                      <a:pt x="1400952" y="72060"/>
                    </a:lnTo>
                    <a:lnTo>
                      <a:pt x="1397337" y="68449"/>
                    </a:lnTo>
                    <a:lnTo>
                      <a:pt x="1393726" y="64836"/>
                    </a:lnTo>
                    <a:lnTo>
                      <a:pt x="1390115" y="61223"/>
                    </a:lnTo>
                    <a:lnTo>
                      <a:pt x="1390115" y="57610"/>
                    </a:lnTo>
                    <a:lnTo>
                      <a:pt x="1386500" y="53997"/>
                    </a:lnTo>
                    <a:lnTo>
                      <a:pt x="1386500" y="35935"/>
                    </a:lnTo>
                    <a:lnTo>
                      <a:pt x="1390115" y="35935"/>
                    </a:lnTo>
                    <a:lnTo>
                      <a:pt x="1393726" y="32322"/>
                    </a:lnTo>
                    <a:lnTo>
                      <a:pt x="1400952" y="32322"/>
                    </a:lnTo>
                    <a:lnTo>
                      <a:pt x="1400952" y="35935"/>
                    </a:lnTo>
                    <a:lnTo>
                      <a:pt x="1429851" y="35935"/>
                    </a:lnTo>
                    <a:lnTo>
                      <a:pt x="1429851" y="39548"/>
                    </a:lnTo>
                    <a:lnTo>
                      <a:pt x="1437077" y="39548"/>
                    </a:lnTo>
                    <a:lnTo>
                      <a:pt x="1440692" y="43161"/>
                    </a:lnTo>
                    <a:lnTo>
                      <a:pt x="1447914" y="43161"/>
                    </a:lnTo>
                    <a:lnTo>
                      <a:pt x="1447914" y="46771"/>
                    </a:lnTo>
                    <a:lnTo>
                      <a:pt x="1451529" y="46771"/>
                    </a:lnTo>
                    <a:lnTo>
                      <a:pt x="1455140" y="50384"/>
                    </a:lnTo>
                    <a:lnTo>
                      <a:pt x="1458755" y="53997"/>
                    </a:lnTo>
                    <a:lnTo>
                      <a:pt x="1462366" y="53997"/>
                    </a:lnTo>
                    <a:lnTo>
                      <a:pt x="1462366" y="57610"/>
                    </a:lnTo>
                    <a:lnTo>
                      <a:pt x="1465981" y="57610"/>
                    </a:lnTo>
                    <a:lnTo>
                      <a:pt x="1465981" y="61223"/>
                    </a:lnTo>
                    <a:lnTo>
                      <a:pt x="1469592" y="61223"/>
                    </a:lnTo>
                    <a:lnTo>
                      <a:pt x="1469592" y="68449"/>
                    </a:lnTo>
                    <a:lnTo>
                      <a:pt x="1473202" y="68449"/>
                    </a:lnTo>
                    <a:lnTo>
                      <a:pt x="1473202" y="72060"/>
                    </a:lnTo>
                    <a:lnTo>
                      <a:pt x="1476818" y="75673"/>
                    </a:lnTo>
                    <a:lnTo>
                      <a:pt x="1476818" y="79286"/>
                    </a:lnTo>
                    <a:lnTo>
                      <a:pt x="1480428" y="79286"/>
                    </a:lnTo>
                    <a:lnTo>
                      <a:pt x="1480428" y="82899"/>
                    </a:lnTo>
                    <a:lnTo>
                      <a:pt x="1484043" y="82899"/>
                    </a:lnTo>
                    <a:lnTo>
                      <a:pt x="1484043" y="86512"/>
                    </a:lnTo>
                    <a:lnTo>
                      <a:pt x="1487654" y="86512"/>
                    </a:lnTo>
                    <a:lnTo>
                      <a:pt x="1487654" y="90125"/>
                    </a:lnTo>
                    <a:lnTo>
                      <a:pt x="1491269" y="90125"/>
                    </a:lnTo>
                    <a:lnTo>
                      <a:pt x="1491269" y="93738"/>
                    </a:lnTo>
                    <a:lnTo>
                      <a:pt x="1494880" y="97351"/>
                    </a:lnTo>
                    <a:lnTo>
                      <a:pt x="1494880" y="100961"/>
                    </a:lnTo>
                    <a:lnTo>
                      <a:pt x="1498495" y="100961"/>
                    </a:lnTo>
                    <a:lnTo>
                      <a:pt x="1498495" y="119026"/>
                    </a:lnTo>
                    <a:lnTo>
                      <a:pt x="1494880" y="119026"/>
                    </a:lnTo>
                    <a:lnTo>
                      <a:pt x="1498495" y="122639"/>
                    </a:lnTo>
                    <a:lnTo>
                      <a:pt x="1498495" y="126250"/>
                    </a:lnTo>
                    <a:lnTo>
                      <a:pt x="1505717" y="126250"/>
                    </a:lnTo>
                    <a:lnTo>
                      <a:pt x="1505717" y="122639"/>
                    </a:lnTo>
                    <a:lnTo>
                      <a:pt x="1509332" y="122639"/>
                    </a:lnTo>
                    <a:lnTo>
                      <a:pt x="1509332" y="119026"/>
                    </a:lnTo>
                    <a:lnTo>
                      <a:pt x="1516558" y="119026"/>
                    </a:lnTo>
                    <a:lnTo>
                      <a:pt x="1516558" y="97351"/>
                    </a:lnTo>
                    <a:lnTo>
                      <a:pt x="1520169" y="97351"/>
                    </a:lnTo>
                    <a:lnTo>
                      <a:pt x="1520169" y="82899"/>
                    </a:lnTo>
                    <a:lnTo>
                      <a:pt x="1523784" y="82899"/>
                    </a:lnTo>
                    <a:lnTo>
                      <a:pt x="1523784" y="79286"/>
                    </a:lnTo>
                    <a:lnTo>
                      <a:pt x="1534620" y="79286"/>
                    </a:lnTo>
                    <a:lnTo>
                      <a:pt x="1534620" y="82899"/>
                    </a:lnTo>
                    <a:lnTo>
                      <a:pt x="1538231" y="86512"/>
                    </a:lnTo>
                    <a:lnTo>
                      <a:pt x="1538231" y="104574"/>
                    </a:lnTo>
                    <a:lnTo>
                      <a:pt x="1534620" y="104574"/>
                    </a:lnTo>
                    <a:lnTo>
                      <a:pt x="1534620" y="119026"/>
                    </a:lnTo>
                    <a:lnTo>
                      <a:pt x="1538231" y="119026"/>
                    </a:lnTo>
                    <a:lnTo>
                      <a:pt x="1538231" y="122639"/>
                    </a:lnTo>
                    <a:lnTo>
                      <a:pt x="1541846" y="122639"/>
                    </a:lnTo>
                    <a:lnTo>
                      <a:pt x="1541846" y="126250"/>
                    </a:lnTo>
                    <a:lnTo>
                      <a:pt x="1545457" y="126250"/>
                    </a:lnTo>
                    <a:lnTo>
                      <a:pt x="1545457" y="137089"/>
                    </a:lnTo>
                    <a:lnTo>
                      <a:pt x="1534620" y="137089"/>
                    </a:lnTo>
                    <a:lnTo>
                      <a:pt x="1531005" y="133476"/>
                    </a:lnTo>
                    <a:lnTo>
                      <a:pt x="1523784" y="133476"/>
                    </a:lnTo>
                    <a:lnTo>
                      <a:pt x="1520169" y="137089"/>
                    </a:lnTo>
                    <a:lnTo>
                      <a:pt x="1520169" y="144315"/>
                    </a:lnTo>
                    <a:lnTo>
                      <a:pt x="1523784" y="144315"/>
                    </a:lnTo>
                    <a:lnTo>
                      <a:pt x="1523784" y="147928"/>
                    </a:lnTo>
                    <a:lnTo>
                      <a:pt x="1527395" y="147928"/>
                    </a:lnTo>
                    <a:lnTo>
                      <a:pt x="1527395" y="151538"/>
                    </a:lnTo>
                    <a:lnTo>
                      <a:pt x="1545457" y="151538"/>
                    </a:lnTo>
                    <a:lnTo>
                      <a:pt x="1545457" y="158764"/>
                    </a:lnTo>
                    <a:lnTo>
                      <a:pt x="1541846" y="162377"/>
                    </a:lnTo>
                    <a:lnTo>
                      <a:pt x="1534620" y="162377"/>
                    </a:lnTo>
                    <a:lnTo>
                      <a:pt x="1531005" y="165990"/>
                    </a:lnTo>
                    <a:lnTo>
                      <a:pt x="1520169" y="165990"/>
                    </a:lnTo>
                    <a:lnTo>
                      <a:pt x="1520169" y="169603"/>
                    </a:lnTo>
                    <a:lnTo>
                      <a:pt x="1516558" y="169603"/>
                    </a:lnTo>
                    <a:lnTo>
                      <a:pt x="1516558" y="173216"/>
                    </a:lnTo>
                    <a:lnTo>
                      <a:pt x="1512943" y="173216"/>
                    </a:lnTo>
                    <a:lnTo>
                      <a:pt x="1512943" y="180440"/>
                    </a:lnTo>
                    <a:lnTo>
                      <a:pt x="1509332" y="184053"/>
                    </a:lnTo>
                    <a:lnTo>
                      <a:pt x="1509332" y="194892"/>
                    </a:lnTo>
                    <a:lnTo>
                      <a:pt x="1512943" y="194892"/>
                    </a:lnTo>
                    <a:lnTo>
                      <a:pt x="1512943" y="198505"/>
                    </a:lnTo>
                    <a:lnTo>
                      <a:pt x="1545457" y="198505"/>
                    </a:lnTo>
                    <a:lnTo>
                      <a:pt x="1545457" y="194892"/>
                    </a:lnTo>
                    <a:lnTo>
                      <a:pt x="1556294" y="194892"/>
                    </a:lnTo>
                    <a:lnTo>
                      <a:pt x="1556294" y="205728"/>
                    </a:lnTo>
                    <a:lnTo>
                      <a:pt x="1552683" y="205728"/>
                    </a:lnTo>
                    <a:lnTo>
                      <a:pt x="1552683" y="209341"/>
                    </a:lnTo>
                    <a:lnTo>
                      <a:pt x="1549072" y="209341"/>
                    </a:lnTo>
                    <a:lnTo>
                      <a:pt x="1549072" y="212954"/>
                    </a:lnTo>
                    <a:lnTo>
                      <a:pt x="1541846" y="212954"/>
                    </a:lnTo>
                    <a:lnTo>
                      <a:pt x="1541846" y="216418"/>
                    </a:lnTo>
                    <a:lnTo>
                      <a:pt x="1538231" y="216418"/>
                    </a:lnTo>
                    <a:lnTo>
                      <a:pt x="1534620" y="220029"/>
                    </a:lnTo>
                    <a:lnTo>
                      <a:pt x="1531005" y="220029"/>
                    </a:lnTo>
                    <a:lnTo>
                      <a:pt x="1531005" y="223642"/>
                    </a:lnTo>
                    <a:lnTo>
                      <a:pt x="1527395" y="223642"/>
                    </a:lnTo>
                    <a:lnTo>
                      <a:pt x="1527395" y="231019"/>
                    </a:lnTo>
                    <a:lnTo>
                      <a:pt x="1531005" y="231019"/>
                    </a:lnTo>
                    <a:lnTo>
                      <a:pt x="1531005" y="234630"/>
                    </a:lnTo>
                    <a:lnTo>
                      <a:pt x="1534620" y="234630"/>
                    </a:lnTo>
                    <a:lnTo>
                      <a:pt x="1534620" y="238093"/>
                    </a:lnTo>
                    <a:lnTo>
                      <a:pt x="1559909" y="238093"/>
                    </a:lnTo>
                    <a:lnTo>
                      <a:pt x="1559909" y="241706"/>
                    </a:lnTo>
                    <a:lnTo>
                      <a:pt x="1563520" y="241706"/>
                    </a:lnTo>
                    <a:lnTo>
                      <a:pt x="1563520" y="245317"/>
                    </a:lnTo>
                    <a:lnTo>
                      <a:pt x="1567135" y="245317"/>
                    </a:lnTo>
                    <a:lnTo>
                      <a:pt x="1567135" y="248930"/>
                    </a:lnTo>
                    <a:lnTo>
                      <a:pt x="1570746" y="248930"/>
                    </a:lnTo>
                    <a:lnTo>
                      <a:pt x="1570746" y="252695"/>
                    </a:lnTo>
                    <a:lnTo>
                      <a:pt x="1574361" y="252695"/>
                    </a:lnTo>
                    <a:lnTo>
                      <a:pt x="1577972" y="256308"/>
                    </a:lnTo>
                    <a:lnTo>
                      <a:pt x="1581582" y="256308"/>
                    </a:lnTo>
                    <a:lnTo>
                      <a:pt x="1581582" y="259918"/>
                    </a:lnTo>
                    <a:lnTo>
                      <a:pt x="1585197" y="263531"/>
                    </a:lnTo>
                    <a:lnTo>
                      <a:pt x="1581582" y="263531"/>
                    </a:lnTo>
                    <a:lnTo>
                      <a:pt x="1581582" y="270606"/>
                    </a:lnTo>
                    <a:lnTo>
                      <a:pt x="1570746" y="270606"/>
                    </a:lnTo>
                    <a:lnTo>
                      <a:pt x="1570746" y="266995"/>
                    </a:lnTo>
                    <a:lnTo>
                      <a:pt x="1563520" y="266995"/>
                    </a:lnTo>
                    <a:lnTo>
                      <a:pt x="1563520" y="263531"/>
                    </a:lnTo>
                    <a:lnTo>
                      <a:pt x="1559909" y="263531"/>
                    </a:lnTo>
                    <a:lnTo>
                      <a:pt x="1559909" y="259918"/>
                    </a:lnTo>
                    <a:lnTo>
                      <a:pt x="1556294" y="259918"/>
                    </a:lnTo>
                    <a:lnTo>
                      <a:pt x="1556294" y="256308"/>
                    </a:lnTo>
                    <a:lnTo>
                      <a:pt x="1549072" y="256308"/>
                    </a:lnTo>
                    <a:lnTo>
                      <a:pt x="1549072" y="259918"/>
                    </a:lnTo>
                    <a:lnTo>
                      <a:pt x="1545457" y="263531"/>
                    </a:lnTo>
                    <a:lnTo>
                      <a:pt x="1549072" y="263531"/>
                    </a:lnTo>
                    <a:lnTo>
                      <a:pt x="1549072" y="266995"/>
                    </a:lnTo>
                    <a:lnTo>
                      <a:pt x="1552683" y="266995"/>
                    </a:lnTo>
                    <a:lnTo>
                      <a:pt x="1552683" y="270606"/>
                    </a:lnTo>
                    <a:lnTo>
                      <a:pt x="1556294" y="270606"/>
                    </a:lnTo>
                    <a:lnTo>
                      <a:pt x="1556294" y="274219"/>
                    </a:lnTo>
                    <a:lnTo>
                      <a:pt x="1559909" y="274219"/>
                    </a:lnTo>
                    <a:lnTo>
                      <a:pt x="1559909" y="281445"/>
                    </a:lnTo>
                    <a:lnTo>
                      <a:pt x="1563520" y="285058"/>
                    </a:lnTo>
                    <a:lnTo>
                      <a:pt x="1563520" y="303120"/>
                    </a:lnTo>
                    <a:lnTo>
                      <a:pt x="1567135" y="303120"/>
                    </a:lnTo>
                    <a:lnTo>
                      <a:pt x="1567135" y="306733"/>
                    </a:lnTo>
                    <a:lnTo>
                      <a:pt x="1577972" y="306733"/>
                    </a:lnTo>
                    <a:lnTo>
                      <a:pt x="1577972" y="303120"/>
                    </a:lnTo>
                    <a:lnTo>
                      <a:pt x="1585197" y="303120"/>
                    </a:lnTo>
                    <a:lnTo>
                      <a:pt x="1585197" y="295896"/>
                    </a:lnTo>
                    <a:lnTo>
                      <a:pt x="1588808" y="295896"/>
                    </a:lnTo>
                    <a:lnTo>
                      <a:pt x="1588808" y="288670"/>
                    </a:lnTo>
                    <a:lnTo>
                      <a:pt x="1592423" y="288670"/>
                    </a:lnTo>
                    <a:lnTo>
                      <a:pt x="1592423" y="285058"/>
                    </a:lnTo>
                    <a:lnTo>
                      <a:pt x="1596034" y="285058"/>
                    </a:lnTo>
                    <a:lnTo>
                      <a:pt x="1596034" y="281445"/>
                    </a:lnTo>
                    <a:lnTo>
                      <a:pt x="1599649" y="281445"/>
                    </a:lnTo>
                    <a:lnTo>
                      <a:pt x="1603260" y="277832"/>
                    </a:lnTo>
                    <a:lnTo>
                      <a:pt x="1610486" y="277832"/>
                    </a:lnTo>
                    <a:lnTo>
                      <a:pt x="1614097" y="274219"/>
                    </a:lnTo>
                    <a:lnTo>
                      <a:pt x="1617712" y="274219"/>
                    </a:lnTo>
                    <a:lnTo>
                      <a:pt x="1621323" y="270606"/>
                    </a:lnTo>
                    <a:lnTo>
                      <a:pt x="1624938" y="270606"/>
                    </a:lnTo>
                    <a:lnTo>
                      <a:pt x="1624938" y="263531"/>
                    </a:lnTo>
                    <a:lnTo>
                      <a:pt x="1628549" y="263531"/>
                    </a:lnTo>
                    <a:lnTo>
                      <a:pt x="1628549" y="252695"/>
                    </a:lnTo>
                    <a:lnTo>
                      <a:pt x="1632164" y="252695"/>
                    </a:lnTo>
                    <a:lnTo>
                      <a:pt x="1632164" y="248930"/>
                    </a:lnTo>
                    <a:lnTo>
                      <a:pt x="1639385" y="248930"/>
                    </a:lnTo>
                    <a:lnTo>
                      <a:pt x="1643000" y="252695"/>
                    </a:lnTo>
                    <a:lnTo>
                      <a:pt x="1646611" y="252695"/>
                    </a:lnTo>
                    <a:lnTo>
                      <a:pt x="1646611" y="256308"/>
                    </a:lnTo>
                    <a:lnTo>
                      <a:pt x="1650226" y="256308"/>
                    </a:lnTo>
                    <a:lnTo>
                      <a:pt x="1650226" y="259918"/>
                    </a:lnTo>
                    <a:lnTo>
                      <a:pt x="1653837" y="259918"/>
                    </a:lnTo>
                    <a:lnTo>
                      <a:pt x="1653837" y="256308"/>
                    </a:lnTo>
                    <a:lnTo>
                      <a:pt x="1661063" y="256308"/>
                    </a:lnTo>
                    <a:lnTo>
                      <a:pt x="1661063" y="245317"/>
                    </a:lnTo>
                    <a:lnTo>
                      <a:pt x="1657452" y="245317"/>
                    </a:lnTo>
                    <a:lnTo>
                      <a:pt x="1657452" y="231019"/>
                    </a:lnTo>
                    <a:lnTo>
                      <a:pt x="1661063" y="231019"/>
                    </a:lnTo>
                    <a:lnTo>
                      <a:pt x="1661063" y="227406"/>
                    </a:lnTo>
                    <a:lnTo>
                      <a:pt x="1664674" y="227406"/>
                    </a:lnTo>
                    <a:lnTo>
                      <a:pt x="1664674" y="231019"/>
                    </a:lnTo>
                    <a:lnTo>
                      <a:pt x="1675515" y="231019"/>
                    </a:lnTo>
                    <a:lnTo>
                      <a:pt x="1675515" y="227406"/>
                    </a:lnTo>
                    <a:lnTo>
                      <a:pt x="1679126" y="227406"/>
                    </a:lnTo>
                    <a:lnTo>
                      <a:pt x="1679126" y="216418"/>
                    </a:lnTo>
                    <a:lnTo>
                      <a:pt x="1675515" y="212954"/>
                    </a:lnTo>
                    <a:lnTo>
                      <a:pt x="1675515" y="205728"/>
                    </a:lnTo>
                    <a:lnTo>
                      <a:pt x="1679126" y="205728"/>
                    </a:lnTo>
                    <a:lnTo>
                      <a:pt x="1679126" y="202118"/>
                    </a:lnTo>
                    <a:lnTo>
                      <a:pt x="1682741" y="198505"/>
                    </a:lnTo>
                    <a:lnTo>
                      <a:pt x="1686351" y="194892"/>
                    </a:lnTo>
                    <a:lnTo>
                      <a:pt x="1686351" y="187666"/>
                    </a:lnTo>
                    <a:lnTo>
                      <a:pt x="1689815" y="184053"/>
                    </a:lnTo>
                    <a:lnTo>
                      <a:pt x="1689815" y="180440"/>
                    </a:lnTo>
                    <a:lnTo>
                      <a:pt x="1693426" y="180440"/>
                    </a:lnTo>
                    <a:lnTo>
                      <a:pt x="1693426" y="176829"/>
                    </a:lnTo>
                    <a:lnTo>
                      <a:pt x="1697188" y="176829"/>
                    </a:lnTo>
                    <a:lnTo>
                      <a:pt x="1700652" y="180440"/>
                    </a:lnTo>
                    <a:lnTo>
                      <a:pt x="1700652" y="184053"/>
                    </a:lnTo>
                    <a:lnTo>
                      <a:pt x="1704414" y="184053"/>
                    </a:lnTo>
                    <a:lnTo>
                      <a:pt x="1704414" y="187666"/>
                    </a:lnTo>
                    <a:lnTo>
                      <a:pt x="1707878" y="187666"/>
                    </a:lnTo>
                    <a:lnTo>
                      <a:pt x="1707878" y="191279"/>
                    </a:lnTo>
                    <a:lnTo>
                      <a:pt x="1711640" y="191279"/>
                    </a:lnTo>
                    <a:lnTo>
                      <a:pt x="1715104" y="187666"/>
                    </a:lnTo>
                    <a:lnTo>
                      <a:pt x="1718714" y="187666"/>
                    </a:lnTo>
                    <a:lnTo>
                      <a:pt x="1722477" y="184053"/>
                    </a:lnTo>
                    <a:lnTo>
                      <a:pt x="1729703" y="184053"/>
                    </a:lnTo>
                    <a:lnTo>
                      <a:pt x="1729703" y="180440"/>
                    </a:lnTo>
                    <a:lnTo>
                      <a:pt x="1733166" y="180440"/>
                    </a:lnTo>
                    <a:lnTo>
                      <a:pt x="1733166" y="184053"/>
                    </a:lnTo>
                    <a:lnTo>
                      <a:pt x="1736928" y="184053"/>
                    </a:lnTo>
                    <a:lnTo>
                      <a:pt x="1736928" y="187666"/>
                    </a:lnTo>
                    <a:lnTo>
                      <a:pt x="1740392" y="187666"/>
                    </a:lnTo>
                    <a:lnTo>
                      <a:pt x="1740392" y="191279"/>
                    </a:lnTo>
                    <a:lnTo>
                      <a:pt x="1744154" y="191279"/>
                    </a:lnTo>
                    <a:lnTo>
                      <a:pt x="1744154" y="198505"/>
                    </a:lnTo>
                    <a:lnTo>
                      <a:pt x="1747618" y="198505"/>
                    </a:lnTo>
                    <a:lnTo>
                      <a:pt x="1747618" y="202118"/>
                    </a:lnTo>
                    <a:lnTo>
                      <a:pt x="1751229" y="202118"/>
                    </a:lnTo>
                    <a:lnTo>
                      <a:pt x="1751229" y="205728"/>
                    </a:lnTo>
                    <a:lnTo>
                      <a:pt x="1754991" y="205728"/>
                    </a:lnTo>
                    <a:lnTo>
                      <a:pt x="1754991" y="209341"/>
                    </a:lnTo>
                    <a:lnTo>
                      <a:pt x="1758455" y="212954"/>
                    </a:lnTo>
                    <a:lnTo>
                      <a:pt x="1758455" y="231019"/>
                    </a:lnTo>
                    <a:lnTo>
                      <a:pt x="1762065" y="234630"/>
                    </a:lnTo>
                    <a:lnTo>
                      <a:pt x="1762065" y="241856"/>
                    </a:lnTo>
                    <a:lnTo>
                      <a:pt x="1754991" y="241856"/>
                    </a:lnTo>
                    <a:lnTo>
                      <a:pt x="1754991" y="249082"/>
                    </a:lnTo>
                    <a:lnTo>
                      <a:pt x="1747618" y="249082"/>
                    </a:lnTo>
                    <a:lnTo>
                      <a:pt x="1744154" y="245469"/>
                    </a:lnTo>
                    <a:lnTo>
                      <a:pt x="1740392" y="249082"/>
                    </a:lnTo>
                    <a:lnTo>
                      <a:pt x="1744154" y="252695"/>
                    </a:lnTo>
                    <a:lnTo>
                      <a:pt x="1740392" y="256308"/>
                    </a:lnTo>
                    <a:lnTo>
                      <a:pt x="1736928" y="252695"/>
                    </a:lnTo>
                    <a:lnTo>
                      <a:pt x="1733166" y="256308"/>
                    </a:lnTo>
                    <a:lnTo>
                      <a:pt x="1736928" y="256308"/>
                    </a:lnTo>
                    <a:lnTo>
                      <a:pt x="1736928" y="263531"/>
                    </a:lnTo>
                    <a:lnTo>
                      <a:pt x="1733166" y="263531"/>
                    </a:lnTo>
                    <a:lnTo>
                      <a:pt x="1733166" y="270757"/>
                    </a:lnTo>
                    <a:lnTo>
                      <a:pt x="1736928" y="274370"/>
                    </a:lnTo>
                    <a:lnTo>
                      <a:pt x="1736928" y="285207"/>
                    </a:lnTo>
                    <a:lnTo>
                      <a:pt x="1733166" y="288820"/>
                    </a:lnTo>
                    <a:lnTo>
                      <a:pt x="1733166" y="292283"/>
                    </a:lnTo>
                    <a:lnTo>
                      <a:pt x="1722477" y="292283"/>
                    </a:lnTo>
                    <a:lnTo>
                      <a:pt x="1722477" y="299507"/>
                    </a:lnTo>
                    <a:lnTo>
                      <a:pt x="1725940" y="303120"/>
                    </a:lnTo>
                    <a:lnTo>
                      <a:pt x="1733166" y="303120"/>
                    </a:lnTo>
                    <a:lnTo>
                      <a:pt x="1733166" y="299507"/>
                    </a:lnTo>
                    <a:lnTo>
                      <a:pt x="1740392" y="299507"/>
                    </a:lnTo>
                    <a:lnTo>
                      <a:pt x="1740392" y="328409"/>
                    </a:lnTo>
                    <a:lnTo>
                      <a:pt x="1736928" y="332173"/>
                    </a:lnTo>
                    <a:lnTo>
                      <a:pt x="1733166" y="332173"/>
                    </a:lnTo>
                    <a:lnTo>
                      <a:pt x="1733166" y="335635"/>
                    </a:lnTo>
                    <a:lnTo>
                      <a:pt x="1729703" y="335635"/>
                    </a:lnTo>
                    <a:lnTo>
                      <a:pt x="1729703" y="339247"/>
                    </a:lnTo>
                    <a:lnTo>
                      <a:pt x="1733166" y="339247"/>
                    </a:lnTo>
                    <a:lnTo>
                      <a:pt x="1733166" y="342860"/>
                    </a:lnTo>
                    <a:lnTo>
                      <a:pt x="1736928" y="342860"/>
                    </a:lnTo>
                    <a:lnTo>
                      <a:pt x="1740392" y="346473"/>
                    </a:lnTo>
                    <a:lnTo>
                      <a:pt x="1744154" y="350084"/>
                    </a:lnTo>
                    <a:lnTo>
                      <a:pt x="1744154" y="364536"/>
                    </a:lnTo>
                    <a:lnTo>
                      <a:pt x="1740392" y="368149"/>
                    </a:lnTo>
                    <a:lnTo>
                      <a:pt x="1736928" y="371762"/>
                    </a:lnTo>
                    <a:lnTo>
                      <a:pt x="1733166" y="375375"/>
                    </a:lnTo>
                    <a:lnTo>
                      <a:pt x="1733166" y="378986"/>
                    </a:lnTo>
                    <a:lnTo>
                      <a:pt x="1729703" y="378986"/>
                    </a:lnTo>
                    <a:lnTo>
                      <a:pt x="1725940" y="382599"/>
                    </a:lnTo>
                    <a:lnTo>
                      <a:pt x="1725940" y="386212"/>
                    </a:lnTo>
                    <a:lnTo>
                      <a:pt x="1722477" y="389824"/>
                    </a:lnTo>
                    <a:lnTo>
                      <a:pt x="1725940" y="393437"/>
                    </a:lnTo>
                    <a:lnTo>
                      <a:pt x="1722477" y="397050"/>
                    </a:lnTo>
                    <a:lnTo>
                      <a:pt x="1718714" y="400663"/>
                    </a:lnTo>
                    <a:lnTo>
                      <a:pt x="1718714" y="411500"/>
                    </a:lnTo>
                    <a:lnTo>
                      <a:pt x="1715104" y="415113"/>
                    </a:lnTo>
                    <a:lnTo>
                      <a:pt x="1718714" y="415113"/>
                    </a:lnTo>
                    <a:lnTo>
                      <a:pt x="1718714" y="425952"/>
                    </a:lnTo>
                    <a:lnTo>
                      <a:pt x="1715104" y="429563"/>
                    </a:lnTo>
                    <a:lnTo>
                      <a:pt x="1711640" y="429563"/>
                    </a:lnTo>
                    <a:lnTo>
                      <a:pt x="1711640" y="440401"/>
                    </a:lnTo>
                    <a:lnTo>
                      <a:pt x="1707878" y="440401"/>
                    </a:lnTo>
                    <a:lnTo>
                      <a:pt x="1707878" y="444014"/>
                    </a:lnTo>
                    <a:lnTo>
                      <a:pt x="1711640" y="444014"/>
                    </a:lnTo>
                    <a:lnTo>
                      <a:pt x="1711640" y="447627"/>
                    </a:lnTo>
                    <a:lnTo>
                      <a:pt x="1715104" y="447627"/>
                    </a:lnTo>
                    <a:lnTo>
                      <a:pt x="1715104" y="454853"/>
                    </a:lnTo>
                    <a:lnTo>
                      <a:pt x="1711640" y="458464"/>
                    </a:lnTo>
                    <a:lnTo>
                      <a:pt x="1707878" y="462077"/>
                    </a:lnTo>
                    <a:lnTo>
                      <a:pt x="1707878" y="483753"/>
                    </a:lnTo>
                    <a:lnTo>
                      <a:pt x="1704414" y="487365"/>
                    </a:lnTo>
                    <a:lnTo>
                      <a:pt x="1704414" y="490978"/>
                    </a:lnTo>
                    <a:lnTo>
                      <a:pt x="1700652" y="494591"/>
                    </a:lnTo>
                    <a:lnTo>
                      <a:pt x="1697188" y="498204"/>
                    </a:lnTo>
                    <a:lnTo>
                      <a:pt x="1697188" y="501817"/>
                    </a:lnTo>
                    <a:lnTo>
                      <a:pt x="1693426" y="498204"/>
                    </a:lnTo>
                    <a:lnTo>
                      <a:pt x="1689815" y="498204"/>
                    </a:lnTo>
                    <a:lnTo>
                      <a:pt x="1686351" y="501817"/>
                    </a:lnTo>
                    <a:lnTo>
                      <a:pt x="1682741" y="501817"/>
                    </a:lnTo>
                    <a:lnTo>
                      <a:pt x="1679126" y="498204"/>
                    </a:lnTo>
                    <a:lnTo>
                      <a:pt x="1675515" y="498204"/>
                    </a:lnTo>
                    <a:lnTo>
                      <a:pt x="1675515" y="501817"/>
                    </a:lnTo>
                    <a:lnTo>
                      <a:pt x="1671900" y="505430"/>
                    </a:lnTo>
                    <a:lnTo>
                      <a:pt x="1671900" y="509041"/>
                    </a:lnTo>
                    <a:lnTo>
                      <a:pt x="1668289" y="509041"/>
                    </a:lnTo>
                    <a:lnTo>
                      <a:pt x="1668289" y="530719"/>
                    </a:lnTo>
                    <a:lnTo>
                      <a:pt x="1664674" y="534332"/>
                    </a:lnTo>
                    <a:lnTo>
                      <a:pt x="1664674" y="545168"/>
                    </a:lnTo>
                    <a:lnTo>
                      <a:pt x="1661063" y="545168"/>
                    </a:lnTo>
                    <a:lnTo>
                      <a:pt x="1657452" y="541555"/>
                    </a:lnTo>
                    <a:lnTo>
                      <a:pt x="1646611" y="541555"/>
                    </a:lnTo>
                    <a:lnTo>
                      <a:pt x="1643000" y="545168"/>
                    </a:lnTo>
                    <a:lnTo>
                      <a:pt x="1643000" y="563231"/>
                    </a:lnTo>
                    <a:lnTo>
                      <a:pt x="1639385" y="566844"/>
                    </a:lnTo>
                    <a:lnTo>
                      <a:pt x="1635774" y="570457"/>
                    </a:lnTo>
                    <a:lnTo>
                      <a:pt x="1632164" y="570457"/>
                    </a:lnTo>
                    <a:lnTo>
                      <a:pt x="1628549" y="574070"/>
                    </a:lnTo>
                    <a:lnTo>
                      <a:pt x="1624938" y="574070"/>
                    </a:lnTo>
                    <a:lnTo>
                      <a:pt x="1621323" y="577683"/>
                    </a:lnTo>
                    <a:lnTo>
                      <a:pt x="1621323" y="581296"/>
                    </a:lnTo>
                    <a:lnTo>
                      <a:pt x="1624938" y="581296"/>
                    </a:lnTo>
                    <a:lnTo>
                      <a:pt x="1624938" y="584909"/>
                    </a:lnTo>
                    <a:lnTo>
                      <a:pt x="1614097" y="584909"/>
                    </a:lnTo>
                    <a:lnTo>
                      <a:pt x="1614097" y="588522"/>
                    </a:lnTo>
                    <a:lnTo>
                      <a:pt x="1610486" y="588522"/>
                    </a:lnTo>
                    <a:lnTo>
                      <a:pt x="1610486" y="595745"/>
                    </a:lnTo>
                    <a:lnTo>
                      <a:pt x="1606871" y="599358"/>
                    </a:lnTo>
                    <a:lnTo>
                      <a:pt x="1606871" y="602971"/>
                    </a:lnTo>
                    <a:lnTo>
                      <a:pt x="1603260" y="602971"/>
                    </a:lnTo>
                    <a:lnTo>
                      <a:pt x="1599649" y="606584"/>
                    </a:lnTo>
                    <a:lnTo>
                      <a:pt x="1599649" y="613810"/>
                    </a:lnTo>
                    <a:lnTo>
                      <a:pt x="1603260" y="617421"/>
                    </a:lnTo>
                    <a:lnTo>
                      <a:pt x="1603260" y="621034"/>
                    </a:lnTo>
                    <a:lnTo>
                      <a:pt x="1599649" y="624647"/>
                    </a:lnTo>
                    <a:lnTo>
                      <a:pt x="1592423" y="631873"/>
                    </a:lnTo>
                    <a:lnTo>
                      <a:pt x="1588808" y="631873"/>
                    </a:lnTo>
                    <a:lnTo>
                      <a:pt x="1588808" y="642709"/>
                    </a:lnTo>
                    <a:lnTo>
                      <a:pt x="1585197" y="649935"/>
                    </a:lnTo>
                    <a:lnTo>
                      <a:pt x="1588808" y="657161"/>
                    </a:lnTo>
                    <a:lnTo>
                      <a:pt x="1592423" y="664387"/>
                    </a:lnTo>
                    <a:lnTo>
                      <a:pt x="1545457" y="664387"/>
                    </a:lnTo>
                    <a:lnTo>
                      <a:pt x="1541846" y="660774"/>
                    </a:lnTo>
                    <a:lnTo>
                      <a:pt x="1531005" y="660774"/>
                    </a:lnTo>
                    <a:lnTo>
                      <a:pt x="1523784" y="664387"/>
                    </a:lnTo>
                    <a:lnTo>
                      <a:pt x="1516558" y="668000"/>
                    </a:lnTo>
                    <a:lnTo>
                      <a:pt x="1509332" y="668000"/>
                    </a:lnTo>
                    <a:lnTo>
                      <a:pt x="1502106" y="671611"/>
                    </a:lnTo>
                    <a:lnTo>
                      <a:pt x="1498495" y="675224"/>
                    </a:lnTo>
                    <a:lnTo>
                      <a:pt x="1491269" y="675224"/>
                    </a:lnTo>
                    <a:lnTo>
                      <a:pt x="1484043" y="678837"/>
                    </a:lnTo>
                    <a:lnTo>
                      <a:pt x="1469592" y="678837"/>
                    </a:lnTo>
                    <a:lnTo>
                      <a:pt x="1465981" y="675224"/>
                    </a:lnTo>
                    <a:lnTo>
                      <a:pt x="1462366" y="675224"/>
                    </a:lnTo>
                    <a:lnTo>
                      <a:pt x="1462366" y="671611"/>
                    </a:lnTo>
                    <a:lnTo>
                      <a:pt x="1455140" y="668000"/>
                    </a:lnTo>
                    <a:lnTo>
                      <a:pt x="1455140" y="664387"/>
                    </a:lnTo>
                    <a:lnTo>
                      <a:pt x="1447914" y="668000"/>
                    </a:lnTo>
                    <a:lnTo>
                      <a:pt x="1433466" y="668000"/>
                    </a:lnTo>
                    <a:lnTo>
                      <a:pt x="1426241" y="664387"/>
                    </a:lnTo>
                    <a:lnTo>
                      <a:pt x="1419015" y="660774"/>
                    </a:lnTo>
                    <a:lnTo>
                      <a:pt x="1411789" y="657161"/>
                    </a:lnTo>
                    <a:lnTo>
                      <a:pt x="1404563" y="653548"/>
                    </a:lnTo>
                    <a:lnTo>
                      <a:pt x="1400952" y="653548"/>
                    </a:lnTo>
                    <a:lnTo>
                      <a:pt x="1397337" y="649935"/>
                    </a:lnTo>
                    <a:lnTo>
                      <a:pt x="1393726" y="646322"/>
                    </a:lnTo>
                    <a:lnTo>
                      <a:pt x="1386500" y="642709"/>
                    </a:lnTo>
                    <a:lnTo>
                      <a:pt x="1375664" y="635486"/>
                    </a:lnTo>
                    <a:lnTo>
                      <a:pt x="1368438" y="631873"/>
                    </a:lnTo>
                    <a:lnTo>
                      <a:pt x="1361212" y="628260"/>
                    </a:lnTo>
                    <a:lnTo>
                      <a:pt x="1350375" y="628260"/>
                    </a:lnTo>
                    <a:lnTo>
                      <a:pt x="1343149" y="624647"/>
                    </a:lnTo>
                    <a:lnTo>
                      <a:pt x="1335923" y="621034"/>
                    </a:lnTo>
                    <a:lnTo>
                      <a:pt x="1299798" y="621034"/>
                    </a:lnTo>
                    <a:lnTo>
                      <a:pt x="1285346" y="624647"/>
                    </a:lnTo>
                    <a:lnTo>
                      <a:pt x="1274510" y="624647"/>
                    </a:lnTo>
                    <a:lnTo>
                      <a:pt x="1263820" y="628260"/>
                    </a:lnTo>
                    <a:lnTo>
                      <a:pt x="1224080" y="628260"/>
                    </a:lnTo>
                    <a:lnTo>
                      <a:pt x="1206017" y="631873"/>
                    </a:lnTo>
                    <a:lnTo>
                      <a:pt x="1195180" y="635486"/>
                    </a:lnTo>
                    <a:lnTo>
                      <a:pt x="1191570" y="635486"/>
                    </a:lnTo>
                    <a:lnTo>
                      <a:pt x="1184344" y="631873"/>
                    </a:lnTo>
                    <a:lnTo>
                      <a:pt x="1166281" y="631873"/>
                    </a:lnTo>
                    <a:lnTo>
                      <a:pt x="1159055" y="635486"/>
                    </a:lnTo>
                    <a:lnTo>
                      <a:pt x="1151829" y="635486"/>
                    </a:lnTo>
                    <a:lnTo>
                      <a:pt x="1148214" y="639099"/>
                    </a:lnTo>
                    <a:lnTo>
                      <a:pt x="1140993" y="642709"/>
                    </a:lnTo>
                    <a:lnTo>
                      <a:pt x="1133767" y="649935"/>
                    </a:lnTo>
                    <a:lnTo>
                      <a:pt x="1126541" y="660774"/>
                    </a:lnTo>
                    <a:lnTo>
                      <a:pt x="1119315" y="668000"/>
                    </a:lnTo>
                    <a:lnTo>
                      <a:pt x="1112089" y="671611"/>
                    </a:lnTo>
                    <a:lnTo>
                      <a:pt x="1108478" y="678837"/>
                    </a:lnTo>
                    <a:lnTo>
                      <a:pt x="1101252" y="682450"/>
                    </a:lnTo>
                    <a:lnTo>
                      <a:pt x="1094026" y="686063"/>
                    </a:lnTo>
                    <a:lnTo>
                      <a:pt x="1090411" y="689676"/>
                    </a:lnTo>
                    <a:lnTo>
                      <a:pt x="1086800" y="696899"/>
                    </a:lnTo>
                    <a:lnTo>
                      <a:pt x="1086800" y="700512"/>
                    </a:lnTo>
                    <a:lnTo>
                      <a:pt x="1090411" y="704125"/>
                    </a:lnTo>
                    <a:lnTo>
                      <a:pt x="1090411" y="707738"/>
                    </a:lnTo>
                    <a:lnTo>
                      <a:pt x="1094026" y="711351"/>
                    </a:lnTo>
                    <a:lnTo>
                      <a:pt x="1094026" y="714964"/>
                    </a:lnTo>
                    <a:lnTo>
                      <a:pt x="1097637" y="718577"/>
                    </a:lnTo>
                    <a:lnTo>
                      <a:pt x="1101252" y="722188"/>
                    </a:lnTo>
                    <a:lnTo>
                      <a:pt x="1101252" y="725801"/>
                    </a:lnTo>
                    <a:lnTo>
                      <a:pt x="1104863" y="733027"/>
                    </a:lnTo>
                    <a:lnTo>
                      <a:pt x="1101252" y="736640"/>
                    </a:lnTo>
                    <a:lnTo>
                      <a:pt x="1101252" y="743866"/>
                    </a:lnTo>
                    <a:lnTo>
                      <a:pt x="1097637" y="751089"/>
                    </a:lnTo>
                    <a:lnTo>
                      <a:pt x="1094026" y="754702"/>
                    </a:lnTo>
                    <a:lnTo>
                      <a:pt x="1086800" y="761928"/>
                    </a:lnTo>
                    <a:lnTo>
                      <a:pt x="1079575" y="765541"/>
                    </a:lnTo>
                    <a:lnTo>
                      <a:pt x="1068738" y="769154"/>
                    </a:lnTo>
                    <a:lnTo>
                      <a:pt x="1061512" y="772767"/>
                    </a:lnTo>
                    <a:lnTo>
                      <a:pt x="1050675" y="776378"/>
                    </a:lnTo>
                    <a:lnTo>
                      <a:pt x="1043449" y="779991"/>
                    </a:lnTo>
                    <a:lnTo>
                      <a:pt x="1039834" y="779991"/>
                    </a:lnTo>
                    <a:lnTo>
                      <a:pt x="1028998" y="783604"/>
                    </a:lnTo>
                    <a:lnTo>
                      <a:pt x="1021772" y="787217"/>
                    </a:lnTo>
                    <a:lnTo>
                      <a:pt x="1014546" y="790830"/>
                    </a:lnTo>
                    <a:lnTo>
                      <a:pt x="1007324" y="794443"/>
                    </a:lnTo>
                    <a:lnTo>
                      <a:pt x="1003709" y="798056"/>
                    </a:lnTo>
                    <a:lnTo>
                      <a:pt x="1003709" y="816118"/>
                    </a:lnTo>
                    <a:lnTo>
                      <a:pt x="1007324" y="823344"/>
                    </a:lnTo>
                    <a:lnTo>
                      <a:pt x="1010935" y="830568"/>
                    </a:lnTo>
                    <a:lnTo>
                      <a:pt x="1014546" y="837794"/>
                    </a:lnTo>
                    <a:lnTo>
                      <a:pt x="1018161" y="845020"/>
                    </a:lnTo>
                    <a:lnTo>
                      <a:pt x="1021772" y="852246"/>
                    </a:lnTo>
                    <a:lnTo>
                      <a:pt x="1028998" y="859469"/>
                    </a:lnTo>
                    <a:lnTo>
                      <a:pt x="1036223" y="873921"/>
                    </a:lnTo>
                    <a:lnTo>
                      <a:pt x="1043449" y="881145"/>
                    </a:lnTo>
                    <a:lnTo>
                      <a:pt x="1050675" y="884758"/>
                    </a:lnTo>
                    <a:lnTo>
                      <a:pt x="1054286" y="895445"/>
                    </a:lnTo>
                    <a:lnTo>
                      <a:pt x="1061512" y="906436"/>
                    </a:lnTo>
                    <a:lnTo>
                      <a:pt x="1061512" y="913510"/>
                    </a:lnTo>
                    <a:lnTo>
                      <a:pt x="1057901" y="920734"/>
                    </a:lnTo>
                    <a:lnTo>
                      <a:pt x="1054286" y="924347"/>
                    </a:lnTo>
                    <a:lnTo>
                      <a:pt x="1050675" y="928111"/>
                    </a:lnTo>
                    <a:lnTo>
                      <a:pt x="1043449" y="931573"/>
                    </a:lnTo>
                    <a:lnTo>
                      <a:pt x="1036223" y="931573"/>
                    </a:lnTo>
                    <a:lnTo>
                      <a:pt x="1032613" y="935185"/>
                    </a:lnTo>
                    <a:lnTo>
                      <a:pt x="1028998" y="935185"/>
                    </a:lnTo>
                    <a:lnTo>
                      <a:pt x="1025387" y="938798"/>
                    </a:lnTo>
                    <a:lnTo>
                      <a:pt x="1025387" y="942411"/>
                    </a:lnTo>
                    <a:lnTo>
                      <a:pt x="1021772" y="949635"/>
                    </a:lnTo>
                    <a:lnTo>
                      <a:pt x="1018161" y="956861"/>
                    </a:lnTo>
                    <a:lnTo>
                      <a:pt x="1010935" y="964087"/>
                    </a:lnTo>
                    <a:lnTo>
                      <a:pt x="1007324" y="967700"/>
                    </a:lnTo>
                    <a:lnTo>
                      <a:pt x="1000098" y="971313"/>
                    </a:lnTo>
                    <a:lnTo>
                      <a:pt x="1000098" y="989375"/>
                    </a:lnTo>
                    <a:lnTo>
                      <a:pt x="996483" y="1000212"/>
                    </a:lnTo>
                    <a:lnTo>
                      <a:pt x="996483" y="1036339"/>
                    </a:lnTo>
                    <a:lnTo>
                      <a:pt x="1000098" y="1050791"/>
                    </a:lnTo>
                    <a:lnTo>
                      <a:pt x="1000098" y="1061628"/>
                    </a:lnTo>
                    <a:lnTo>
                      <a:pt x="1003709" y="1076080"/>
                    </a:lnTo>
                    <a:lnTo>
                      <a:pt x="1007324" y="1086916"/>
                    </a:lnTo>
                    <a:lnTo>
                      <a:pt x="1014546" y="1086916"/>
                    </a:lnTo>
                    <a:lnTo>
                      <a:pt x="1014546" y="1083304"/>
                    </a:lnTo>
                    <a:lnTo>
                      <a:pt x="1018161" y="1083304"/>
                    </a:lnTo>
                    <a:lnTo>
                      <a:pt x="1018161" y="1079691"/>
                    </a:lnTo>
                    <a:lnTo>
                      <a:pt x="1028998" y="1079691"/>
                    </a:lnTo>
                    <a:lnTo>
                      <a:pt x="1032613" y="1083304"/>
                    </a:lnTo>
                    <a:lnTo>
                      <a:pt x="1039834" y="1094142"/>
                    </a:lnTo>
                    <a:lnTo>
                      <a:pt x="1043449" y="1104981"/>
                    </a:lnTo>
                    <a:lnTo>
                      <a:pt x="1050675" y="1115818"/>
                    </a:lnTo>
                    <a:lnTo>
                      <a:pt x="1054286" y="1126657"/>
                    </a:lnTo>
                    <a:lnTo>
                      <a:pt x="1057901" y="1130270"/>
                    </a:lnTo>
                    <a:lnTo>
                      <a:pt x="1065123" y="1144719"/>
                    </a:lnTo>
                    <a:lnTo>
                      <a:pt x="1068738" y="1155558"/>
                    </a:lnTo>
                    <a:lnTo>
                      <a:pt x="1068738" y="1180847"/>
                    </a:lnTo>
                    <a:lnTo>
                      <a:pt x="1061512" y="1188070"/>
                    </a:lnTo>
                    <a:lnTo>
                      <a:pt x="1050675" y="1195296"/>
                    </a:lnTo>
                    <a:lnTo>
                      <a:pt x="1047060" y="1198909"/>
                    </a:lnTo>
                    <a:lnTo>
                      <a:pt x="1047060" y="1202522"/>
                    </a:lnTo>
                    <a:lnTo>
                      <a:pt x="1043449" y="1209748"/>
                    </a:lnTo>
                    <a:lnTo>
                      <a:pt x="1043449" y="1227811"/>
                    </a:lnTo>
                    <a:lnTo>
                      <a:pt x="1039834" y="1231424"/>
                    </a:lnTo>
                    <a:lnTo>
                      <a:pt x="1039834" y="1235037"/>
                    </a:lnTo>
                    <a:lnTo>
                      <a:pt x="1036223" y="1238647"/>
                    </a:lnTo>
                    <a:lnTo>
                      <a:pt x="1036223" y="1249486"/>
                    </a:lnTo>
                    <a:lnTo>
                      <a:pt x="1032613" y="1256712"/>
                    </a:lnTo>
                    <a:lnTo>
                      <a:pt x="1028998" y="1260325"/>
                    </a:lnTo>
                    <a:lnTo>
                      <a:pt x="1028998" y="1263938"/>
                    </a:lnTo>
                    <a:lnTo>
                      <a:pt x="1025387" y="1263938"/>
                    </a:lnTo>
                    <a:lnTo>
                      <a:pt x="1021772" y="1267549"/>
                    </a:lnTo>
                    <a:lnTo>
                      <a:pt x="1021772" y="1285614"/>
                    </a:lnTo>
                    <a:lnTo>
                      <a:pt x="1014546" y="1289227"/>
                    </a:lnTo>
                    <a:lnTo>
                      <a:pt x="1003709" y="1289227"/>
                    </a:lnTo>
                    <a:lnTo>
                      <a:pt x="1000098" y="1292837"/>
                    </a:lnTo>
                    <a:lnTo>
                      <a:pt x="982036" y="1292837"/>
                    </a:lnTo>
                    <a:lnTo>
                      <a:pt x="978421" y="1296450"/>
                    </a:lnTo>
                    <a:lnTo>
                      <a:pt x="971195" y="1300063"/>
                    </a:lnTo>
                    <a:lnTo>
                      <a:pt x="967584" y="1303676"/>
                    </a:lnTo>
                    <a:lnTo>
                      <a:pt x="956743" y="1307289"/>
                    </a:lnTo>
                    <a:lnTo>
                      <a:pt x="942295" y="1307289"/>
                    </a:lnTo>
                    <a:lnTo>
                      <a:pt x="938680" y="1303676"/>
                    </a:lnTo>
                    <a:lnTo>
                      <a:pt x="927844" y="1303676"/>
                    </a:lnTo>
                    <a:lnTo>
                      <a:pt x="924233" y="1307289"/>
                    </a:lnTo>
                    <a:lnTo>
                      <a:pt x="920618" y="1310902"/>
                    </a:lnTo>
                    <a:lnTo>
                      <a:pt x="920618" y="1314515"/>
                    </a:lnTo>
                    <a:lnTo>
                      <a:pt x="917007" y="1318126"/>
                    </a:lnTo>
                    <a:lnTo>
                      <a:pt x="913392" y="1321739"/>
                    </a:lnTo>
                    <a:lnTo>
                      <a:pt x="906166" y="1325352"/>
                    </a:lnTo>
                    <a:lnTo>
                      <a:pt x="884492" y="1325352"/>
                    </a:lnTo>
                    <a:lnTo>
                      <a:pt x="880877" y="1328965"/>
                    </a:lnTo>
                    <a:lnTo>
                      <a:pt x="877267" y="1328965"/>
                    </a:lnTo>
                    <a:lnTo>
                      <a:pt x="870041" y="1336191"/>
                    </a:lnTo>
                    <a:lnTo>
                      <a:pt x="866430" y="1339804"/>
                    </a:lnTo>
                    <a:lnTo>
                      <a:pt x="862815" y="1343417"/>
                    </a:lnTo>
                    <a:lnTo>
                      <a:pt x="855589" y="1347027"/>
                    </a:lnTo>
                    <a:lnTo>
                      <a:pt x="851978" y="1350640"/>
                    </a:lnTo>
                    <a:lnTo>
                      <a:pt x="844752" y="1354253"/>
                    </a:lnTo>
                    <a:lnTo>
                      <a:pt x="837526" y="1354253"/>
                    </a:lnTo>
                    <a:lnTo>
                      <a:pt x="830300" y="1357866"/>
                    </a:lnTo>
                    <a:lnTo>
                      <a:pt x="823079" y="1357866"/>
                    </a:lnTo>
                    <a:lnTo>
                      <a:pt x="815853" y="1361479"/>
                    </a:lnTo>
                    <a:lnTo>
                      <a:pt x="808627" y="1365092"/>
                    </a:lnTo>
                    <a:lnTo>
                      <a:pt x="805012" y="1365092"/>
                    </a:lnTo>
                    <a:lnTo>
                      <a:pt x="797786" y="1372316"/>
                    </a:lnTo>
                    <a:lnTo>
                      <a:pt x="790564" y="1375929"/>
                    </a:lnTo>
                    <a:lnTo>
                      <a:pt x="783338" y="1375929"/>
                    </a:lnTo>
                    <a:lnTo>
                      <a:pt x="776113" y="1372316"/>
                    </a:lnTo>
                    <a:lnTo>
                      <a:pt x="765276" y="1368705"/>
                    </a:lnTo>
                    <a:lnTo>
                      <a:pt x="750824" y="1368705"/>
                    </a:lnTo>
                    <a:lnTo>
                      <a:pt x="743598" y="1365092"/>
                    </a:lnTo>
                    <a:lnTo>
                      <a:pt x="736372" y="1361479"/>
                    </a:lnTo>
                    <a:lnTo>
                      <a:pt x="729298" y="1357866"/>
                    </a:lnTo>
                    <a:lnTo>
                      <a:pt x="721920" y="1350640"/>
                    </a:lnTo>
                    <a:lnTo>
                      <a:pt x="714846" y="1339804"/>
                    </a:lnTo>
                    <a:lnTo>
                      <a:pt x="711084" y="1332578"/>
                    </a:lnTo>
                    <a:lnTo>
                      <a:pt x="707473" y="1328965"/>
                    </a:lnTo>
                    <a:lnTo>
                      <a:pt x="704009" y="1325352"/>
                    </a:lnTo>
                    <a:lnTo>
                      <a:pt x="700247" y="1321739"/>
                    </a:lnTo>
                    <a:lnTo>
                      <a:pt x="693021" y="1318126"/>
                    </a:lnTo>
                    <a:lnTo>
                      <a:pt x="685795" y="1321739"/>
                    </a:lnTo>
                    <a:lnTo>
                      <a:pt x="678721" y="1325352"/>
                    </a:lnTo>
                    <a:lnTo>
                      <a:pt x="678721" y="1328965"/>
                    </a:lnTo>
                    <a:lnTo>
                      <a:pt x="674959" y="1332578"/>
                    </a:lnTo>
                    <a:lnTo>
                      <a:pt x="671495" y="1336191"/>
                    </a:lnTo>
                    <a:lnTo>
                      <a:pt x="667733" y="1336191"/>
                    </a:lnTo>
                    <a:lnTo>
                      <a:pt x="660658" y="1339804"/>
                    </a:lnTo>
                    <a:lnTo>
                      <a:pt x="653432" y="1339804"/>
                    </a:lnTo>
                    <a:lnTo>
                      <a:pt x="646206" y="1336191"/>
                    </a:lnTo>
                    <a:lnTo>
                      <a:pt x="642596" y="1336191"/>
                    </a:lnTo>
                    <a:lnTo>
                      <a:pt x="635370" y="1328965"/>
                    </a:lnTo>
                    <a:lnTo>
                      <a:pt x="631754" y="1325352"/>
                    </a:lnTo>
                    <a:lnTo>
                      <a:pt x="628144" y="1321739"/>
                    </a:lnTo>
                    <a:lnTo>
                      <a:pt x="624533" y="1318126"/>
                    </a:lnTo>
                    <a:lnTo>
                      <a:pt x="617307" y="1314515"/>
                    </a:lnTo>
                    <a:lnTo>
                      <a:pt x="610081" y="1310902"/>
                    </a:lnTo>
                    <a:lnTo>
                      <a:pt x="610081" y="1307289"/>
                    </a:lnTo>
                    <a:lnTo>
                      <a:pt x="606466" y="1303676"/>
                    </a:lnTo>
                    <a:lnTo>
                      <a:pt x="599240" y="1296450"/>
                    </a:lnTo>
                    <a:lnTo>
                      <a:pt x="595629" y="1292837"/>
                    </a:lnTo>
                    <a:lnTo>
                      <a:pt x="588403" y="1285614"/>
                    </a:lnTo>
                    <a:lnTo>
                      <a:pt x="584793" y="1278388"/>
                    </a:lnTo>
                    <a:lnTo>
                      <a:pt x="577567" y="1278388"/>
                    </a:lnTo>
                    <a:lnTo>
                      <a:pt x="570341" y="1274775"/>
                    </a:lnTo>
                    <a:lnTo>
                      <a:pt x="563115" y="1274775"/>
                    </a:lnTo>
                    <a:lnTo>
                      <a:pt x="559504" y="1271162"/>
                    </a:lnTo>
                    <a:lnTo>
                      <a:pt x="548663" y="1267549"/>
                    </a:lnTo>
                    <a:lnTo>
                      <a:pt x="537826" y="1263938"/>
                    </a:lnTo>
                    <a:lnTo>
                      <a:pt x="534216" y="1260325"/>
                    </a:lnTo>
                    <a:lnTo>
                      <a:pt x="523375" y="1253099"/>
                    </a:lnTo>
                    <a:lnTo>
                      <a:pt x="512538" y="1249486"/>
                    </a:lnTo>
                    <a:lnTo>
                      <a:pt x="505312" y="1245873"/>
                    </a:lnTo>
                    <a:lnTo>
                      <a:pt x="498086" y="1242260"/>
                    </a:lnTo>
                    <a:lnTo>
                      <a:pt x="494475" y="1235037"/>
                    </a:lnTo>
                    <a:lnTo>
                      <a:pt x="494475" y="1231424"/>
                    </a:lnTo>
                    <a:lnTo>
                      <a:pt x="490865" y="1227811"/>
                    </a:lnTo>
                    <a:lnTo>
                      <a:pt x="490865" y="1216972"/>
                    </a:lnTo>
                    <a:lnTo>
                      <a:pt x="494475" y="1209748"/>
                    </a:lnTo>
                    <a:lnTo>
                      <a:pt x="494475" y="1206135"/>
                    </a:lnTo>
                    <a:lnTo>
                      <a:pt x="483639" y="1191683"/>
                    </a:lnTo>
                    <a:lnTo>
                      <a:pt x="480023" y="1188070"/>
                    </a:lnTo>
                    <a:lnTo>
                      <a:pt x="476413" y="1188070"/>
                    </a:lnTo>
                    <a:lnTo>
                      <a:pt x="469187" y="1184460"/>
                    </a:lnTo>
                    <a:lnTo>
                      <a:pt x="461961" y="1184460"/>
                    </a:lnTo>
                    <a:lnTo>
                      <a:pt x="454735" y="1180847"/>
                    </a:lnTo>
                    <a:lnTo>
                      <a:pt x="451124" y="1173621"/>
                    </a:lnTo>
                    <a:lnTo>
                      <a:pt x="443898" y="1166395"/>
                    </a:lnTo>
                    <a:lnTo>
                      <a:pt x="440283" y="1159169"/>
                    </a:lnTo>
                    <a:lnTo>
                      <a:pt x="436672" y="1151945"/>
                    </a:lnTo>
                    <a:lnTo>
                      <a:pt x="436672" y="1148332"/>
                    </a:lnTo>
                    <a:lnTo>
                      <a:pt x="433062" y="1144719"/>
                    </a:lnTo>
                    <a:lnTo>
                      <a:pt x="429446" y="1141106"/>
                    </a:lnTo>
                    <a:lnTo>
                      <a:pt x="429446" y="1126657"/>
                    </a:lnTo>
                    <a:lnTo>
                      <a:pt x="433062" y="1123044"/>
                    </a:lnTo>
                    <a:lnTo>
                      <a:pt x="436672" y="1119431"/>
                    </a:lnTo>
                    <a:lnTo>
                      <a:pt x="436672" y="1115818"/>
                    </a:lnTo>
                    <a:lnTo>
                      <a:pt x="433062" y="1112205"/>
                    </a:lnTo>
                    <a:lnTo>
                      <a:pt x="433062" y="1104981"/>
                    </a:lnTo>
                    <a:lnTo>
                      <a:pt x="436672" y="1097755"/>
                    </a:lnTo>
                    <a:lnTo>
                      <a:pt x="440283" y="1090529"/>
                    </a:lnTo>
                    <a:lnTo>
                      <a:pt x="436672" y="1086916"/>
                    </a:lnTo>
                    <a:lnTo>
                      <a:pt x="433062" y="1083304"/>
                    </a:lnTo>
                    <a:lnTo>
                      <a:pt x="433062" y="1076080"/>
                    </a:lnTo>
                    <a:lnTo>
                      <a:pt x="436672" y="1072467"/>
                    </a:lnTo>
                    <a:lnTo>
                      <a:pt x="440283" y="1065241"/>
                    </a:lnTo>
                    <a:lnTo>
                      <a:pt x="443898" y="1058015"/>
                    </a:lnTo>
                    <a:lnTo>
                      <a:pt x="443898" y="1054402"/>
                    </a:lnTo>
                    <a:lnTo>
                      <a:pt x="447509" y="1043565"/>
                    </a:lnTo>
                    <a:lnTo>
                      <a:pt x="447509" y="1036339"/>
                    </a:lnTo>
                    <a:lnTo>
                      <a:pt x="451124" y="1025503"/>
                    </a:lnTo>
                    <a:lnTo>
                      <a:pt x="451124" y="1021890"/>
                    </a:lnTo>
                    <a:lnTo>
                      <a:pt x="454735" y="1018277"/>
                    </a:lnTo>
                    <a:lnTo>
                      <a:pt x="454735" y="1011051"/>
                    </a:lnTo>
                    <a:lnTo>
                      <a:pt x="451124" y="1007438"/>
                    </a:lnTo>
                    <a:lnTo>
                      <a:pt x="454735" y="1003825"/>
                    </a:lnTo>
                    <a:lnTo>
                      <a:pt x="454735" y="1000212"/>
                    </a:lnTo>
                    <a:lnTo>
                      <a:pt x="461961" y="996601"/>
                    </a:lnTo>
                    <a:lnTo>
                      <a:pt x="469187" y="992988"/>
                    </a:lnTo>
                    <a:lnTo>
                      <a:pt x="472798" y="992988"/>
                    </a:lnTo>
                    <a:lnTo>
                      <a:pt x="480023" y="989375"/>
                    </a:lnTo>
                    <a:lnTo>
                      <a:pt x="483639" y="985762"/>
                    </a:lnTo>
                    <a:lnTo>
                      <a:pt x="490865" y="982149"/>
                    </a:lnTo>
                    <a:lnTo>
                      <a:pt x="498086" y="974924"/>
                    </a:lnTo>
                    <a:lnTo>
                      <a:pt x="501701" y="971313"/>
                    </a:lnTo>
                    <a:lnTo>
                      <a:pt x="505312" y="967700"/>
                    </a:lnTo>
                    <a:lnTo>
                      <a:pt x="505312" y="956861"/>
                    </a:lnTo>
                    <a:lnTo>
                      <a:pt x="508927" y="946024"/>
                    </a:lnTo>
                    <a:lnTo>
                      <a:pt x="512538" y="938798"/>
                    </a:lnTo>
                    <a:lnTo>
                      <a:pt x="519764" y="935185"/>
                    </a:lnTo>
                    <a:lnTo>
                      <a:pt x="534216" y="935185"/>
                    </a:lnTo>
                    <a:lnTo>
                      <a:pt x="541442" y="931573"/>
                    </a:lnTo>
                    <a:lnTo>
                      <a:pt x="545052" y="928111"/>
                    </a:lnTo>
                    <a:lnTo>
                      <a:pt x="552278" y="920734"/>
                    </a:lnTo>
                    <a:lnTo>
                      <a:pt x="559504" y="913510"/>
                    </a:lnTo>
                    <a:lnTo>
                      <a:pt x="566730" y="906436"/>
                    </a:lnTo>
                    <a:lnTo>
                      <a:pt x="573952" y="899058"/>
                    </a:lnTo>
                    <a:lnTo>
                      <a:pt x="584793" y="895445"/>
                    </a:lnTo>
                    <a:lnTo>
                      <a:pt x="595629" y="888221"/>
                    </a:lnTo>
                    <a:lnTo>
                      <a:pt x="617307" y="888221"/>
                    </a:lnTo>
                    <a:lnTo>
                      <a:pt x="620918" y="884758"/>
                    </a:lnTo>
                    <a:lnTo>
                      <a:pt x="646206" y="884758"/>
                    </a:lnTo>
                    <a:lnTo>
                      <a:pt x="646206" y="881145"/>
                    </a:lnTo>
                    <a:lnTo>
                      <a:pt x="649822" y="877534"/>
                    </a:lnTo>
                    <a:lnTo>
                      <a:pt x="649822" y="873921"/>
                    </a:lnTo>
                    <a:lnTo>
                      <a:pt x="646206" y="870308"/>
                    </a:lnTo>
                    <a:lnTo>
                      <a:pt x="642596" y="866695"/>
                    </a:lnTo>
                    <a:lnTo>
                      <a:pt x="638980" y="863082"/>
                    </a:lnTo>
                    <a:lnTo>
                      <a:pt x="638980" y="845020"/>
                    </a:lnTo>
                    <a:lnTo>
                      <a:pt x="635370" y="841407"/>
                    </a:lnTo>
                    <a:lnTo>
                      <a:pt x="635370" y="834181"/>
                    </a:lnTo>
                    <a:lnTo>
                      <a:pt x="631754" y="830568"/>
                    </a:lnTo>
                    <a:lnTo>
                      <a:pt x="628144" y="826957"/>
                    </a:lnTo>
                    <a:lnTo>
                      <a:pt x="624533" y="819731"/>
                    </a:lnTo>
                    <a:lnTo>
                      <a:pt x="620918" y="816118"/>
                    </a:lnTo>
                    <a:lnTo>
                      <a:pt x="617307" y="816118"/>
                    </a:lnTo>
                    <a:lnTo>
                      <a:pt x="581177" y="765541"/>
                    </a:lnTo>
                    <a:lnTo>
                      <a:pt x="570341" y="758315"/>
                    </a:lnTo>
                    <a:lnTo>
                      <a:pt x="563115" y="754702"/>
                    </a:lnTo>
                    <a:lnTo>
                      <a:pt x="555889" y="758315"/>
                    </a:lnTo>
                    <a:lnTo>
                      <a:pt x="552278" y="758315"/>
                    </a:lnTo>
                    <a:lnTo>
                      <a:pt x="545052" y="769154"/>
                    </a:lnTo>
                    <a:lnTo>
                      <a:pt x="537826" y="772767"/>
                    </a:lnTo>
                    <a:lnTo>
                      <a:pt x="534216" y="776378"/>
                    </a:lnTo>
                    <a:lnTo>
                      <a:pt x="523375" y="776378"/>
                    </a:lnTo>
                    <a:lnTo>
                      <a:pt x="519764" y="772767"/>
                    </a:lnTo>
                    <a:lnTo>
                      <a:pt x="512538" y="772767"/>
                    </a:lnTo>
                    <a:lnTo>
                      <a:pt x="508927" y="776378"/>
                    </a:lnTo>
                    <a:lnTo>
                      <a:pt x="505312" y="779991"/>
                    </a:lnTo>
                    <a:lnTo>
                      <a:pt x="498086" y="787217"/>
                    </a:lnTo>
                    <a:lnTo>
                      <a:pt x="494475" y="790830"/>
                    </a:lnTo>
                    <a:lnTo>
                      <a:pt x="490865" y="798056"/>
                    </a:lnTo>
                    <a:lnTo>
                      <a:pt x="480023" y="805279"/>
                    </a:lnTo>
                    <a:lnTo>
                      <a:pt x="472798" y="808892"/>
                    </a:lnTo>
                    <a:lnTo>
                      <a:pt x="458350" y="808892"/>
                    </a:lnTo>
                    <a:lnTo>
                      <a:pt x="454735" y="805279"/>
                    </a:lnTo>
                    <a:lnTo>
                      <a:pt x="447509" y="801666"/>
                    </a:lnTo>
                    <a:lnTo>
                      <a:pt x="440283" y="794443"/>
                    </a:lnTo>
                    <a:lnTo>
                      <a:pt x="436672" y="794443"/>
                    </a:lnTo>
                    <a:lnTo>
                      <a:pt x="433062" y="787217"/>
                    </a:lnTo>
                    <a:lnTo>
                      <a:pt x="429446" y="787217"/>
                    </a:lnTo>
                    <a:lnTo>
                      <a:pt x="425836" y="783604"/>
                    </a:lnTo>
                    <a:lnTo>
                      <a:pt x="425836" y="779991"/>
                    </a:lnTo>
                    <a:lnTo>
                      <a:pt x="429446" y="776378"/>
                    </a:lnTo>
                    <a:lnTo>
                      <a:pt x="433062" y="772767"/>
                    </a:lnTo>
                    <a:lnTo>
                      <a:pt x="436672" y="769154"/>
                    </a:lnTo>
                    <a:lnTo>
                      <a:pt x="440283" y="765541"/>
                    </a:lnTo>
                    <a:lnTo>
                      <a:pt x="443898" y="761928"/>
                    </a:lnTo>
                    <a:lnTo>
                      <a:pt x="443898" y="758315"/>
                    </a:lnTo>
                    <a:lnTo>
                      <a:pt x="447509" y="754702"/>
                    </a:lnTo>
                    <a:lnTo>
                      <a:pt x="451124" y="751089"/>
                    </a:lnTo>
                    <a:lnTo>
                      <a:pt x="454735" y="743866"/>
                    </a:lnTo>
                    <a:lnTo>
                      <a:pt x="458350" y="736640"/>
                    </a:lnTo>
                    <a:lnTo>
                      <a:pt x="458350" y="733027"/>
                    </a:lnTo>
                    <a:lnTo>
                      <a:pt x="461961" y="725801"/>
                    </a:lnTo>
                    <a:lnTo>
                      <a:pt x="458350" y="722188"/>
                    </a:lnTo>
                    <a:lnTo>
                      <a:pt x="458350" y="718577"/>
                    </a:lnTo>
                    <a:lnTo>
                      <a:pt x="454735" y="714964"/>
                    </a:lnTo>
                    <a:lnTo>
                      <a:pt x="454735" y="696899"/>
                    </a:lnTo>
                    <a:lnTo>
                      <a:pt x="458350" y="689676"/>
                    </a:lnTo>
                    <a:lnTo>
                      <a:pt x="461961" y="686063"/>
                    </a:lnTo>
                    <a:lnTo>
                      <a:pt x="465576" y="682450"/>
                    </a:lnTo>
                    <a:lnTo>
                      <a:pt x="469187" y="678837"/>
                    </a:lnTo>
                    <a:lnTo>
                      <a:pt x="476413" y="675224"/>
                    </a:lnTo>
                    <a:lnTo>
                      <a:pt x="483639" y="671611"/>
                    </a:lnTo>
                    <a:lnTo>
                      <a:pt x="487249" y="668000"/>
                    </a:lnTo>
                    <a:lnTo>
                      <a:pt x="487249" y="664387"/>
                    </a:lnTo>
                    <a:lnTo>
                      <a:pt x="490865" y="664387"/>
                    </a:lnTo>
                    <a:lnTo>
                      <a:pt x="494475" y="657161"/>
                    </a:lnTo>
                    <a:lnTo>
                      <a:pt x="498086" y="653548"/>
                    </a:lnTo>
                    <a:lnTo>
                      <a:pt x="498086" y="628260"/>
                    </a:lnTo>
                    <a:lnTo>
                      <a:pt x="501701" y="624647"/>
                    </a:lnTo>
                    <a:lnTo>
                      <a:pt x="501701" y="621034"/>
                    </a:lnTo>
                    <a:lnTo>
                      <a:pt x="505312" y="613810"/>
                    </a:lnTo>
                    <a:lnTo>
                      <a:pt x="505312" y="610197"/>
                    </a:lnTo>
                    <a:lnTo>
                      <a:pt x="501701" y="602971"/>
                    </a:lnTo>
                    <a:lnTo>
                      <a:pt x="501701" y="595745"/>
                    </a:lnTo>
                    <a:lnTo>
                      <a:pt x="498086" y="592132"/>
                    </a:lnTo>
                    <a:lnTo>
                      <a:pt x="494475" y="588522"/>
                    </a:lnTo>
                    <a:lnTo>
                      <a:pt x="490865" y="584909"/>
                    </a:lnTo>
                    <a:lnTo>
                      <a:pt x="487249" y="577683"/>
                    </a:lnTo>
                    <a:lnTo>
                      <a:pt x="480023" y="574070"/>
                    </a:lnTo>
                    <a:lnTo>
                      <a:pt x="476413" y="566844"/>
                    </a:lnTo>
                    <a:lnTo>
                      <a:pt x="472798" y="559620"/>
                    </a:lnTo>
                    <a:lnTo>
                      <a:pt x="469187" y="556007"/>
                    </a:lnTo>
                    <a:lnTo>
                      <a:pt x="465576" y="548781"/>
                    </a:lnTo>
                    <a:lnTo>
                      <a:pt x="458350" y="545168"/>
                    </a:lnTo>
                    <a:lnTo>
                      <a:pt x="451124" y="541555"/>
                    </a:lnTo>
                    <a:lnTo>
                      <a:pt x="436672" y="541555"/>
                    </a:lnTo>
                    <a:lnTo>
                      <a:pt x="425836" y="537942"/>
                    </a:lnTo>
                    <a:lnTo>
                      <a:pt x="418610" y="537942"/>
                    </a:lnTo>
                    <a:lnTo>
                      <a:pt x="414995" y="534332"/>
                    </a:lnTo>
                    <a:lnTo>
                      <a:pt x="414995" y="534332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17CF3A35-D47D-847B-593A-479AC4792302}"/>
                  </a:ext>
                </a:extLst>
              </p:cNvPr>
              <p:cNvSpPr/>
              <p:nvPr/>
            </p:nvSpPr>
            <p:spPr>
              <a:xfrm>
                <a:off x="6273809" y="3292644"/>
                <a:ext cx="671805" cy="679029"/>
              </a:xfrm>
              <a:custGeom>
                <a:avLst/>
                <a:gdLst>
                  <a:gd name="connsiteX0" fmla="*/ 46508 w 671805"/>
                  <a:gd name="connsiteY0" fmla="*/ 158764 h 679029"/>
                  <a:gd name="connsiteX1" fmla="*/ 53734 w 671805"/>
                  <a:gd name="connsiteY1" fmla="*/ 155151 h 679029"/>
                  <a:gd name="connsiteX2" fmla="*/ 64571 w 671805"/>
                  <a:gd name="connsiteY2" fmla="*/ 151541 h 679029"/>
                  <a:gd name="connsiteX3" fmla="*/ 71797 w 671805"/>
                  <a:gd name="connsiteY3" fmla="*/ 147928 h 679029"/>
                  <a:gd name="connsiteX4" fmla="*/ 82633 w 671805"/>
                  <a:gd name="connsiteY4" fmla="*/ 144163 h 679029"/>
                  <a:gd name="connsiteX5" fmla="*/ 89859 w 671805"/>
                  <a:gd name="connsiteY5" fmla="*/ 140550 h 679029"/>
                  <a:gd name="connsiteX6" fmla="*/ 97085 w 671805"/>
                  <a:gd name="connsiteY6" fmla="*/ 133476 h 679029"/>
                  <a:gd name="connsiteX7" fmla="*/ 100696 w 671805"/>
                  <a:gd name="connsiteY7" fmla="*/ 129863 h 679029"/>
                  <a:gd name="connsiteX8" fmla="*/ 104311 w 671805"/>
                  <a:gd name="connsiteY8" fmla="*/ 122639 h 679029"/>
                  <a:gd name="connsiteX9" fmla="*/ 104311 w 671805"/>
                  <a:gd name="connsiteY9" fmla="*/ 115413 h 679029"/>
                  <a:gd name="connsiteX10" fmla="*/ 107922 w 671805"/>
                  <a:gd name="connsiteY10" fmla="*/ 111800 h 679029"/>
                  <a:gd name="connsiteX11" fmla="*/ 104311 w 671805"/>
                  <a:gd name="connsiteY11" fmla="*/ 104574 h 679029"/>
                  <a:gd name="connsiteX12" fmla="*/ 104311 w 671805"/>
                  <a:gd name="connsiteY12" fmla="*/ 100961 h 679029"/>
                  <a:gd name="connsiteX13" fmla="*/ 100696 w 671805"/>
                  <a:gd name="connsiteY13" fmla="*/ 97351 h 679029"/>
                  <a:gd name="connsiteX14" fmla="*/ 97085 w 671805"/>
                  <a:gd name="connsiteY14" fmla="*/ 93738 h 679029"/>
                  <a:gd name="connsiteX15" fmla="*/ 97085 w 671805"/>
                  <a:gd name="connsiteY15" fmla="*/ 90125 h 679029"/>
                  <a:gd name="connsiteX16" fmla="*/ 93470 w 671805"/>
                  <a:gd name="connsiteY16" fmla="*/ 86512 h 679029"/>
                  <a:gd name="connsiteX17" fmla="*/ 93470 w 671805"/>
                  <a:gd name="connsiteY17" fmla="*/ 82899 h 679029"/>
                  <a:gd name="connsiteX18" fmla="*/ 89859 w 671805"/>
                  <a:gd name="connsiteY18" fmla="*/ 79286 h 679029"/>
                  <a:gd name="connsiteX19" fmla="*/ 89859 w 671805"/>
                  <a:gd name="connsiteY19" fmla="*/ 75673 h 679029"/>
                  <a:gd name="connsiteX20" fmla="*/ 93470 w 671805"/>
                  <a:gd name="connsiteY20" fmla="*/ 68449 h 679029"/>
                  <a:gd name="connsiteX21" fmla="*/ 97085 w 671805"/>
                  <a:gd name="connsiteY21" fmla="*/ 64836 h 679029"/>
                  <a:gd name="connsiteX22" fmla="*/ 104311 w 671805"/>
                  <a:gd name="connsiteY22" fmla="*/ 61223 h 679029"/>
                  <a:gd name="connsiteX23" fmla="*/ 111537 w 671805"/>
                  <a:gd name="connsiteY23" fmla="*/ 57610 h 679029"/>
                  <a:gd name="connsiteX24" fmla="*/ 115148 w 671805"/>
                  <a:gd name="connsiteY24" fmla="*/ 50384 h 679029"/>
                  <a:gd name="connsiteX25" fmla="*/ 122374 w 671805"/>
                  <a:gd name="connsiteY25" fmla="*/ 46774 h 679029"/>
                  <a:gd name="connsiteX26" fmla="*/ 129600 w 671805"/>
                  <a:gd name="connsiteY26" fmla="*/ 39548 h 679029"/>
                  <a:gd name="connsiteX27" fmla="*/ 136826 w 671805"/>
                  <a:gd name="connsiteY27" fmla="*/ 28709 h 679029"/>
                  <a:gd name="connsiteX28" fmla="*/ 144052 w 671805"/>
                  <a:gd name="connsiteY28" fmla="*/ 21483 h 679029"/>
                  <a:gd name="connsiteX29" fmla="*/ 151273 w 671805"/>
                  <a:gd name="connsiteY29" fmla="*/ 17872 h 679029"/>
                  <a:gd name="connsiteX30" fmla="*/ 154737 w 671805"/>
                  <a:gd name="connsiteY30" fmla="*/ 14259 h 679029"/>
                  <a:gd name="connsiteX31" fmla="*/ 161963 w 671805"/>
                  <a:gd name="connsiteY31" fmla="*/ 14259 h 679029"/>
                  <a:gd name="connsiteX32" fmla="*/ 169189 w 671805"/>
                  <a:gd name="connsiteY32" fmla="*/ 10646 h 679029"/>
                  <a:gd name="connsiteX33" fmla="*/ 187251 w 671805"/>
                  <a:gd name="connsiteY33" fmla="*/ 10646 h 679029"/>
                  <a:gd name="connsiteX34" fmla="*/ 194477 w 671805"/>
                  <a:gd name="connsiteY34" fmla="*/ 14259 h 679029"/>
                  <a:gd name="connsiteX35" fmla="*/ 198239 w 671805"/>
                  <a:gd name="connsiteY35" fmla="*/ 14259 h 679029"/>
                  <a:gd name="connsiteX36" fmla="*/ 208929 w 671805"/>
                  <a:gd name="connsiteY36" fmla="*/ 10646 h 679029"/>
                  <a:gd name="connsiteX37" fmla="*/ 226991 w 671805"/>
                  <a:gd name="connsiteY37" fmla="*/ 7033 h 679029"/>
                  <a:gd name="connsiteX38" fmla="*/ 266727 w 671805"/>
                  <a:gd name="connsiteY38" fmla="*/ 7033 h 679029"/>
                  <a:gd name="connsiteX39" fmla="*/ 277568 w 671805"/>
                  <a:gd name="connsiteY39" fmla="*/ 3420 h 679029"/>
                  <a:gd name="connsiteX40" fmla="*/ 288405 w 671805"/>
                  <a:gd name="connsiteY40" fmla="*/ 3420 h 679029"/>
                  <a:gd name="connsiteX41" fmla="*/ 302857 w 671805"/>
                  <a:gd name="connsiteY41" fmla="*/ -193 h 679029"/>
                  <a:gd name="connsiteX42" fmla="*/ 338982 w 671805"/>
                  <a:gd name="connsiteY42" fmla="*/ -193 h 679029"/>
                  <a:gd name="connsiteX43" fmla="*/ 346208 w 671805"/>
                  <a:gd name="connsiteY43" fmla="*/ 3420 h 679029"/>
                  <a:gd name="connsiteX44" fmla="*/ 353434 w 671805"/>
                  <a:gd name="connsiteY44" fmla="*/ 7033 h 679029"/>
                  <a:gd name="connsiteX45" fmla="*/ 364271 w 671805"/>
                  <a:gd name="connsiteY45" fmla="*/ 7033 h 679029"/>
                  <a:gd name="connsiteX46" fmla="*/ 371497 w 671805"/>
                  <a:gd name="connsiteY46" fmla="*/ 10646 h 679029"/>
                  <a:gd name="connsiteX47" fmla="*/ 378722 w 671805"/>
                  <a:gd name="connsiteY47" fmla="*/ 14259 h 679029"/>
                  <a:gd name="connsiteX48" fmla="*/ 389559 w 671805"/>
                  <a:gd name="connsiteY48" fmla="*/ 21483 h 679029"/>
                  <a:gd name="connsiteX49" fmla="*/ 396785 w 671805"/>
                  <a:gd name="connsiteY49" fmla="*/ 25096 h 679029"/>
                  <a:gd name="connsiteX50" fmla="*/ 400396 w 671805"/>
                  <a:gd name="connsiteY50" fmla="*/ 28709 h 679029"/>
                  <a:gd name="connsiteX51" fmla="*/ 404011 w 671805"/>
                  <a:gd name="connsiteY51" fmla="*/ 32322 h 679029"/>
                  <a:gd name="connsiteX52" fmla="*/ 407622 w 671805"/>
                  <a:gd name="connsiteY52" fmla="*/ 32322 h 679029"/>
                  <a:gd name="connsiteX53" fmla="*/ 414848 w 671805"/>
                  <a:gd name="connsiteY53" fmla="*/ 35935 h 679029"/>
                  <a:gd name="connsiteX54" fmla="*/ 422074 w 671805"/>
                  <a:gd name="connsiteY54" fmla="*/ 39548 h 679029"/>
                  <a:gd name="connsiteX55" fmla="*/ 429299 w 671805"/>
                  <a:gd name="connsiteY55" fmla="*/ 43161 h 679029"/>
                  <a:gd name="connsiteX56" fmla="*/ 436525 w 671805"/>
                  <a:gd name="connsiteY56" fmla="*/ 46774 h 679029"/>
                  <a:gd name="connsiteX57" fmla="*/ 450973 w 671805"/>
                  <a:gd name="connsiteY57" fmla="*/ 46774 h 679029"/>
                  <a:gd name="connsiteX58" fmla="*/ 458199 w 671805"/>
                  <a:gd name="connsiteY58" fmla="*/ 43161 h 679029"/>
                  <a:gd name="connsiteX59" fmla="*/ 458199 w 671805"/>
                  <a:gd name="connsiteY59" fmla="*/ 46774 h 679029"/>
                  <a:gd name="connsiteX60" fmla="*/ 465425 w 671805"/>
                  <a:gd name="connsiteY60" fmla="*/ 50384 h 679029"/>
                  <a:gd name="connsiteX61" fmla="*/ 465425 w 671805"/>
                  <a:gd name="connsiteY61" fmla="*/ 53997 h 679029"/>
                  <a:gd name="connsiteX62" fmla="*/ 469040 w 671805"/>
                  <a:gd name="connsiteY62" fmla="*/ 53997 h 679029"/>
                  <a:gd name="connsiteX63" fmla="*/ 472651 w 671805"/>
                  <a:gd name="connsiteY63" fmla="*/ 57610 h 679029"/>
                  <a:gd name="connsiteX64" fmla="*/ 487102 w 671805"/>
                  <a:gd name="connsiteY64" fmla="*/ 57610 h 679029"/>
                  <a:gd name="connsiteX65" fmla="*/ 494328 w 671805"/>
                  <a:gd name="connsiteY65" fmla="*/ 53997 h 679029"/>
                  <a:gd name="connsiteX66" fmla="*/ 501554 w 671805"/>
                  <a:gd name="connsiteY66" fmla="*/ 53997 h 679029"/>
                  <a:gd name="connsiteX67" fmla="*/ 505165 w 671805"/>
                  <a:gd name="connsiteY67" fmla="*/ 50384 h 679029"/>
                  <a:gd name="connsiteX68" fmla="*/ 512391 w 671805"/>
                  <a:gd name="connsiteY68" fmla="*/ 46774 h 679029"/>
                  <a:gd name="connsiteX69" fmla="*/ 519617 w 671805"/>
                  <a:gd name="connsiteY69" fmla="*/ 46774 h 679029"/>
                  <a:gd name="connsiteX70" fmla="*/ 526843 w 671805"/>
                  <a:gd name="connsiteY70" fmla="*/ 43161 h 679029"/>
                  <a:gd name="connsiteX71" fmla="*/ 534064 w 671805"/>
                  <a:gd name="connsiteY71" fmla="*/ 39548 h 679029"/>
                  <a:gd name="connsiteX72" fmla="*/ 544905 w 671805"/>
                  <a:gd name="connsiteY72" fmla="*/ 39548 h 679029"/>
                  <a:gd name="connsiteX73" fmla="*/ 548516 w 671805"/>
                  <a:gd name="connsiteY73" fmla="*/ 43161 h 679029"/>
                  <a:gd name="connsiteX74" fmla="*/ 595482 w 671805"/>
                  <a:gd name="connsiteY74" fmla="*/ 43161 h 679029"/>
                  <a:gd name="connsiteX75" fmla="*/ 599093 w 671805"/>
                  <a:gd name="connsiteY75" fmla="*/ 50384 h 679029"/>
                  <a:gd name="connsiteX76" fmla="*/ 602708 w 671805"/>
                  <a:gd name="connsiteY76" fmla="*/ 57610 h 679029"/>
                  <a:gd name="connsiteX77" fmla="*/ 602708 w 671805"/>
                  <a:gd name="connsiteY77" fmla="*/ 79286 h 679029"/>
                  <a:gd name="connsiteX78" fmla="*/ 599093 w 671805"/>
                  <a:gd name="connsiteY78" fmla="*/ 86512 h 679029"/>
                  <a:gd name="connsiteX79" fmla="*/ 599093 w 671805"/>
                  <a:gd name="connsiteY79" fmla="*/ 90125 h 679029"/>
                  <a:gd name="connsiteX80" fmla="*/ 595482 w 671805"/>
                  <a:gd name="connsiteY80" fmla="*/ 97351 h 679029"/>
                  <a:gd name="connsiteX81" fmla="*/ 595482 w 671805"/>
                  <a:gd name="connsiteY81" fmla="*/ 119026 h 679029"/>
                  <a:gd name="connsiteX82" fmla="*/ 599093 w 671805"/>
                  <a:gd name="connsiteY82" fmla="*/ 126252 h 679029"/>
                  <a:gd name="connsiteX83" fmla="*/ 595482 w 671805"/>
                  <a:gd name="connsiteY83" fmla="*/ 129863 h 679029"/>
                  <a:gd name="connsiteX84" fmla="*/ 595482 w 671805"/>
                  <a:gd name="connsiteY84" fmla="*/ 151541 h 679029"/>
                  <a:gd name="connsiteX85" fmla="*/ 591867 w 671805"/>
                  <a:gd name="connsiteY85" fmla="*/ 155151 h 679029"/>
                  <a:gd name="connsiteX86" fmla="*/ 591867 w 671805"/>
                  <a:gd name="connsiteY86" fmla="*/ 162228 h 679029"/>
                  <a:gd name="connsiteX87" fmla="*/ 588256 w 671805"/>
                  <a:gd name="connsiteY87" fmla="*/ 169452 h 679029"/>
                  <a:gd name="connsiteX88" fmla="*/ 588256 w 671805"/>
                  <a:gd name="connsiteY88" fmla="*/ 173216 h 679029"/>
                  <a:gd name="connsiteX89" fmla="*/ 584641 w 671805"/>
                  <a:gd name="connsiteY89" fmla="*/ 184053 h 679029"/>
                  <a:gd name="connsiteX90" fmla="*/ 584641 w 671805"/>
                  <a:gd name="connsiteY90" fmla="*/ 198353 h 679029"/>
                  <a:gd name="connsiteX91" fmla="*/ 588256 w 671805"/>
                  <a:gd name="connsiteY91" fmla="*/ 205579 h 679029"/>
                  <a:gd name="connsiteX92" fmla="*/ 595482 w 671805"/>
                  <a:gd name="connsiteY92" fmla="*/ 212805 h 679029"/>
                  <a:gd name="connsiteX93" fmla="*/ 599093 w 671805"/>
                  <a:gd name="connsiteY93" fmla="*/ 216418 h 679029"/>
                  <a:gd name="connsiteX94" fmla="*/ 602708 w 671805"/>
                  <a:gd name="connsiteY94" fmla="*/ 223642 h 679029"/>
                  <a:gd name="connsiteX95" fmla="*/ 606319 w 671805"/>
                  <a:gd name="connsiteY95" fmla="*/ 230868 h 679029"/>
                  <a:gd name="connsiteX96" fmla="*/ 609930 w 671805"/>
                  <a:gd name="connsiteY96" fmla="*/ 234481 h 679029"/>
                  <a:gd name="connsiteX97" fmla="*/ 613545 w 671805"/>
                  <a:gd name="connsiteY97" fmla="*/ 241706 h 679029"/>
                  <a:gd name="connsiteX98" fmla="*/ 617156 w 671805"/>
                  <a:gd name="connsiteY98" fmla="*/ 245317 h 679029"/>
                  <a:gd name="connsiteX99" fmla="*/ 620771 w 671805"/>
                  <a:gd name="connsiteY99" fmla="*/ 248930 h 679029"/>
                  <a:gd name="connsiteX100" fmla="*/ 624382 w 671805"/>
                  <a:gd name="connsiteY100" fmla="*/ 252543 h 679029"/>
                  <a:gd name="connsiteX101" fmla="*/ 627997 w 671805"/>
                  <a:gd name="connsiteY101" fmla="*/ 256156 h 679029"/>
                  <a:gd name="connsiteX102" fmla="*/ 631607 w 671805"/>
                  <a:gd name="connsiteY102" fmla="*/ 259769 h 679029"/>
                  <a:gd name="connsiteX103" fmla="*/ 635223 w 671805"/>
                  <a:gd name="connsiteY103" fmla="*/ 263382 h 679029"/>
                  <a:gd name="connsiteX104" fmla="*/ 638833 w 671805"/>
                  <a:gd name="connsiteY104" fmla="*/ 266995 h 679029"/>
                  <a:gd name="connsiteX105" fmla="*/ 642444 w 671805"/>
                  <a:gd name="connsiteY105" fmla="*/ 270608 h 679029"/>
                  <a:gd name="connsiteX106" fmla="*/ 642444 w 671805"/>
                  <a:gd name="connsiteY106" fmla="*/ 277832 h 679029"/>
                  <a:gd name="connsiteX107" fmla="*/ 638833 w 671805"/>
                  <a:gd name="connsiteY107" fmla="*/ 277832 h 679029"/>
                  <a:gd name="connsiteX108" fmla="*/ 635223 w 671805"/>
                  <a:gd name="connsiteY108" fmla="*/ 281445 h 679029"/>
                  <a:gd name="connsiteX109" fmla="*/ 635223 w 671805"/>
                  <a:gd name="connsiteY109" fmla="*/ 288670 h 679029"/>
                  <a:gd name="connsiteX110" fmla="*/ 638833 w 671805"/>
                  <a:gd name="connsiteY110" fmla="*/ 292283 h 679029"/>
                  <a:gd name="connsiteX111" fmla="*/ 635223 w 671805"/>
                  <a:gd name="connsiteY111" fmla="*/ 295896 h 679029"/>
                  <a:gd name="connsiteX112" fmla="*/ 638833 w 671805"/>
                  <a:gd name="connsiteY112" fmla="*/ 295896 h 679029"/>
                  <a:gd name="connsiteX113" fmla="*/ 642444 w 671805"/>
                  <a:gd name="connsiteY113" fmla="*/ 299507 h 679029"/>
                  <a:gd name="connsiteX114" fmla="*/ 638833 w 671805"/>
                  <a:gd name="connsiteY114" fmla="*/ 303120 h 679029"/>
                  <a:gd name="connsiteX115" fmla="*/ 642444 w 671805"/>
                  <a:gd name="connsiteY115" fmla="*/ 306733 h 679029"/>
                  <a:gd name="connsiteX116" fmla="*/ 646059 w 671805"/>
                  <a:gd name="connsiteY116" fmla="*/ 306733 h 679029"/>
                  <a:gd name="connsiteX117" fmla="*/ 646059 w 671805"/>
                  <a:gd name="connsiteY117" fmla="*/ 313959 h 679029"/>
                  <a:gd name="connsiteX118" fmla="*/ 649670 w 671805"/>
                  <a:gd name="connsiteY118" fmla="*/ 317572 h 679029"/>
                  <a:gd name="connsiteX119" fmla="*/ 653285 w 671805"/>
                  <a:gd name="connsiteY119" fmla="*/ 317572 h 679029"/>
                  <a:gd name="connsiteX120" fmla="*/ 653285 w 671805"/>
                  <a:gd name="connsiteY120" fmla="*/ 342860 h 679029"/>
                  <a:gd name="connsiteX121" fmla="*/ 656896 w 671805"/>
                  <a:gd name="connsiteY121" fmla="*/ 346473 h 679029"/>
                  <a:gd name="connsiteX122" fmla="*/ 660511 w 671805"/>
                  <a:gd name="connsiteY122" fmla="*/ 346473 h 679029"/>
                  <a:gd name="connsiteX123" fmla="*/ 660511 w 671805"/>
                  <a:gd name="connsiteY123" fmla="*/ 357310 h 679029"/>
                  <a:gd name="connsiteX124" fmla="*/ 664122 w 671805"/>
                  <a:gd name="connsiteY124" fmla="*/ 357310 h 679029"/>
                  <a:gd name="connsiteX125" fmla="*/ 667733 w 671805"/>
                  <a:gd name="connsiteY125" fmla="*/ 360923 h 679029"/>
                  <a:gd name="connsiteX126" fmla="*/ 667733 w 671805"/>
                  <a:gd name="connsiteY126" fmla="*/ 364536 h 679029"/>
                  <a:gd name="connsiteX127" fmla="*/ 671348 w 671805"/>
                  <a:gd name="connsiteY127" fmla="*/ 368149 h 679029"/>
                  <a:gd name="connsiteX128" fmla="*/ 671348 w 671805"/>
                  <a:gd name="connsiteY128" fmla="*/ 382599 h 679029"/>
                  <a:gd name="connsiteX129" fmla="*/ 667733 w 671805"/>
                  <a:gd name="connsiteY129" fmla="*/ 386212 h 679029"/>
                  <a:gd name="connsiteX130" fmla="*/ 667733 w 671805"/>
                  <a:gd name="connsiteY130" fmla="*/ 389824 h 679029"/>
                  <a:gd name="connsiteX131" fmla="*/ 664122 w 671805"/>
                  <a:gd name="connsiteY131" fmla="*/ 389824 h 679029"/>
                  <a:gd name="connsiteX132" fmla="*/ 667733 w 671805"/>
                  <a:gd name="connsiteY132" fmla="*/ 393437 h 679029"/>
                  <a:gd name="connsiteX133" fmla="*/ 667733 w 671805"/>
                  <a:gd name="connsiteY133" fmla="*/ 404276 h 679029"/>
                  <a:gd name="connsiteX134" fmla="*/ 664122 w 671805"/>
                  <a:gd name="connsiteY134" fmla="*/ 407887 h 679029"/>
                  <a:gd name="connsiteX135" fmla="*/ 664122 w 671805"/>
                  <a:gd name="connsiteY135" fmla="*/ 411500 h 679029"/>
                  <a:gd name="connsiteX136" fmla="*/ 660511 w 671805"/>
                  <a:gd name="connsiteY136" fmla="*/ 415113 h 679029"/>
                  <a:gd name="connsiteX137" fmla="*/ 660511 w 671805"/>
                  <a:gd name="connsiteY137" fmla="*/ 436788 h 679029"/>
                  <a:gd name="connsiteX138" fmla="*/ 656896 w 671805"/>
                  <a:gd name="connsiteY138" fmla="*/ 440401 h 679029"/>
                  <a:gd name="connsiteX139" fmla="*/ 653285 w 671805"/>
                  <a:gd name="connsiteY139" fmla="*/ 444014 h 679029"/>
                  <a:gd name="connsiteX140" fmla="*/ 649670 w 671805"/>
                  <a:gd name="connsiteY140" fmla="*/ 444014 h 679029"/>
                  <a:gd name="connsiteX141" fmla="*/ 649670 w 671805"/>
                  <a:gd name="connsiteY141" fmla="*/ 447627 h 679029"/>
                  <a:gd name="connsiteX142" fmla="*/ 646059 w 671805"/>
                  <a:gd name="connsiteY142" fmla="*/ 451240 h 679029"/>
                  <a:gd name="connsiteX143" fmla="*/ 646059 w 671805"/>
                  <a:gd name="connsiteY143" fmla="*/ 462077 h 679029"/>
                  <a:gd name="connsiteX144" fmla="*/ 642444 w 671805"/>
                  <a:gd name="connsiteY144" fmla="*/ 465690 h 679029"/>
                  <a:gd name="connsiteX145" fmla="*/ 638833 w 671805"/>
                  <a:gd name="connsiteY145" fmla="*/ 465690 h 679029"/>
                  <a:gd name="connsiteX146" fmla="*/ 638833 w 671805"/>
                  <a:gd name="connsiteY146" fmla="*/ 476529 h 679029"/>
                  <a:gd name="connsiteX147" fmla="*/ 635223 w 671805"/>
                  <a:gd name="connsiteY147" fmla="*/ 476529 h 679029"/>
                  <a:gd name="connsiteX148" fmla="*/ 635223 w 671805"/>
                  <a:gd name="connsiteY148" fmla="*/ 480142 h 679029"/>
                  <a:gd name="connsiteX149" fmla="*/ 631607 w 671805"/>
                  <a:gd name="connsiteY149" fmla="*/ 480142 h 679029"/>
                  <a:gd name="connsiteX150" fmla="*/ 627997 w 671805"/>
                  <a:gd name="connsiteY150" fmla="*/ 483755 h 679029"/>
                  <a:gd name="connsiteX151" fmla="*/ 627997 w 671805"/>
                  <a:gd name="connsiteY151" fmla="*/ 487365 h 679029"/>
                  <a:gd name="connsiteX152" fmla="*/ 624382 w 671805"/>
                  <a:gd name="connsiteY152" fmla="*/ 490978 h 679029"/>
                  <a:gd name="connsiteX153" fmla="*/ 624382 w 671805"/>
                  <a:gd name="connsiteY153" fmla="*/ 498204 h 679029"/>
                  <a:gd name="connsiteX154" fmla="*/ 627997 w 671805"/>
                  <a:gd name="connsiteY154" fmla="*/ 505430 h 679029"/>
                  <a:gd name="connsiteX155" fmla="*/ 631607 w 671805"/>
                  <a:gd name="connsiteY155" fmla="*/ 512654 h 679029"/>
                  <a:gd name="connsiteX156" fmla="*/ 635223 w 671805"/>
                  <a:gd name="connsiteY156" fmla="*/ 516267 h 679029"/>
                  <a:gd name="connsiteX157" fmla="*/ 635223 w 671805"/>
                  <a:gd name="connsiteY157" fmla="*/ 519880 h 679029"/>
                  <a:gd name="connsiteX158" fmla="*/ 638833 w 671805"/>
                  <a:gd name="connsiteY158" fmla="*/ 527106 h 679029"/>
                  <a:gd name="connsiteX159" fmla="*/ 638833 w 671805"/>
                  <a:gd name="connsiteY159" fmla="*/ 530719 h 679029"/>
                  <a:gd name="connsiteX160" fmla="*/ 642444 w 671805"/>
                  <a:gd name="connsiteY160" fmla="*/ 534332 h 679029"/>
                  <a:gd name="connsiteX161" fmla="*/ 642444 w 671805"/>
                  <a:gd name="connsiteY161" fmla="*/ 563233 h 679029"/>
                  <a:gd name="connsiteX162" fmla="*/ 635223 w 671805"/>
                  <a:gd name="connsiteY162" fmla="*/ 566844 h 679029"/>
                  <a:gd name="connsiteX163" fmla="*/ 627997 w 671805"/>
                  <a:gd name="connsiteY163" fmla="*/ 570457 h 679029"/>
                  <a:gd name="connsiteX164" fmla="*/ 617156 w 671805"/>
                  <a:gd name="connsiteY164" fmla="*/ 577683 h 679029"/>
                  <a:gd name="connsiteX165" fmla="*/ 606319 w 671805"/>
                  <a:gd name="connsiteY165" fmla="*/ 581296 h 679029"/>
                  <a:gd name="connsiteX166" fmla="*/ 591867 w 671805"/>
                  <a:gd name="connsiteY166" fmla="*/ 584909 h 679029"/>
                  <a:gd name="connsiteX167" fmla="*/ 577420 w 671805"/>
                  <a:gd name="connsiteY167" fmla="*/ 588522 h 679029"/>
                  <a:gd name="connsiteX168" fmla="*/ 548516 w 671805"/>
                  <a:gd name="connsiteY168" fmla="*/ 588522 h 679029"/>
                  <a:gd name="connsiteX169" fmla="*/ 541290 w 671805"/>
                  <a:gd name="connsiteY169" fmla="*/ 584909 h 679029"/>
                  <a:gd name="connsiteX170" fmla="*/ 530453 w 671805"/>
                  <a:gd name="connsiteY170" fmla="*/ 577683 h 679029"/>
                  <a:gd name="connsiteX171" fmla="*/ 519617 w 671805"/>
                  <a:gd name="connsiteY171" fmla="*/ 574070 h 679029"/>
                  <a:gd name="connsiteX172" fmla="*/ 512391 w 671805"/>
                  <a:gd name="connsiteY172" fmla="*/ 566844 h 679029"/>
                  <a:gd name="connsiteX173" fmla="*/ 497939 w 671805"/>
                  <a:gd name="connsiteY173" fmla="*/ 566844 h 679029"/>
                  <a:gd name="connsiteX174" fmla="*/ 494328 w 671805"/>
                  <a:gd name="connsiteY174" fmla="*/ 563233 h 679029"/>
                  <a:gd name="connsiteX175" fmla="*/ 432910 w 671805"/>
                  <a:gd name="connsiteY175" fmla="*/ 530719 h 679029"/>
                  <a:gd name="connsiteX176" fmla="*/ 429299 w 671805"/>
                  <a:gd name="connsiteY176" fmla="*/ 530719 h 679029"/>
                  <a:gd name="connsiteX177" fmla="*/ 422074 w 671805"/>
                  <a:gd name="connsiteY177" fmla="*/ 527106 h 679029"/>
                  <a:gd name="connsiteX178" fmla="*/ 418463 w 671805"/>
                  <a:gd name="connsiteY178" fmla="*/ 523493 h 679029"/>
                  <a:gd name="connsiteX179" fmla="*/ 407622 w 671805"/>
                  <a:gd name="connsiteY179" fmla="*/ 523493 h 679029"/>
                  <a:gd name="connsiteX180" fmla="*/ 404011 w 671805"/>
                  <a:gd name="connsiteY180" fmla="*/ 527106 h 679029"/>
                  <a:gd name="connsiteX181" fmla="*/ 367886 w 671805"/>
                  <a:gd name="connsiteY181" fmla="*/ 545168 h 679029"/>
                  <a:gd name="connsiteX182" fmla="*/ 317304 w 671805"/>
                  <a:gd name="connsiteY182" fmla="*/ 566844 h 679029"/>
                  <a:gd name="connsiteX183" fmla="*/ 313694 w 671805"/>
                  <a:gd name="connsiteY183" fmla="*/ 570457 h 679029"/>
                  <a:gd name="connsiteX184" fmla="*/ 306468 w 671805"/>
                  <a:gd name="connsiteY184" fmla="*/ 570457 h 679029"/>
                  <a:gd name="connsiteX185" fmla="*/ 302857 w 671805"/>
                  <a:gd name="connsiteY185" fmla="*/ 574070 h 679029"/>
                  <a:gd name="connsiteX186" fmla="*/ 299242 w 671805"/>
                  <a:gd name="connsiteY186" fmla="*/ 574070 h 679029"/>
                  <a:gd name="connsiteX187" fmla="*/ 299242 w 671805"/>
                  <a:gd name="connsiteY187" fmla="*/ 577683 h 679029"/>
                  <a:gd name="connsiteX188" fmla="*/ 295631 w 671805"/>
                  <a:gd name="connsiteY188" fmla="*/ 584909 h 679029"/>
                  <a:gd name="connsiteX189" fmla="*/ 299242 w 671805"/>
                  <a:gd name="connsiteY189" fmla="*/ 592132 h 679029"/>
                  <a:gd name="connsiteX190" fmla="*/ 299242 w 671805"/>
                  <a:gd name="connsiteY190" fmla="*/ 606584 h 679029"/>
                  <a:gd name="connsiteX191" fmla="*/ 295631 w 671805"/>
                  <a:gd name="connsiteY191" fmla="*/ 613810 h 679029"/>
                  <a:gd name="connsiteX192" fmla="*/ 292016 w 671805"/>
                  <a:gd name="connsiteY192" fmla="*/ 621034 h 679029"/>
                  <a:gd name="connsiteX193" fmla="*/ 288405 w 671805"/>
                  <a:gd name="connsiteY193" fmla="*/ 624647 h 679029"/>
                  <a:gd name="connsiteX194" fmla="*/ 281179 w 671805"/>
                  <a:gd name="connsiteY194" fmla="*/ 631873 h 679029"/>
                  <a:gd name="connsiteX195" fmla="*/ 277568 w 671805"/>
                  <a:gd name="connsiteY195" fmla="*/ 635486 h 679029"/>
                  <a:gd name="connsiteX196" fmla="*/ 273953 w 671805"/>
                  <a:gd name="connsiteY196" fmla="*/ 639099 h 679029"/>
                  <a:gd name="connsiteX197" fmla="*/ 263117 w 671805"/>
                  <a:gd name="connsiteY197" fmla="*/ 642712 h 679029"/>
                  <a:gd name="connsiteX198" fmla="*/ 259506 w 671805"/>
                  <a:gd name="connsiteY198" fmla="*/ 642712 h 679029"/>
                  <a:gd name="connsiteX199" fmla="*/ 252280 w 671805"/>
                  <a:gd name="connsiteY199" fmla="*/ 646322 h 679029"/>
                  <a:gd name="connsiteX200" fmla="*/ 245054 w 671805"/>
                  <a:gd name="connsiteY200" fmla="*/ 649935 h 679029"/>
                  <a:gd name="connsiteX201" fmla="*/ 237828 w 671805"/>
                  <a:gd name="connsiteY201" fmla="*/ 653548 h 679029"/>
                  <a:gd name="connsiteX202" fmla="*/ 230602 w 671805"/>
                  <a:gd name="connsiteY202" fmla="*/ 657161 h 679029"/>
                  <a:gd name="connsiteX203" fmla="*/ 219766 w 671805"/>
                  <a:gd name="connsiteY203" fmla="*/ 660774 h 679029"/>
                  <a:gd name="connsiteX204" fmla="*/ 201703 w 671805"/>
                  <a:gd name="connsiteY204" fmla="*/ 660774 h 679029"/>
                  <a:gd name="connsiteX205" fmla="*/ 194477 w 671805"/>
                  <a:gd name="connsiteY205" fmla="*/ 664387 h 679029"/>
                  <a:gd name="connsiteX206" fmla="*/ 187251 w 671805"/>
                  <a:gd name="connsiteY206" fmla="*/ 664387 h 679029"/>
                  <a:gd name="connsiteX207" fmla="*/ 180025 w 671805"/>
                  <a:gd name="connsiteY207" fmla="*/ 668000 h 679029"/>
                  <a:gd name="connsiteX208" fmla="*/ 172799 w 671805"/>
                  <a:gd name="connsiteY208" fmla="*/ 671611 h 679029"/>
                  <a:gd name="connsiteX209" fmla="*/ 165573 w 671805"/>
                  <a:gd name="connsiteY209" fmla="*/ 675224 h 679029"/>
                  <a:gd name="connsiteX210" fmla="*/ 158347 w 671805"/>
                  <a:gd name="connsiteY210" fmla="*/ 678837 h 679029"/>
                  <a:gd name="connsiteX211" fmla="*/ 136674 w 671805"/>
                  <a:gd name="connsiteY211" fmla="*/ 678837 h 679029"/>
                  <a:gd name="connsiteX212" fmla="*/ 129448 w 671805"/>
                  <a:gd name="connsiteY212" fmla="*/ 675224 h 679029"/>
                  <a:gd name="connsiteX213" fmla="*/ 122374 w 671805"/>
                  <a:gd name="connsiteY213" fmla="*/ 675224 h 679029"/>
                  <a:gd name="connsiteX214" fmla="*/ 115148 w 671805"/>
                  <a:gd name="connsiteY214" fmla="*/ 671611 h 679029"/>
                  <a:gd name="connsiteX215" fmla="*/ 82633 w 671805"/>
                  <a:gd name="connsiteY215" fmla="*/ 671611 h 679029"/>
                  <a:gd name="connsiteX216" fmla="*/ 75407 w 671805"/>
                  <a:gd name="connsiteY216" fmla="*/ 668000 h 679029"/>
                  <a:gd name="connsiteX217" fmla="*/ 71797 w 671805"/>
                  <a:gd name="connsiteY217" fmla="*/ 664387 h 679029"/>
                  <a:gd name="connsiteX218" fmla="*/ 68182 w 671805"/>
                  <a:gd name="connsiteY218" fmla="*/ 660774 h 679029"/>
                  <a:gd name="connsiteX219" fmla="*/ 60960 w 671805"/>
                  <a:gd name="connsiteY219" fmla="*/ 657161 h 679029"/>
                  <a:gd name="connsiteX220" fmla="*/ 46508 w 671805"/>
                  <a:gd name="connsiteY220" fmla="*/ 657161 h 679029"/>
                  <a:gd name="connsiteX221" fmla="*/ 39282 w 671805"/>
                  <a:gd name="connsiteY221" fmla="*/ 660774 h 679029"/>
                  <a:gd name="connsiteX222" fmla="*/ 35672 w 671805"/>
                  <a:gd name="connsiteY222" fmla="*/ 660774 h 679029"/>
                  <a:gd name="connsiteX223" fmla="*/ 24831 w 671805"/>
                  <a:gd name="connsiteY223" fmla="*/ 664387 h 679029"/>
                  <a:gd name="connsiteX224" fmla="*/ 24831 w 671805"/>
                  <a:gd name="connsiteY224" fmla="*/ 646322 h 679029"/>
                  <a:gd name="connsiteX225" fmla="*/ 28446 w 671805"/>
                  <a:gd name="connsiteY225" fmla="*/ 642712 h 679029"/>
                  <a:gd name="connsiteX226" fmla="*/ 32056 w 671805"/>
                  <a:gd name="connsiteY226" fmla="*/ 642712 h 679029"/>
                  <a:gd name="connsiteX227" fmla="*/ 32056 w 671805"/>
                  <a:gd name="connsiteY227" fmla="*/ 639099 h 679029"/>
                  <a:gd name="connsiteX228" fmla="*/ 35672 w 671805"/>
                  <a:gd name="connsiteY228" fmla="*/ 635486 h 679029"/>
                  <a:gd name="connsiteX229" fmla="*/ 39282 w 671805"/>
                  <a:gd name="connsiteY229" fmla="*/ 628260 h 679029"/>
                  <a:gd name="connsiteX230" fmla="*/ 39282 w 671805"/>
                  <a:gd name="connsiteY230" fmla="*/ 617421 h 679029"/>
                  <a:gd name="connsiteX231" fmla="*/ 42893 w 671805"/>
                  <a:gd name="connsiteY231" fmla="*/ 613810 h 679029"/>
                  <a:gd name="connsiteX232" fmla="*/ 42893 w 671805"/>
                  <a:gd name="connsiteY232" fmla="*/ 610197 h 679029"/>
                  <a:gd name="connsiteX233" fmla="*/ 46508 w 671805"/>
                  <a:gd name="connsiteY233" fmla="*/ 606584 h 679029"/>
                  <a:gd name="connsiteX234" fmla="*/ 46508 w 671805"/>
                  <a:gd name="connsiteY234" fmla="*/ 588522 h 679029"/>
                  <a:gd name="connsiteX235" fmla="*/ 50119 w 671805"/>
                  <a:gd name="connsiteY235" fmla="*/ 581296 h 679029"/>
                  <a:gd name="connsiteX236" fmla="*/ 50119 w 671805"/>
                  <a:gd name="connsiteY236" fmla="*/ 577683 h 679029"/>
                  <a:gd name="connsiteX237" fmla="*/ 53734 w 671805"/>
                  <a:gd name="connsiteY237" fmla="*/ 574070 h 679029"/>
                  <a:gd name="connsiteX238" fmla="*/ 64571 w 671805"/>
                  <a:gd name="connsiteY238" fmla="*/ 566844 h 679029"/>
                  <a:gd name="connsiteX239" fmla="*/ 71797 w 671805"/>
                  <a:gd name="connsiteY239" fmla="*/ 559620 h 679029"/>
                  <a:gd name="connsiteX240" fmla="*/ 71797 w 671805"/>
                  <a:gd name="connsiteY240" fmla="*/ 534332 h 679029"/>
                  <a:gd name="connsiteX241" fmla="*/ 68182 w 671805"/>
                  <a:gd name="connsiteY241" fmla="*/ 523493 h 679029"/>
                  <a:gd name="connsiteX242" fmla="*/ 60960 w 671805"/>
                  <a:gd name="connsiteY242" fmla="*/ 509043 h 679029"/>
                  <a:gd name="connsiteX243" fmla="*/ 57345 w 671805"/>
                  <a:gd name="connsiteY243" fmla="*/ 505430 h 679029"/>
                  <a:gd name="connsiteX244" fmla="*/ 53734 w 671805"/>
                  <a:gd name="connsiteY244" fmla="*/ 494591 h 679029"/>
                  <a:gd name="connsiteX245" fmla="*/ 46508 w 671805"/>
                  <a:gd name="connsiteY245" fmla="*/ 483755 h 679029"/>
                  <a:gd name="connsiteX246" fmla="*/ 42893 w 671805"/>
                  <a:gd name="connsiteY246" fmla="*/ 472916 h 679029"/>
                  <a:gd name="connsiteX247" fmla="*/ 35672 w 671805"/>
                  <a:gd name="connsiteY247" fmla="*/ 462077 h 679029"/>
                  <a:gd name="connsiteX248" fmla="*/ 32056 w 671805"/>
                  <a:gd name="connsiteY248" fmla="*/ 458464 h 679029"/>
                  <a:gd name="connsiteX249" fmla="*/ 21220 w 671805"/>
                  <a:gd name="connsiteY249" fmla="*/ 458464 h 679029"/>
                  <a:gd name="connsiteX250" fmla="*/ 21220 w 671805"/>
                  <a:gd name="connsiteY250" fmla="*/ 462077 h 679029"/>
                  <a:gd name="connsiteX251" fmla="*/ 17605 w 671805"/>
                  <a:gd name="connsiteY251" fmla="*/ 462077 h 679029"/>
                  <a:gd name="connsiteX252" fmla="*/ 17605 w 671805"/>
                  <a:gd name="connsiteY252" fmla="*/ 465690 h 679029"/>
                  <a:gd name="connsiteX253" fmla="*/ 10383 w 671805"/>
                  <a:gd name="connsiteY253" fmla="*/ 465690 h 679029"/>
                  <a:gd name="connsiteX254" fmla="*/ 6768 w 671805"/>
                  <a:gd name="connsiteY254" fmla="*/ 454853 h 679029"/>
                  <a:gd name="connsiteX255" fmla="*/ 3157 w 671805"/>
                  <a:gd name="connsiteY255" fmla="*/ 440401 h 679029"/>
                  <a:gd name="connsiteX256" fmla="*/ 3157 w 671805"/>
                  <a:gd name="connsiteY256" fmla="*/ 429565 h 679029"/>
                  <a:gd name="connsiteX257" fmla="*/ -458 w 671805"/>
                  <a:gd name="connsiteY257" fmla="*/ 415113 h 679029"/>
                  <a:gd name="connsiteX258" fmla="*/ -458 w 671805"/>
                  <a:gd name="connsiteY258" fmla="*/ 378986 h 679029"/>
                  <a:gd name="connsiteX259" fmla="*/ 3157 w 671805"/>
                  <a:gd name="connsiteY259" fmla="*/ 368149 h 679029"/>
                  <a:gd name="connsiteX260" fmla="*/ 3157 w 671805"/>
                  <a:gd name="connsiteY260" fmla="*/ 350086 h 679029"/>
                  <a:gd name="connsiteX261" fmla="*/ 10383 w 671805"/>
                  <a:gd name="connsiteY261" fmla="*/ 346473 h 679029"/>
                  <a:gd name="connsiteX262" fmla="*/ 13994 w 671805"/>
                  <a:gd name="connsiteY262" fmla="*/ 342860 h 679029"/>
                  <a:gd name="connsiteX263" fmla="*/ 21220 w 671805"/>
                  <a:gd name="connsiteY263" fmla="*/ 335635 h 679029"/>
                  <a:gd name="connsiteX264" fmla="*/ 24831 w 671805"/>
                  <a:gd name="connsiteY264" fmla="*/ 328409 h 679029"/>
                  <a:gd name="connsiteX265" fmla="*/ 28446 w 671805"/>
                  <a:gd name="connsiteY265" fmla="*/ 321185 h 679029"/>
                  <a:gd name="connsiteX266" fmla="*/ 28446 w 671805"/>
                  <a:gd name="connsiteY266" fmla="*/ 317572 h 679029"/>
                  <a:gd name="connsiteX267" fmla="*/ 32056 w 671805"/>
                  <a:gd name="connsiteY267" fmla="*/ 313959 h 679029"/>
                  <a:gd name="connsiteX268" fmla="*/ 35672 w 671805"/>
                  <a:gd name="connsiteY268" fmla="*/ 313959 h 679029"/>
                  <a:gd name="connsiteX269" fmla="*/ 39282 w 671805"/>
                  <a:gd name="connsiteY269" fmla="*/ 310346 h 679029"/>
                  <a:gd name="connsiteX270" fmla="*/ 46508 w 671805"/>
                  <a:gd name="connsiteY270" fmla="*/ 310346 h 679029"/>
                  <a:gd name="connsiteX271" fmla="*/ 53734 w 671805"/>
                  <a:gd name="connsiteY271" fmla="*/ 306733 h 679029"/>
                  <a:gd name="connsiteX272" fmla="*/ 57345 w 671805"/>
                  <a:gd name="connsiteY272" fmla="*/ 303120 h 679029"/>
                  <a:gd name="connsiteX273" fmla="*/ 60960 w 671805"/>
                  <a:gd name="connsiteY273" fmla="*/ 299507 h 679029"/>
                  <a:gd name="connsiteX274" fmla="*/ 64571 w 671805"/>
                  <a:gd name="connsiteY274" fmla="*/ 292283 h 679029"/>
                  <a:gd name="connsiteX275" fmla="*/ 64571 w 671805"/>
                  <a:gd name="connsiteY275" fmla="*/ 285058 h 679029"/>
                  <a:gd name="connsiteX276" fmla="*/ 57345 w 671805"/>
                  <a:gd name="connsiteY276" fmla="*/ 274219 h 679029"/>
                  <a:gd name="connsiteX277" fmla="*/ 53734 w 671805"/>
                  <a:gd name="connsiteY277" fmla="*/ 263382 h 679029"/>
                  <a:gd name="connsiteX278" fmla="*/ 46508 w 671805"/>
                  <a:gd name="connsiteY278" fmla="*/ 259769 h 679029"/>
                  <a:gd name="connsiteX279" fmla="*/ 39282 w 671805"/>
                  <a:gd name="connsiteY279" fmla="*/ 252543 h 679029"/>
                  <a:gd name="connsiteX280" fmla="*/ 32056 w 671805"/>
                  <a:gd name="connsiteY280" fmla="*/ 238093 h 679029"/>
                  <a:gd name="connsiteX281" fmla="*/ 24831 w 671805"/>
                  <a:gd name="connsiteY281" fmla="*/ 230868 h 679029"/>
                  <a:gd name="connsiteX282" fmla="*/ 21220 w 671805"/>
                  <a:gd name="connsiteY282" fmla="*/ 223642 h 679029"/>
                  <a:gd name="connsiteX283" fmla="*/ 17605 w 671805"/>
                  <a:gd name="connsiteY283" fmla="*/ 216418 h 679029"/>
                  <a:gd name="connsiteX284" fmla="*/ 13994 w 671805"/>
                  <a:gd name="connsiteY284" fmla="*/ 209192 h 679029"/>
                  <a:gd name="connsiteX285" fmla="*/ 10383 w 671805"/>
                  <a:gd name="connsiteY285" fmla="*/ 201966 h 679029"/>
                  <a:gd name="connsiteX286" fmla="*/ 6768 w 671805"/>
                  <a:gd name="connsiteY286" fmla="*/ 194740 h 679029"/>
                  <a:gd name="connsiteX287" fmla="*/ 6768 w 671805"/>
                  <a:gd name="connsiteY287" fmla="*/ 176829 h 679029"/>
                  <a:gd name="connsiteX288" fmla="*/ 10383 w 671805"/>
                  <a:gd name="connsiteY288" fmla="*/ 173216 h 679029"/>
                  <a:gd name="connsiteX289" fmla="*/ 17605 w 671805"/>
                  <a:gd name="connsiteY289" fmla="*/ 169452 h 679029"/>
                  <a:gd name="connsiteX290" fmla="*/ 24831 w 671805"/>
                  <a:gd name="connsiteY290" fmla="*/ 165839 h 679029"/>
                  <a:gd name="connsiteX291" fmla="*/ 32056 w 671805"/>
                  <a:gd name="connsiteY291" fmla="*/ 162228 h 679029"/>
                  <a:gd name="connsiteX292" fmla="*/ 42893 w 671805"/>
                  <a:gd name="connsiteY292" fmla="*/ 158764 h 679029"/>
                  <a:gd name="connsiteX293" fmla="*/ 46508 w 671805"/>
                  <a:gd name="connsiteY293" fmla="*/ 158764 h 679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</a:cxnLst>
                <a:rect l="l" t="t" r="r" b="b"/>
                <a:pathLst>
                  <a:path w="671805" h="679029">
                    <a:moveTo>
                      <a:pt x="46508" y="158764"/>
                    </a:moveTo>
                    <a:lnTo>
                      <a:pt x="53734" y="155151"/>
                    </a:lnTo>
                    <a:lnTo>
                      <a:pt x="64571" y="151541"/>
                    </a:lnTo>
                    <a:lnTo>
                      <a:pt x="71797" y="147928"/>
                    </a:lnTo>
                    <a:lnTo>
                      <a:pt x="82633" y="144163"/>
                    </a:lnTo>
                    <a:lnTo>
                      <a:pt x="89859" y="140550"/>
                    </a:lnTo>
                    <a:lnTo>
                      <a:pt x="97085" y="133476"/>
                    </a:lnTo>
                    <a:lnTo>
                      <a:pt x="100696" y="129863"/>
                    </a:lnTo>
                    <a:lnTo>
                      <a:pt x="104311" y="122639"/>
                    </a:lnTo>
                    <a:lnTo>
                      <a:pt x="104311" y="115413"/>
                    </a:lnTo>
                    <a:lnTo>
                      <a:pt x="107922" y="111800"/>
                    </a:lnTo>
                    <a:lnTo>
                      <a:pt x="104311" y="104574"/>
                    </a:lnTo>
                    <a:lnTo>
                      <a:pt x="104311" y="100961"/>
                    </a:lnTo>
                    <a:lnTo>
                      <a:pt x="100696" y="97351"/>
                    </a:lnTo>
                    <a:lnTo>
                      <a:pt x="97085" y="93738"/>
                    </a:lnTo>
                    <a:lnTo>
                      <a:pt x="97085" y="90125"/>
                    </a:lnTo>
                    <a:lnTo>
                      <a:pt x="93470" y="86512"/>
                    </a:lnTo>
                    <a:lnTo>
                      <a:pt x="93470" y="82899"/>
                    </a:lnTo>
                    <a:lnTo>
                      <a:pt x="89859" y="79286"/>
                    </a:lnTo>
                    <a:lnTo>
                      <a:pt x="89859" y="75673"/>
                    </a:lnTo>
                    <a:lnTo>
                      <a:pt x="93470" y="68449"/>
                    </a:lnTo>
                    <a:lnTo>
                      <a:pt x="97085" y="64836"/>
                    </a:lnTo>
                    <a:lnTo>
                      <a:pt x="104311" y="61223"/>
                    </a:lnTo>
                    <a:lnTo>
                      <a:pt x="111537" y="57610"/>
                    </a:lnTo>
                    <a:lnTo>
                      <a:pt x="115148" y="50384"/>
                    </a:lnTo>
                    <a:lnTo>
                      <a:pt x="122374" y="46774"/>
                    </a:lnTo>
                    <a:lnTo>
                      <a:pt x="129600" y="39548"/>
                    </a:lnTo>
                    <a:lnTo>
                      <a:pt x="136826" y="28709"/>
                    </a:lnTo>
                    <a:lnTo>
                      <a:pt x="144052" y="21483"/>
                    </a:lnTo>
                    <a:lnTo>
                      <a:pt x="151273" y="17872"/>
                    </a:lnTo>
                    <a:lnTo>
                      <a:pt x="154737" y="14259"/>
                    </a:lnTo>
                    <a:lnTo>
                      <a:pt x="161963" y="14259"/>
                    </a:lnTo>
                    <a:lnTo>
                      <a:pt x="169189" y="10646"/>
                    </a:lnTo>
                    <a:lnTo>
                      <a:pt x="187251" y="10646"/>
                    </a:lnTo>
                    <a:lnTo>
                      <a:pt x="194477" y="14259"/>
                    </a:lnTo>
                    <a:lnTo>
                      <a:pt x="198239" y="14259"/>
                    </a:lnTo>
                    <a:lnTo>
                      <a:pt x="208929" y="10646"/>
                    </a:lnTo>
                    <a:lnTo>
                      <a:pt x="226991" y="7033"/>
                    </a:lnTo>
                    <a:lnTo>
                      <a:pt x="266727" y="7033"/>
                    </a:lnTo>
                    <a:lnTo>
                      <a:pt x="277568" y="3420"/>
                    </a:lnTo>
                    <a:lnTo>
                      <a:pt x="288405" y="3420"/>
                    </a:lnTo>
                    <a:lnTo>
                      <a:pt x="302857" y="-193"/>
                    </a:lnTo>
                    <a:lnTo>
                      <a:pt x="338982" y="-193"/>
                    </a:lnTo>
                    <a:lnTo>
                      <a:pt x="346208" y="3420"/>
                    </a:lnTo>
                    <a:lnTo>
                      <a:pt x="353434" y="7033"/>
                    </a:lnTo>
                    <a:lnTo>
                      <a:pt x="364271" y="7033"/>
                    </a:lnTo>
                    <a:lnTo>
                      <a:pt x="371497" y="10646"/>
                    </a:lnTo>
                    <a:lnTo>
                      <a:pt x="378722" y="14259"/>
                    </a:lnTo>
                    <a:lnTo>
                      <a:pt x="389559" y="21483"/>
                    </a:lnTo>
                    <a:lnTo>
                      <a:pt x="396785" y="25096"/>
                    </a:lnTo>
                    <a:lnTo>
                      <a:pt x="400396" y="28709"/>
                    </a:lnTo>
                    <a:lnTo>
                      <a:pt x="404011" y="32322"/>
                    </a:lnTo>
                    <a:lnTo>
                      <a:pt x="407622" y="32322"/>
                    </a:lnTo>
                    <a:lnTo>
                      <a:pt x="414848" y="35935"/>
                    </a:lnTo>
                    <a:lnTo>
                      <a:pt x="422074" y="39548"/>
                    </a:lnTo>
                    <a:lnTo>
                      <a:pt x="429299" y="43161"/>
                    </a:lnTo>
                    <a:lnTo>
                      <a:pt x="436525" y="46774"/>
                    </a:lnTo>
                    <a:lnTo>
                      <a:pt x="450973" y="46774"/>
                    </a:lnTo>
                    <a:lnTo>
                      <a:pt x="458199" y="43161"/>
                    </a:lnTo>
                    <a:lnTo>
                      <a:pt x="458199" y="46774"/>
                    </a:lnTo>
                    <a:lnTo>
                      <a:pt x="465425" y="50384"/>
                    </a:lnTo>
                    <a:lnTo>
                      <a:pt x="465425" y="53997"/>
                    </a:lnTo>
                    <a:lnTo>
                      <a:pt x="469040" y="53997"/>
                    </a:lnTo>
                    <a:lnTo>
                      <a:pt x="472651" y="57610"/>
                    </a:lnTo>
                    <a:lnTo>
                      <a:pt x="487102" y="57610"/>
                    </a:lnTo>
                    <a:lnTo>
                      <a:pt x="494328" y="53997"/>
                    </a:lnTo>
                    <a:lnTo>
                      <a:pt x="501554" y="53997"/>
                    </a:lnTo>
                    <a:lnTo>
                      <a:pt x="505165" y="50384"/>
                    </a:lnTo>
                    <a:lnTo>
                      <a:pt x="512391" y="46774"/>
                    </a:lnTo>
                    <a:lnTo>
                      <a:pt x="519617" y="46774"/>
                    </a:lnTo>
                    <a:lnTo>
                      <a:pt x="526843" y="43161"/>
                    </a:lnTo>
                    <a:lnTo>
                      <a:pt x="534064" y="39548"/>
                    </a:lnTo>
                    <a:lnTo>
                      <a:pt x="544905" y="39548"/>
                    </a:lnTo>
                    <a:lnTo>
                      <a:pt x="548516" y="43161"/>
                    </a:lnTo>
                    <a:lnTo>
                      <a:pt x="595482" y="43161"/>
                    </a:lnTo>
                    <a:lnTo>
                      <a:pt x="599093" y="50384"/>
                    </a:lnTo>
                    <a:lnTo>
                      <a:pt x="602708" y="57610"/>
                    </a:lnTo>
                    <a:lnTo>
                      <a:pt x="602708" y="79286"/>
                    </a:lnTo>
                    <a:lnTo>
                      <a:pt x="599093" y="86512"/>
                    </a:lnTo>
                    <a:lnTo>
                      <a:pt x="599093" y="90125"/>
                    </a:lnTo>
                    <a:lnTo>
                      <a:pt x="595482" y="97351"/>
                    </a:lnTo>
                    <a:lnTo>
                      <a:pt x="595482" y="119026"/>
                    </a:lnTo>
                    <a:lnTo>
                      <a:pt x="599093" y="126252"/>
                    </a:lnTo>
                    <a:lnTo>
                      <a:pt x="595482" y="129863"/>
                    </a:lnTo>
                    <a:lnTo>
                      <a:pt x="595482" y="151541"/>
                    </a:lnTo>
                    <a:lnTo>
                      <a:pt x="591867" y="155151"/>
                    </a:lnTo>
                    <a:lnTo>
                      <a:pt x="591867" y="162228"/>
                    </a:lnTo>
                    <a:lnTo>
                      <a:pt x="588256" y="169452"/>
                    </a:lnTo>
                    <a:lnTo>
                      <a:pt x="588256" y="173216"/>
                    </a:lnTo>
                    <a:lnTo>
                      <a:pt x="584641" y="184053"/>
                    </a:lnTo>
                    <a:lnTo>
                      <a:pt x="584641" y="198353"/>
                    </a:lnTo>
                    <a:lnTo>
                      <a:pt x="588256" y="205579"/>
                    </a:lnTo>
                    <a:lnTo>
                      <a:pt x="595482" y="212805"/>
                    </a:lnTo>
                    <a:lnTo>
                      <a:pt x="599093" y="216418"/>
                    </a:lnTo>
                    <a:lnTo>
                      <a:pt x="602708" y="223642"/>
                    </a:lnTo>
                    <a:lnTo>
                      <a:pt x="606319" y="230868"/>
                    </a:lnTo>
                    <a:lnTo>
                      <a:pt x="609930" y="234481"/>
                    </a:lnTo>
                    <a:lnTo>
                      <a:pt x="613545" y="241706"/>
                    </a:lnTo>
                    <a:lnTo>
                      <a:pt x="617156" y="245317"/>
                    </a:lnTo>
                    <a:lnTo>
                      <a:pt x="620771" y="248930"/>
                    </a:lnTo>
                    <a:lnTo>
                      <a:pt x="624382" y="252543"/>
                    </a:lnTo>
                    <a:lnTo>
                      <a:pt x="627997" y="256156"/>
                    </a:lnTo>
                    <a:lnTo>
                      <a:pt x="631607" y="259769"/>
                    </a:lnTo>
                    <a:lnTo>
                      <a:pt x="635223" y="263382"/>
                    </a:lnTo>
                    <a:lnTo>
                      <a:pt x="638833" y="266995"/>
                    </a:lnTo>
                    <a:lnTo>
                      <a:pt x="642444" y="270608"/>
                    </a:lnTo>
                    <a:lnTo>
                      <a:pt x="642444" y="277832"/>
                    </a:lnTo>
                    <a:lnTo>
                      <a:pt x="638833" y="277832"/>
                    </a:lnTo>
                    <a:lnTo>
                      <a:pt x="635223" y="281445"/>
                    </a:lnTo>
                    <a:lnTo>
                      <a:pt x="635223" y="288670"/>
                    </a:lnTo>
                    <a:lnTo>
                      <a:pt x="638833" y="292283"/>
                    </a:lnTo>
                    <a:lnTo>
                      <a:pt x="635223" y="295896"/>
                    </a:lnTo>
                    <a:lnTo>
                      <a:pt x="638833" y="295896"/>
                    </a:lnTo>
                    <a:lnTo>
                      <a:pt x="642444" y="299507"/>
                    </a:lnTo>
                    <a:lnTo>
                      <a:pt x="638833" y="303120"/>
                    </a:lnTo>
                    <a:lnTo>
                      <a:pt x="642444" y="306733"/>
                    </a:lnTo>
                    <a:lnTo>
                      <a:pt x="646059" y="306733"/>
                    </a:lnTo>
                    <a:lnTo>
                      <a:pt x="646059" y="313959"/>
                    </a:lnTo>
                    <a:lnTo>
                      <a:pt x="649670" y="317572"/>
                    </a:lnTo>
                    <a:lnTo>
                      <a:pt x="653285" y="317572"/>
                    </a:lnTo>
                    <a:lnTo>
                      <a:pt x="653285" y="342860"/>
                    </a:lnTo>
                    <a:lnTo>
                      <a:pt x="656896" y="346473"/>
                    </a:lnTo>
                    <a:lnTo>
                      <a:pt x="660511" y="346473"/>
                    </a:lnTo>
                    <a:lnTo>
                      <a:pt x="660511" y="357310"/>
                    </a:lnTo>
                    <a:lnTo>
                      <a:pt x="664122" y="357310"/>
                    </a:lnTo>
                    <a:lnTo>
                      <a:pt x="667733" y="360923"/>
                    </a:lnTo>
                    <a:lnTo>
                      <a:pt x="667733" y="364536"/>
                    </a:lnTo>
                    <a:lnTo>
                      <a:pt x="671348" y="368149"/>
                    </a:lnTo>
                    <a:lnTo>
                      <a:pt x="671348" y="382599"/>
                    </a:lnTo>
                    <a:lnTo>
                      <a:pt x="667733" y="386212"/>
                    </a:lnTo>
                    <a:lnTo>
                      <a:pt x="667733" y="389824"/>
                    </a:lnTo>
                    <a:lnTo>
                      <a:pt x="664122" y="389824"/>
                    </a:lnTo>
                    <a:lnTo>
                      <a:pt x="667733" y="393437"/>
                    </a:lnTo>
                    <a:lnTo>
                      <a:pt x="667733" y="404276"/>
                    </a:lnTo>
                    <a:lnTo>
                      <a:pt x="664122" y="407887"/>
                    </a:lnTo>
                    <a:lnTo>
                      <a:pt x="664122" y="411500"/>
                    </a:lnTo>
                    <a:lnTo>
                      <a:pt x="660511" y="415113"/>
                    </a:lnTo>
                    <a:lnTo>
                      <a:pt x="660511" y="436788"/>
                    </a:lnTo>
                    <a:lnTo>
                      <a:pt x="656896" y="440401"/>
                    </a:lnTo>
                    <a:lnTo>
                      <a:pt x="653285" y="444014"/>
                    </a:lnTo>
                    <a:lnTo>
                      <a:pt x="649670" y="444014"/>
                    </a:lnTo>
                    <a:lnTo>
                      <a:pt x="649670" y="447627"/>
                    </a:lnTo>
                    <a:lnTo>
                      <a:pt x="646059" y="451240"/>
                    </a:lnTo>
                    <a:lnTo>
                      <a:pt x="646059" y="462077"/>
                    </a:lnTo>
                    <a:lnTo>
                      <a:pt x="642444" y="465690"/>
                    </a:lnTo>
                    <a:lnTo>
                      <a:pt x="638833" y="465690"/>
                    </a:lnTo>
                    <a:lnTo>
                      <a:pt x="638833" y="476529"/>
                    </a:lnTo>
                    <a:lnTo>
                      <a:pt x="635223" y="476529"/>
                    </a:lnTo>
                    <a:lnTo>
                      <a:pt x="635223" y="480142"/>
                    </a:lnTo>
                    <a:lnTo>
                      <a:pt x="631607" y="480142"/>
                    </a:lnTo>
                    <a:lnTo>
                      <a:pt x="627997" y="483755"/>
                    </a:lnTo>
                    <a:lnTo>
                      <a:pt x="627997" y="487365"/>
                    </a:lnTo>
                    <a:lnTo>
                      <a:pt x="624382" y="490978"/>
                    </a:lnTo>
                    <a:lnTo>
                      <a:pt x="624382" y="498204"/>
                    </a:lnTo>
                    <a:lnTo>
                      <a:pt x="627997" y="505430"/>
                    </a:lnTo>
                    <a:lnTo>
                      <a:pt x="631607" y="512654"/>
                    </a:lnTo>
                    <a:lnTo>
                      <a:pt x="635223" y="516267"/>
                    </a:lnTo>
                    <a:lnTo>
                      <a:pt x="635223" y="519880"/>
                    </a:lnTo>
                    <a:lnTo>
                      <a:pt x="638833" y="527106"/>
                    </a:lnTo>
                    <a:lnTo>
                      <a:pt x="638833" y="530719"/>
                    </a:lnTo>
                    <a:lnTo>
                      <a:pt x="642444" y="534332"/>
                    </a:lnTo>
                    <a:lnTo>
                      <a:pt x="642444" y="563233"/>
                    </a:lnTo>
                    <a:lnTo>
                      <a:pt x="635223" y="566844"/>
                    </a:lnTo>
                    <a:lnTo>
                      <a:pt x="627997" y="570457"/>
                    </a:lnTo>
                    <a:lnTo>
                      <a:pt x="617156" y="577683"/>
                    </a:lnTo>
                    <a:lnTo>
                      <a:pt x="606319" y="581296"/>
                    </a:lnTo>
                    <a:lnTo>
                      <a:pt x="591867" y="584909"/>
                    </a:lnTo>
                    <a:lnTo>
                      <a:pt x="577420" y="588522"/>
                    </a:lnTo>
                    <a:lnTo>
                      <a:pt x="548516" y="588522"/>
                    </a:lnTo>
                    <a:lnTo>
                      <a:pt x="541290" y="584909"/>
                    </a:lnTo>
                    <a:lnTo>
                      <a:pt x="530453" y="577683"/>
                    </a:lnTo>
                    <a:lnTo>
                      <a:pt x="519617" y="574070"/>
                    </a:lnTo>
                    <a:lnTo>
                      <a:pt x="512391" y="566844"/>
                    </a:lnTo>
                    <a:lnTo>
                      <a:pt x="497939" y="566844"/>
                    </a:lnTo>
                    <a:lnTo>
                      <a:pt x="494328" y="563233"/>
                    </a:lnTo>
                    <a:lnTo>
                      <a:pt x="432910" y="530719"/>
                    </a:lnTo>
                    <a:lnTo>
                      <a:pt x="429299" y="530719"/>
                    </a:lnTo>
                    <a:lnTo>
                      <a:pt x="422074" y="527106"/>
                    </a:lnTo>
                    <a:lnTo>
                      <a:pt x="418463" y="523493"/>
                    </a:lnTo>
                    <a:lnTo>
                      <a:pt x="407622" y="523493"/>
                    </a:lnTo>
                    <a:lnTo>
                      <a:pt x="404011" y="527106"/>
                    </a:lnTo>
                    <a:lnTo>
                      <a:pt x="367886" y="545168"/>
                    </a:lnTo>
                    <a:lnTo>
                      <a:pt x="317304" y="566844"/>
                    </a:lnTo>
                    <a:lnTo>
                      <a:pt x="313694" y="570457"/>
                    </a:lnTo>
                    <a:lnTo>
                      <a:pt x="306468" y="570457"/>
                    </a:lnTo>
                    <a:lnTo>
                      <a:pt x="302857" y="574070"/>
                    </a:lnTo>
                    <a:lnTo>
                      <a:pt x="299242" y="574070"/>
                    </a:lnTo>
                    <a:lnTo>
                      <a:pt x="299242" y="577683"/>
                    </a:lnTo>
                    <a:lnTo>
                      <a:pt x="295631" y="584909"/>
                    </a:lnTo>
                    <a:lnTo>
                      <a:pt x="299242" y="592132"/>
                    </a:lnTo>
                    <a:lnTo>
                      <a:pt x="299242" y="606584"/>
                    </a:lnTo>
                    <a:lnTo>
                      <a:pt x="295631" y="613810"/>
                    </a:lnTo>
                    <a:lnTo>
                      <a:pt x="292016" y="621034"/>
                    </a:lnTo>
                    <a:lnTo>
                      <a:pt x="288405" y="624647"/>
                    </a:lnTo>
                    <a:lnTo>
                      <a:pt x="281179" y="631873"/>
                    </a:lnTo>
                    <a:lnTo>
                      <a:pt x="277568" y="635486"/>
                    </a:lnTo>
                    <a:lnTo>
                      <a:pt x="273953" y="639099"/>
                    </a:lnTo>
                    <a:lnTo>
                      <a:pt x="263117" y="642712"/>
                    </a:lnTo>
                    <a:lnTo>
                      <a:pt x="259506" y="642712"/>
                    </a:lnTo>
                    <a:lnTo>
                      <a:pt x="252280" y="646322"/>
                    </a:lnTo>
                    <a:lnTo>
                      <a:pt x="245054" y="649935"/>
                    </a:lnTo>
                    <a:lnTo>
                      <a:pt x="237828" y="653548"/>
                    </a:lnTo>
                    <a:lnTo>
                      <a:pt x="230602" y="657161"/>
                    </a:lnTo>
                    <a:lnTo>
                      <a:pt x="219766" y="660774"/>
                    </a:lnTo>
                    <a:lnTo>
                      <a:pt x="201703" y="660774"/>
                    </a:lnTo>
                    <a:lnTo>
                      <a:pt x="194477" y="664387"/>
                    </a:lnTo>
                    <a:lnTo>
                      <a:pt x="187251" y="664387"/>
                    </a:lnTo>
                    <a:lnTo>
                      <a:pt x="180025" y="668000"/>
                    </a:lnTo>
                    <a:lnTo>
                      <a:pt x="172799" y="671611"/>
                    </a:lnTo>
                    <a:lnTo>
                      <a:pt x="165573" y="675224"/>
                    </a:lnTo>
                    <a:lnTo>
                      <a:pt x="158347" y="678837"/>
                    </a:lnTo>
                    <a:lnTo>
                      <a:pt x="136674" y="678837"/>
                    </a:lnTo>
                    <a:lnTo>
                      <a:pt x="129448" y="675224"/>
                    </a:lnTo>
                    <a:lnTo>
                      <a:pt x="122374" y="675224"/>
                    </a:lnTo>
                    <a:lnTo>
                      <a:pt x="115148" y="671611"/>
                    </a:lnTo>
                    <a:lnTo>
                      <a:pt x="82633" y="671611"/>
                    </a:lnTo>
                    <a:lnTo>
                      <a:pt x="75407" y="668000"/>
                    </a:lnTo>
                    <a:lnTo>
                      <a:pt x="71797" y="664387"/>
                    </a:lnTo>
                    <a:lnTo>
                      <a:pt x="68182" y="660774"/>
                    </a:lnTo>
                    <a:lnTo>
                      <a:pt x="60960" y="657161"/>
                    </a:lnTo>
                    <a:lnTo>
                      <a:pt x="46508" y="657161"/>
                    </a:lnTo>
                    <a:lnTo>
                      <a:pt x="39282" y="660774"/>
                    </a:lnTo>
                    <a:lnTo>
                      <a:pt x="35672" y="660774"/>
                    </a:lnTo>
                    <a:lnTo>
                      <a:pt x="24831" y="664387"/>
                    </a:lnTo>
                    <a:lnTo>
                      <a:pt x="24831" y="646322"/>
                    </a:lnTo>
                    <a:lnTo>
                      <a:pt x="28446" y="642712"/>
                    </a:lnTo>
                    <a:lnTo>
                      <a:pt x="32056" y="642712"/>
                    </a:lnTo>
                    <a:lnTo>
                      <a:pt x="32056" y="639099"/>
                    </a:lnTo>
                    <a:lnTo>
                      <a:pt x="35672" y="635486"/>
                    </a:lnTo>
                    <a:lnTo>
                      <a:pt x="39282" y="628260"/>
                    </a:lnTo>
                    <a:lnTo>
                      <a:pt x="39282" y="617421"/>
                    </a:lnTo>
                    <a:lnTo>
                      <a:pt x="42893" y="613810"/>
                    </a:lnTo>
                    <a:lnTo>
                      <a:pt x="42893" y="610197"/>
                    </a:lnTo>
                    <a:lnTo>
                      <a:pt x="46508" y="606584"/>
                    </a:lnTo>
                    <a:lnTo>
                      <a:pt x="46508" y="588522"/>
                    </a:lnTo>
                    <a:lnTo>
                      <a:pt x="50119" y="581296"/>
                    </a:lnTo>
                    <a:lnTo>
                      <a:pt x="50119" y="577683"/>
                    </a:lnTo>
                    <a:lnTo>
                      <a:pt x="53734" y="574070"/>
                    </a:lnTo>
                    <a:lnTo>
                      <a:pt x="64571" y="566844"/>
                    </a:lnTo>
                    <a:lnTo>
                      <a:pt x="71797" y="559620"/>
                    </a:lnTo>
                    <a:lnTo>
                      <a:pt x="71797" y="534332"/>
                    </a:lnTo>
                    <a:lnTo>
                      <a:pt x="68182" y="523493"/>
                    </a:lnTo>
                    <a:lnTo>
                      <a:pt x="60960" y="509043"/>
                    </a:lnTo>
                    <a:lnTo>
                      <a:pt x="57345" y="505430"/>
                    </a:lnTo>
                    <a:lnTo>
                      <a:pt x="53734" y="494591"/>
                    </a:lnTo>
                    <a:lnTo>
                      <a:pt x="46508" y="483755"/>
                    </a:lnTo>
                    <a:lnTo>
                      <a:pt x="42893" y="472916"/>
                    </a:lnTo>
                    <a:lnTo>
                      <a:pt x="35672" y="462077"/>
                    </a:lnTo>
                    <a:lnTo>
                      <a:pt x="32056" y="458464"/>
                    </a:lnTo>
                    <a:lnTo>
                      <a:pt x="21220" y="458464"/>
                    </a:lnTo>
                    <a:lnTo>
                      <a:pt x="21220" y="462077"/>
                    </a:lnTo>
                    <a:lnTo>
                      <a:pt x="17605" y="462077"/>
                    </a:lnTo>
                    <a:lnTo>
                      <a:pt x="17605" y="465690"/>
                    </a:lnTo>
                    <a:lnTo>
                      <a:pt x="10383" y="465690"/>
                    </a:lnTo>
                    <a:lnTo>
                      <a:pt x="6768" y="454853"/>
                    </a:lnTo>
                    <a:lnTo>
                      <a:pt x="3157" y="440401"/>
                    </a:lnTo>
                    <a:lnTo>
                      <a:pt x="3157" y="429565"/>
                    </a:lnTo>
                    <a:lnTo>
                      <a:pt x="-458" y="415113"/>
                    </a:lnTo>
                    <a:lnTo>
                      <a:pt x="-458" y="378986"/>
                    </a:lnTo>
                    <a:lnTo>
                      <a:pt x="3157" y="368149"/>
                    </a:lnTo>
                    <a:lnTo>
                      <a:pt x="3157" y="350086"/>
                    </a:lnTo>
                    <a:lnTo>
                      <a:pt x="10383" y="346473"/>
                    </a:lnTo>
                    <a:lnTo>
                      <a:pt x="13994" y="342860"/>
                    </a:lnTo>
                    <a:lnTo>
                      <a:pt x="21220" y="335635"/>
                    </a:lnTo>
                    <a:lnTo>
                      <a:pt x="24831" y="328409"/>
                    </a:lnTo>
                    <a:lnTo>
                      <a:pt x="28446" y="321185"/>
                    </a:lnTo>
                    <a:lnTo>
                      <a:pt x="28446" y="317572"/>
                    </a:lnTo>
                    <a:lnTo>
                      <a:pt x="32056" y="313959"/>
                    </a:lnTo>
                    <a:lnTo>
                      <a:pt x="35672" y="313959"/>
                    </a:lnTo>
                    <a:lnTo>
                      <a:pt x="39282" y="310346"/>
                    </a:lnTo>
                    <a:lnTo>
                      <a:pt x="46508" y="310346"/>
                    </a:lnTo>
                    <a:lnTo>
                      <a:pt x="53734" y="306733"/>
                    </a:lnTo>
                    <a:lnTo>
                      <a:pt x="57345" y="303120"/>
                    </a:lnTo>
                    <a:lnTo>
                      <a:pt x="60960" y="299507"/>
                    </a:lnTo>
                    <a:lnTo>
                      <a:pt x="64571" y="292283"/>
                    </a:lnTo>
                    <a:lnTo>
                      <a:pt x="64571" y="285058"/>
                    </a:lnTo>
                    <a:lnTo>
                      <a:pt x="57345" y="274219"/>
                    </a:lnTo>
                    <a:lnTo>
                      <a:pt x="53734" y="263382"/>
                    </a:lnTo>
                    <a:lnTo>
                      <a:pt x="46508" y="259769"/>
                    </a:lnTo>
                    <a:lnTo>
                      <a:pt x="39282" y="252543"/>
                    </a:lnTo>
                    <a:lnTo>
                      <a:pt x="32056" y="238093"/>
                    </a:lnTo>
                    <a:lnTo>
                      <a:pt x="24831" y="230868"/>
                    </a:lnTo>
                    <a:lnTo>
                      <a:pt x="21220" y="223642"/>
                    </a:lnTo>
                    <a:lnTo>
                      <a:pt x="17605" y="216418"/>
                    </a:lnTo>
                    <a:lnTo>
                      <a:pt x="13994" y="209192"/>
                    </a:lnTo>
                    <a:lnTo>
                      <a:pt x="10383" y="201966"/>
                    </a:lnTo>
                    <a:lnTo>
                      <a:pt x="6768" y="194740"/>
                    </a:lnTo>
                    <a:lnTo>
                      <a:pt x="6768" y="176829"/>
                    </a:lnTo>
                    <a:lnTo>
                      <a:pt x="10383" y="173216"/>
                    </a:lnTo>
                    <a:lnTo>
                      <a:pt x="17605" y="169452"/>
                    </a:lnTo>
                    <a:lnTo>
                      <a:pt x="24831" y="165839"/>
                    </a:lnTo>
                    <a:lnTo>
                      <a:pt x="32056" y="162228"/>
                    </a:lnTo>
                    <a:lnTo>
                      <a:pt x="42893" y="158764"/>
                    </a:lnTo>
                    <a:lnTo>
                      <a:pt x="46508" y="158764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AFBCD1DF-19F3-331D-9336-FBDFFB1E2B2D}"/>
                  </a:ext>
                </a:extLst>
              </p:cNvPr>
              <p:cNvSpPr/>
              <p:nvPr/>
            </p:nvSpPr>
            <p:spPr>
              <a:xfrm>
                <a:off x="3987600" y="1844270"/>
                <a:ext cx="1545763" cy="1571205"/>
              </a:xfrm>
              <a:custGeom>
                <a:avLst/>
                <a:gdLst>
                  <a:gd name="connsiteX0" fmla="*/ 17605 w 1545763"/>
                  <a:gd name="connsiteY0" fmla="*/ 1170008 h 1571205"/>
                  <a:gd name="connsiteX1" fmla="*/ 17605 w 1545763"/>
                  <a:gd name="connsiteY1" fmla="*/ 1166395 h 1571205"/>
                  <a:gd name="connsiteX2" fmla="*/ 13994 w 1545763"/>
                  <a:gd name="connsiteY2" fmla="*/ 1159169 h 1571205"/>
                  <a:gd name="connsiteX3" fmla="*/ 13994 w 1545763"/>
                  <a:gd name="connsiteY3" fmla="*/ 1137493 h 1571205"/>
                  <a:gd name="connsiteX4" fmla="*/ 17605 w 1545763"/>
                  <a:gd name="connsiteY4" fmla="*/ 1130268 h 1571205"/>
                  <a:gd name="connsiteX5" fmla="*/ 17605 w 1545763"/>
                  <a:gd name="connsiteY5" fmla="*/ 1126655 h 1571205"/>
                  <a:gd name="connsiteX6" fmla="*/ 21215 w 1545763"/>
                  <a:gd name="connsiteY6" fmla="*/ 1119431 h 1571205"/>
                  <a:gd name="connsiteX7" fmla="*/ 24831 w 1545763"/>
                  <a:gd name="connsiteY7" fmla="*/ 1112205 h 1571205"/>
                  <a:gd name="connsiteX8" fmla="*/ 24831 w 1545763"/>
                  <a:gd name="connsiteY8" fmla="*/ 1094142 h 1571205"/>
                  <a:gd name="connsiteX9" fmla="*/ 21215 w 1545763"/>
                  <a:gd name="connsiteY9" fmla="*/ 1086916 h 1571205"/>
                  <a:gd name="connsiteX10" fmla="*/ 21215 w 1545763"/>
                  <a:gd name="connsiteY10" fmla="*/ 1083304 h 1571205"/>
                  <a:gd name="connsiteX11" fmla="*/ 17605 w 1545763"/>
                  <a:gd name="connsiteY11" fmla="*/ 1079691 h 1571205"/>
                  <a:gd name="connsiteX12" fmla="*/ 10379 w 1545763"/>
                  <a:gd name="connsiteY12" fmla="*/ 1072465 h 1571205"/>
                  <a:gd name="connsiteX13" fmla="*/ 6768 w 1545763"/>
                  <a:gd name="connsiteY13" fmla="*/ 1068854 h 1571205"/>
                  <a:gd name="connsiteX14" fmla="*/ 6768 w 1545763"/>
                  <a:gd name="connsiteY14" fmla="*/ 1065241 h 1571205"/>
                  <a:gd name="connsiteX15" fmla="*/ 3153 w 1545763"/>
                  <a:gd name="connsiteY15" fmla="*/ 1061628 h 1571205"/>
                  <a:gd name="connsiteX16" fmla="*/ -458 w 1545763"/>
                  <a:gd name="connsiteY16" fmla="*/ 1054402 h 1571205"/>
                  <a:gd name="connsiteX17" fmla="*/ -458 w 1545763"/>
                  <a:gd name="connsiteY17" fmla="*/ 1043565 h 1571205"/>
                  <a:gd name="connsiteX18" fmla="*/ 3153 w 1545763"/>
                  <a:gd name="connsiteY18" fmla="*/ 1039952 h 1571205"/>
                  <a:gd name="connsiteX19" fmla="*/ 6768 w 1545763"/>
                  <a:gd name="connsiteY19" fmla="*/ 1036339 h 1571205"/>
                  <a:gd name="connsiteX20" fmla="*/ 6768 w 1545763"/>
                  <a:gd name="connsiteY20" fmla="*/ 1032726 h 1571205"/>
                  <a:gd name="connsiteX21" fmla="*/ 10379 w 1545763"/>
                  <a:gd name="connsiteY21" fmla="*/ 1029114 h 1571205"/>
                  <a:gd name="connsiteX22" fmla="*/ 10379 w 1545763"/>
                  <a:gd name="connsiteY22" fmla="*/ 1018275 h 1571205"/>
                  <a:gd name="connsiteX23" fmla="*/ 13994 w 1545763"/>
                  <a:gd name="connsiteY23" fmla="*/ 1014664 h 1571205"/>
                  <a:gd name="connsiteX24" fmla="*/ 13994 w 1545763"/>
                  <a:gd name="connsiteY24" fmla="*/ 1011051 h 1571205"/>
                  <a:gd name="connsiteX25" fmla="*/ 17605 w 1545763"/>
                  <a:gd name="connsiteY25" fmla="*/ 1007438 h 1571205"/>
                  <a:gd name="connsiteX26" fmla="*/ 21215 w 1545763"/>
                  <a:gd name="connsiteY26" fmla="*/ 1007438 h 1571205"/>
                  <a:gd name="connsiteX27" fmla="*/ 24831 w 1545763"/>
                  <a:gd name="connsiteY27" fmla="*/ 1003825 h 1571205"/>
                  <a:gd name="connsiteX28" fmla="*/ 28441 w 1545763"/>
                  <a:gd name="connsiteY28" fmla="*/ 1003825 h 1571205"/>
                  <a:gd name="connsiteX29" fmla="*/ 28441 w 1545763"/>
                  <a:gd name="connsiteY29" fmla="*/ 1000212 h 1571205"/>
                  <a:gd name="connsiteX30" fmla="*/ 32056 w 1545763"/>
                  <a:gd name="connsiteY30" fmla="*/ 996599 h 1571205"/>
                  <a:gd name="connsiteX31" fmla="*/ 32056 w 1545763"/>
                  <a:gd name="connsiteY31" fmla="*/ 989375 h 1571205"/>
                  <a:gd name="connsiteX32" fmla="*/ 28441 w 1545763"/>
                  <a:gd name="connsiteY32" fmla="*/ 982149 h 1571205"/>
                  <a:gd name="connsiteX33" fmla="*/ 28441 w 1545763"/>
                  <a:gd name="connsiteY33" fmla="*/ 978686 h 1571205"/>
                  <a:gd name="connsiteX34" fmla="*/ 24831 w 1545763"/>
                  <a:gd name="connsiteY34" fmla="*/ 971311 h 1571205"/>
                  <a:gd name="connsiteX35" fmla="*/ 21215 w 1545763"/>
                  <a:gd name="connsiteY35" fmla="*/ 964087 h 1571205"/>
                  <a:gd name="connsiteX36" fmla="*/ 17605 w 1545763"/>
                  <a:gd name="connsiteY36" fmla="*/ 957010 h 1571205"/>
                  <a:gd name="connsiteX37" fmla="*/ 10379 w 1545763"/>
                  <a:gd name="connsiteY37" fmla="*/ 949787 h 1571205"/>
                  <a:gd name="connsiteX38" fmla="*/ 6768 w 1545763"/>
                  <a:gd name="connsiteY38" fmla="*/ 942409 h 1571205"/>
                  <a:gd name="connsiteX39" fmla="*/ 3153 w 1545763"/>
                  <a:gd name="connsiteY39" fmla="*/ 935185 h 1571205"/>
                  <a:gd name="connsiteX40" fmla="*/ 3153 w 1545763"/>
                  <a:gd name="connsiteY40" fmla="*/ 931573 h 1571205"/>
                  <a:gd name="connsiteX41" fmla="*/ 6768 w 1545763"/>
                  <a:gd name="connsiteY41" fmla="*/ 931573 h 1571205"/>
                  <a:gd name="connsiteX42" fmla="*/ 6768 w 1545763"/>
                  <a:gd name="connsiteY42" fmla="*/ 928109 h 1571205"/>
                  <a:gd name="connsiteX43" fmla="*/ 10379 w 1545763"/>
                  <a:gd name="connsiteY43" fmla="*/ 924498 h 1571205"/>
                  <a:gd name="connsiteX44" fmla="*/ 10379 w 1545763"/>
                  <a:gd name="connsiteY44" fmla="*/ 917272 h 1571205"/>
                  <a:gd name="connsiteX45" fmla="*/ 6768 w 1545763"/>
                  <a:gd name="connsiteY45" fmla="*/ 913659 h 1571205"/>
                  <a:gd name="connsiteX46" fmla="*/ 3153 w 1545763"/>
                  <a:gd name="connsiteY46" fmla="*/ 910046 h 1571205"/>
                  <a:gd name="connsiteX47" fmla="*/ 3153 w 1545763"/>
                  <a:gd name="connsiteY47" fmla="*/ 891984 h 1571205"/>
                  <a:gd name="connsiteX48" fmla="*/ 6768 w 1545763"/>
                  <a:gd name="connsiteY48" fmla="*/ 884758 h 1571205"/>
                  <a:gd name="connsiteX49" fmla="*/ 10379 w 1545763"/>
                  <a:gd name="connsiteY49" fmla="*/ 873919 h 1571205"/>
                  <a:gd name="connsiteX50" fmla="*/ 13994 w 1545763"/>
                  <a:gd name="connsiteY50" fmla="*/ 870308 h 1571205"/>
                  <a:gd name="connsiteX51" fmla="*/ 17605 w 1545763"/>
                  <a:gd name="connsiteY51" fmla="*/ 863082 h 1571205"/>
                  <a:gd name="connsiteX52" fmla="*/ 17605 w 1545763"/>
                  <a:gd name="connsiteY52" fmla="*/ 837794 h 1571205"/>
                  <a:gd name="connsiteX53" fmla="*/ 13994 w 1545763"/>
                  <a:gd name="connsiteY53" fmla="*/ 834181 h 1571205"/>
                  <a:gd name="connsiteX54" fmla="*/ 10379 w 1545763"/>
                  <a:gd name="connsiteY54" fmla="*/ 826955 h 1571205"/>
                  <a:gd name="connsiteX55" fmla="*/ 3153 w 1545763"/>
                  <a:gd name="connsiteY55" fmla="*/ 816118 h 1571205"/>
                  <a:gd name="connsiteX56" fmla="*/ -458 w 1545763"/>
                  <a:gd name="connsiteY56" fmla="*/ 808892 h 1571205"/>
                  <a:gd name="connsiteX57" fmla="*/ -458 w 1545763"/>
                  <a:gd name="connsiteY57" fmla="*/ 776378 h 1571205"/>
                  <a:gd name="connsiteX58" fmla="*/ 3153 w 1545763"/>
                  <a:gd name="connsiteY58" fmla="*/ 769152 h 1571205"/>
                  <a:gd name="connsiteX59" fmla="*/ 6768 w 1545763"/>
                  <a:gd name="connsiteY59" fmla="*/ 754702 h 1571205"/>
                  <a:gd name="connsiteX60" fmla="*/ 6768 w 1545763"/>
                  <a:gd name="connsiteY60" fmla="*/ 751089 h 1571205"/>
                  <a:gd name="connsiteX61" fmla="*/ 10379 w 1545763"/>
                  <a:gd name="connsiteY61" fmla="*/ 747476 h 1571205"/>
                  <a:gd name="connsiteX62" fmla="*/ 13994 w 1545763"/>
                  <a:gd name="connsiteY62" fmla="*/ 736640 h 1571205"/>
                  <a:gd name="connsiteX63" fmla="*/ 17605 w 1545763"/>
                  <a:gd name="connsiteY63" fmla="*/ 725801 h 1571205"/>
                  <a:gd name="connsiteX64" fmla="*/ 24831 w 1545763"/>
                  <a:gd name="connsiteY64" fmla="*/ 718575 h 1571205"/>
                  <a:gd name="connsiteX65" fmla="*/ 32056 w 1545763"/>
                  <a:gd name="connsiteY65" fmla="*/ 711351 h 1571205"/>
                  <a:gd name="connsiteX66" fmla="*/ 39131 w 1545763"/>
                  <a:gd name="connsiteY66" fmla="*/ 700512 h 1571205"/>
                  <a:gd name="connsiteX67" fmla="*/ 46357 w 1545763"/>
                  <a:gd name="connsiteY67" fmla="*/ 693286 h 1571205"/>
                  <a:gd name="connsiteX68" fmla="*/ 57193 w 1545763"/>
                  <a:gd name="connsiteY68" fmla="*/ 686063 h 1571205"/>
                  <a:gd name="connsiteX69" fmla="*/ 68182 w 1545763"/>
                  <a:gd name="connsiteY69" fmla="*/ 678837 h 1571205"/>
                  <a:gd name="connsiteX70" fmla="*/ 75407 w 1545763"/>
                  <a:gd name="connsiteY70" fmla="*/ 671611 h 1571205"/>
                  <a:gd name="connsiteX71" fmla="*/ 86244 w 1545763"/>
                  <a:gd name="connsiteY71" fmla="*/ 667998 h 1571205"/>
                  <a:gd name="connsiteX72" fmla="*/ 89708 w 1545763"/>
                  <a:gd name="connsiteY72" fmla="*/ 667998 h 1571205"/>
                  <a:gd name="connsiteX73" fmla="*/ 93318 w 1545763"/>
                  <a:gd name="connsiteY73" fmla="*/ 664385 h 1571205"/>
                  <a:gd name="connsiteX74" fmla="*/ 93318 w 1545763"/>
                  <a:gd name="connsiteY74" fmla="*/ 649935 h 1571205"/>
                  <a:gd name="connsiteX75" fmla="*/ 96934 w 1545763"/>
                  <a:gd name="connsiteY75" fmla="*/ 642709 h 1571205"/>
                  <a:gd name="connsiteX76" fmla="*/ 104160 w 1545763"/>
                  <a:gd name="connsiteY76" fmla="*/ 635484 h 1571205"/>
                  <a:gd name="connsiteX77" fmla="*/ 111381 w 1545763"/>
                  <a:gd name="connsiteY77" fmla="*/ 624647 h 1571205"/>
                  <a:gd name="connsiteX78" fmla="*/ 114996 w 1545763"/>
                  <a:gd name="connsiteY78" fmla="*/ 617421 h 1571205"/>
                  <a:gd name="connsiteX79" fmla="*/ 122222 w 1545763"/>
                  <a:gd name="connsiteY79" fmla="*/ 613808 h 1571205"/>
                  <a:gd name="connsiteX80" fmla="*/ 129448 w 1545763"/>
                  <a:gd name="connsiteY80" fmla="*/ 606584 h 1571205"/>
                  <a:gd name="connsiteX81" fmla="*/ 136674 w 1545763"/>
                  <a:gd name="connsiteY81" fmla="*/ 606584 h 1571205"/>
                  <a:gd name="connsiteX82" fmla="*/ 143895 w 1545763"/>
                  <a:gd name="connsiteY82" fmla="*/ 602971 h 1571205"/>
                  <a:gd name="connsiteX83" fmla="*/ 147511 w 1545763"/>
                  <a:gd name="connsiteY83" fmla="*/ 595745 h 1571205"/>
                  <a:gd name="connsiteX84" fmla="*/ 154737 w 1545763"/>
                  <a:gd name="connsiteY84" fmla="*/ 588519 h 1571205"/>
                  <a:gd name="connsiteX85" fmla="*/ 158347 w 1545763"/>
                  <a:gd name="connsiteY85" fmla="*/ 584907 h 1571205"/>
                  <a:gd name="connsiteX86" fmla="*/ 169184 w 1545763"/>
                  <a:gd name="connsiteY86" fmla="*/ 584907 h 1571205"/>
                  <a:gd name="connsiteX87" fmla="*/ 176410 w 1545763"/>
                  <a:gd name="connsiteY87" fmla="*/ 581294 h 1571205"/>
                  <a:gd name="connsiteX88" fmla="*/ 180025 w 1545763"/>
                  <a:gd name="connsiteY88" fmla="*/ 574070 h 1571205"/>
                  <a:gd name="connsiteX89" fmla="*/ 183636 w 1545763"/>
                  <a:gd name="connsiteY89" fmla="*/ 574070 h 1571205"/>
                  <a:gd name="connsiteX90" fmla="*/ 190862 w 1545763"/>
                  <a:gd name="connsiteY90" fmla="*/ 570457 h 1571205"/>
                  <a:gd name="connsiteX91" fmla="*/ 194472 w 1545763"/>
                  <a:gd name="connsiteY91" fmla="*/ 566844 h 1571205"/>
                  <a:gd name="connsiteX92" fmla="*/ 198088 w 1545763"/>
                  <a:gd name="connsiteY92" fmla="*/ 566844 h 1571205"/>
                  <a:gd name="connsiteX93" fmla="*/ 201698 w 1545763"/>
                  <a:gd name="connsiteY93" fmla="*/ 563231 h 1571205"/>
                  <a:gd name="connsiteX94" fmla="*/ 201698 w 1545763"/>
                  <a:gd name="connsiteY94" fmla="*/ 559618 h 1571205"/>
                  <a:gd name="connsiteX95" fmla="*/ 205314 w 1545763"/>
                  <a:gd name="connsiteY95" fmla="*/ 556005 h 1571205"/>
                  <a:gd name="connsiteX96" fmla="*/ 208924 w 1545763"/>
                  <a:gd name="connsiteY96" fmla="*/ 552394 h 1571205"/>
                  <a:gd name="connsiteX97" fmla="*/ 212540 w 1545763"/>
                  <a:gd name="connsiteY97" fmla="*/ 548781 h 1571205"/>
                  <a:gd name="connsiteX98" fmla="*/ 216150 w 1545763"/>
                  <a:gd name="connsiteY98" fmla="*/ 545168 h 1571205"/>
                  <a:gd name="connsiteX99" fmla="*/ 219761 w 1545763"/>
                  <a:gd name="connsiteY99" fmla="*/ 545168 h 1571205"/>
                  <a:gd name="connsiteX100" fmla="*/ 223376 w 1545763"/>
                  <a:gd name="connsiteY100" fmla="*/ 541555 h 1571205"/>
                  <a:gd name="connsiteX101" fmla="*/ 226987 w 1545763"/>
                  <a:gd name="connsiteY101" fmla="*/ 541555 h 1571205"/>
                  <a:gd name="connsiteX102" fmla="*/ 234213 w 1545763"/>
                  <a:gd name="connsiteY102" fmla="*/ 480140 h 1571205"/>
                  <a:gd name="connsiteX103" fmla="*/ 234213 w 1545763"/>
                  <a:gd name="connsiteY103" fmla="*/ 472916 h 1571205"/>
                  <a:gd name="connsiteX104" fmla="*/ 230602 w 1545763"/>
                  <a:gd name="connsiteY104" fmla="*/ 469303 h 1571205"/>
                  <a:gd name="connsiteX105" fmla="*/ 226987 w 1545763"/>
                  <a:gd name="connsiteY105" fmla="*/ 465690 h 1571205"/>
                  <a:gd name="connsiteX106" fmla="*/ 226987 w 1545763"/>
                  <a:gd name="connsiteY106" fmla="*/ 458464 h 1571205"/>
                  <a:gd name="connsiteX107" fmla="*/ 234213 w 1545763"/>
                  <a:gd name="connsiteY107" fmla="*/ 451238 h 1571205"/>
                  <a:gd name="connsiteX108" fmla="*/ 237828 w 1545763"/>
                  <a:gd name="connsiteY108" fmla="*/ 436788 h 1571205"/>
                  <a:gd name="connsiteX109" fmla="*/ 241439 w 1545763"/>
                  <a:gd name="connsiteY109" fmla="*/ 425950 h 1571205"/>
                  <a:gd name="connsiteX110" fmla="*/ 241439 w 1545763"/>
                  <a:gd name="connsiteY110" fmla="*/ 418726 h 1571205"/>
                  <a:gd name="connsiteX111" fmla="*/ 237828 w 1545763"/>
                  <a:gd name="connsiteY111" fmla="*/ 411500 h 1571205"/>
                  <a:gd name="connsiteX112" fmla="*/ 234213 w 1545763"/>
                  <a:gd name="connsiteY112" fmla="*/ 407887 h 1571205"/>
                  <a:gd name="connsiteX113" fmla="*/ 230602 w 1545763"/>
                  <a:gd name="connsiteY113" fmla="*/ 397048 h 1571205"/>
                  <a:gd name="connsiteX114" fmla="*/ 230602 w 1545763"/>
                  <a:gd name="connsiteY114" fmla="*/ 371911 h 1571205"/>
                  <a:gd name="connsiteX115" fmla="*/ 234213 w 1545763"/>
                  <a:gd name="connsiteY115" fmla="*/ 371911 h 1571205"/>
                  <a:gd name="connsiteX116" fmla="*/ 237828 w 1545763"/>
                  <a:gd name="connsiteY116" fmla="*/ 379137 h 1571205"/>
                  <a:gd name="connsiteX117" fmla="*/ 245049 w 1545763"/>
                  <a:gd name="connsiteY117" fmla="*/ 379137 h 1571205"/>
                  <a:gd name="connsiteX118" fmla="*/ 255891 w 1545763"/>
                  <a:gd name="connsiteY118" fmla="*/ 382748 h 1571205"/>
                  <a:gd name="connsiteX119" fmla="*/ 259501 w 1545763"/>
                  <a:gd name="connsiteY119" fmla="*/ 382748 h 1571205"/>
                  <a:gd name="connsiteX120" fmla="*/ 266727 w 1545763"/>
                  <a:gd name="connsiteY120" fmla="*/ 379137 h 1571205"/>
                  <a:gd name="connsiteX121" fmla="*/ 281179 w 1545763"/>
                  <a:gd name="connsiteY121" fmla="*/ 379137 h 1571205"/>
                  <a:gd name="connsiteX122" fmla="*/ 288405 w 1545763"/>
                  <a:gd name="connsiteY122" fmla="*/ 382748 h 1571205"/>
                  <a:gd name="connsiteX123" fmla="*/ 292016 w 1545763"/>
                  <a:gd name="connsiteY123" fmla="*/ 379137 h 1571205"/>
                  <a:gd name="connsiteX124" fmla="*/ 295631 w 1545763"/>
                  <a:gd name="connsiteY124" fmla="*/ 375524 h 1571205"/>
                  <a:gd name="connsiteX125" fmla="*/ 295631 w 1545763"/>
                  <a:gd name="connsiteY125" fmla="*/ 364685 h 1571205"/>
                  <a:gd name="connsiteX126" fmla="*/ 292016 w 1545763"/>
                  <a:gd name="connsiteY126" fmla="*/ 357459 h 1571205"/>
                  <a:gd name="connsiteX127" fmla="*/ 288405 w 1545763"/>
                  <a:gd name="connsiteY127" fmla="*/ 353849 h 1571205"/>
                  <a:gd name="connsiteX128" fmla="*/ 284790 w 1545763"/>
                  <a:gd name="connsiteY128" fmla="*/ 350236 h 1571205"/>
                  <a:gd name="connsiteX129" fmla="*/ 281179 w 1545763"/>
                  <a:gd name="connsiteY129" fmla="*/ 346623 h 1571205"/>
                  <a:gd name="connsiteX130" fmla="*/ 273953 w 1545763"/>
                  <a:gd name="connsiteY130" fmla="*/ 343010 h 1571205"/>
                  <a:gd name="connsiteX131" fmla="*/ 273953 w 1545763"/>
                  <a:gd name="connsiteY131" fmla="*/ 332171 h 1571205"/>
                  <a:gd name="connsiteX132" fmla="*/ 277564 w 1545763"/>
                  <a:gd name="connsiteY132" fmla="*/ 324947 h 1571205"/>
                  <a:gd name="connsiteX133" fmla="*/ 281179 w 1545763"/>
                  <a:gd name="connsiteY133" fmla="*/ 321334 h 1571205"/>
                  <a:gd name="connsiteX134" fmla="*/ 288405 w 1545763"/>
                  <a:gd name="connsiteY134" fmla="*/ 317721 h 1571205"/>
                  <a:gd name="connsiteX135" fmla="*/ 317304 w 1545763"/>
                  <a:gd name="connsiteY135" fmla="*/ 317721 h 1571205"/>
                  <a:gd name="connsiteX136" fmla="*/ 317304 w 1545763"/>
                  <a:gd name="connsiteY136" fmla="*/ 306882 h 1571205"/>
                  <a:gd name="connsiteX137" fmla="*/ 320920 w 1545763"/>
                  <a:gd name="connsiteY137" fmla="*/ 299659 h 1571205"/>
                  <a:gd name="connsiteX138" fmla="*/ 324530 w 1545763"/>
                  <a:gd name="connsiteY138" fmla="*/ 292433 h 1571205"/>
                  <a:gd name="connsiteX139" fmla="*/ 324530 w 1545763"/>
                  <a:gd name="connsiteY139" fmla="*/ 288820 h 1571205"/>
                  <a:gd name="connsiteX140" fmla="*/ 328141 w 1545763"/>
                  <a:gd name="connsiteY140" fmla="*/ 285207 h 1571205"/>
                  <a:gd name="connsiteX141" fmla="*/ 331756 w 1545763"/>
                  <a:gd name="connsiteY141" fmla="*/ 281594 h 1571205"/>
                  <a:gd name="connsiteX142" fmla="*/ 331756 w 1545763"/>
                  <a:gd name="connsiteY142" fmla="*/ 277981 h 1571205"/>
                  <a:gd name="connsiteX143" fmla="*/ 335367 w 1545763"/>
                  <a:gd name="connsiteY143" fmla="*/ 277981 h 1571205"/>
                  <a:gd name="connsiteX144" fmla="*/ 335367 w 1545763"/>
                  <a:gd name="connsiteY144" fmla="*/ 296046 h 1571205"/>
                  <a:gd name="connsiteX145" fmla="*/ 346208 w 1545763"/>
                  <a:gd name="connsiteY145" fmla="*/ 296046 h 1571205"/>
                  <a:gd name="connsiteX146" fmla="*/ 353429 w 1545763"/>
                  <a:gd name="connsiteY146" fmla="*/ 292433 h 1571205"/>
                  <a:gd name="connsiteX147" fmla="*/ 357045 w 1545763"/>
                  <a:gd name="connsiteY147" fmla="*/ 288820 h 1571205"/>
                  <a:gd name="connsiteX148" fmla="*/ 360655 w 1545763"/>
                  <a:gd name="connsiteY148" fmla="*/ 288820 h 1571205"/>
                  <a:gd name="connsiteX149" fmla="*/ 364271 w 1545763"/>
                  <a:gd name="connsiteY149" fmla="*/ 292433 h 1571205"/>
                  <a:gd name="connsiteX150" fmla="*/ 375107 w 1545763"/>
                  <a:gd name="connsiteY150" fmla="*/ 292433 h 1571205"/>
                  <a:gd name="connsiteX151" fmla="*/ 378718 w 1545763"/>
                  <a:gd name="connsiteY151" fmla="*/ 288820 h 1571205"/>
                  <a:gd name="connsiteX152" fmla="*/ 378718 w 1545763"/>
                  <a:gd name="connsiteY152" fmla="*/ 285207 h 1571205"/>
                  <a:gd name="connsiteX153" fmla="*/ 375107 w 1545763"/>
                  <a:gd name="connsiteY153" fmla="*/ 281594 h 1571205"/>
                  <a:gd name="connsiteX154" fmla="*/ 367881 w 1545763"/>
                  <a:gd name="connsiteY154" fmla="*/ 281594 h 1571205"/>
                  <a:gd name="connsiteX155" fmla="*/ 364271 w 1545763"/>
                  <a:gd name="connsiteY155" fmla="*/ 277981 h 1571205"/>
                  <a:gd name="connsiteX156" fmla="*/ 360655 w 1545763"/>
                  <a:gd name="connsiteY156" fmla="*/ 274370 h 1571205"/>
                  <a:gd name="connsiteX157" fmla="*/ 357045 w 1545763"/>
                  <a:gd name="connsiteY157" fmla="*/ 274370 h 1571205"/>
                  <a:gd name="connsiteX158" fmla="*/ 353429 w 1545763"/>
                  <a:gd name="connsiteY158" fmla="*/ 270757 h 1571205"/>
                  <a:gd name="connsiteX159" fmla="*/ 349819 w 1545763"/>
                  <a:gd name="connsiteY159" fmla="*/ 270757 h 1571205"/>
                  <a:gd name="connsiteX160" fmla="*/ 346208 w 1545763"/>
                  <a:gd name="connsiteY160" fmla="*/ 267144 h 1571205"/>
                  <a:gd name="connsiteX161" fmla="*/ 342593 w 1545763"/>
                  <a:gd name="connsiteY161" fmla="*/ 263531 h 1571205"/>
                  <a:gd name="connsiteX162" fmla="*/ 338982 w 1545763"/>
                  <a:gd name="connsiteY162" fmla="*/ 263531 h 1571205"/>
                  <a:gd name="connsiteX163" fmla="*/ 338982 w 1545763"/>
                  <a:gd name="connsiteY163" fmla="*/ 259918 h 1571205"/>
                  <a:gd name="connsiteX164" fmla="*/ 342593 w 1545763"/>
                  <a:gd name="connsiteY164" fmla="*/ 259918 h 1571205"/>
                  <a:gd name="connsiteX165" fmla="*/ 346208 w 1545763"/>
                  <a:gd name="connsiteY165" fmla="*/ 256305 h 1571205"/>
                  <a:gd name="connsiteX166" fmla="*/ 346208 w 1545763"/>
                  <a:gd name="connsiteY166" fmla="*/ 245469 h 1571205"/>
                  <a:gd name="connsiteX167" fmla="*/ 342593 w 1545763"/>
                  <a:gd name="connsiteY167" fmla="*/ 241856 h 1571205"/>
                  <a:gd name="connsiteX168" fmla="*/ 346208 w 1545763"/>
                  <a:gd name="connsiteY168" fmla="*/ 241856 h 1571205"/>
                  <a:gd name="connsiteX169" fmla="*/ 346208 w 1545763"/>
                  <a:gd name="connsiteY169" fmla="*/ 238243 h 1571205"/>
                  <a:gd name="connsiteX170" fmla="*/ 349819 w 1545763"/>
                  <a:gd name="connsiteY170" fmla="*/ 234630 h 1571205"/>
                  <a:gd name="connsiteX171" fmla="*/ 357045 w 1545763"/>
                  <a:gd name="connsiteY171" fmla="*/ 234630 h 1571205"/>
                  <a:gd name="connsiteX172" fmla="*/ 360655 w 1545763"/>
                  <a:gd name="connsiteY172" fmla="*/ 231017 h 1571205"/>
                  <a:gd name="connsiteX173" fmla="*/ 360655 w 1545763"/>
                  <a:gd name="connsiteY173" fmla="*/ 227404 h 1571205"/>
                  <a:gd name="connsiteX174" fmla="*/ 364271 w 1545763"/>
                  <a:gd name="connsiteY174" fmla="*/ 223791 h 1571205"/>
                  <a:gd name="connsiteX175" fmla="*/ 367881 w 1545763"/>
                  <a:gd name="connsiteY175" fmla="*/ 227404 h 1571205"/>
                  <a:gd name="connsiteX176" fmla="*/ 371497 w 1545763"/>
                  <a:gd name="connsiteY176" fmla="*/ 227404 h 1571205"/>
                  <a:gd name="connsiteX177" fmla="*/ 375107 w 1545763"/>
                  <a:gd name="connsiteY177" fmla="*/ 231017 h 1571205"/>
                  <a:gd name="connsiteX178" fmla="*/ 382333 w 1545763"/>
                  <a:gd name="connsiteY178" fmla="*/ 234630 h 1571205"/>
                  <a:gd name="connsiteX179" fmla="*/ 389559 w 1545763"/>
                  <a:gd name="connsiteY179" fmla="*/ 234630 h 1571205"/>
                  <a:gd name="connsiteX180" fmla="*/ 396785 w 1545763"/>
                  <a:gd name="connsiteY180" fmla="*/ 238243 h 1571205"/>
                  <a:gd name="connsiteX181" fmla="*/ 400396 w 1545763"/>
                  <a:gd name="connsiteY181" fmla="*/ 238243 h 1571205"/>
                  <a:gd name="connsiteX182" fmla="*/ 404006 w 1545763"/>
                  <a:gd name="connsiteY182" fmla="*/ 241856 h 1571205"/>
                  <a:gd name="connsiteX183" fmla="*/ 422074 w 1545763"/>
                  <a:gd name="connsiteY183" fmla="*/ 241856 h 1571205"/>
                  <a:gd name="connsiteX184" fmla="*/ 425684 w 1545763"/>
                  <a:gd name="connsiteY184" fmla="*/ 238243 h 1571205"/>
                  <a:gd name="connsiteX185" fmla="*/ 425684 w 1545763"/>
                  <a:gd name="connsiteY185" fmla="*/ 231017 h 1571205"/>
                  <a:gd name="connsiteX186" fmla="*/ 422074 w 1545763"/>
                  <a:gd name="connsiteY186" fmla="*/ 227404 h 1571205"/>
                  <a:gd name="connsiteX187" fmla="*/ 422074 w 1545763"/>
                  <a:gd name="connsiteY187" fmla="*/ 223791 h 1571205"/>
                  <a:gd name="connsiteX188" fmla="*/ 418458 w 1545763"/>
                  <a:gd name="connsiteY188" fmla="*/ 220180 h 1571205"/>
                  <a:gd name="connsiteX189" fmla="*/ 414848 w 1545763"/>
                  <a:gd name="connsiteY189" fmla="*/ 216567 h 1571205"/>
                  <a:gd name="connsiteX190" fmla="*/ 414848 w 1545763"/>
                  <a:gd name="connsiteY190" fmla="*/ 212954 h 1571205"/>
                  <a:gd name="connsiteX191" fmla="*/ 411232 w 1545763"/>
                  <a:gd name="connsiteY191" fmla="*/ 212954 h 1571205"/>
                  <a:gd name="connsiteX192" fmla="*/ 411232 w 1545763"/>
                  <a:gd name="connsiteY192" fmla="*/ 198502 h 1571205"/>
                  <a:gd name="connsiteX193" fmla="*/ 414848 w 1545763"/>
                  <a:gd name="connsiteY193" fmla="*/ 194892 h 1571205"/>
                  <a:gd name="connsiteX194" fmla="*/ 414848 w 1545763"/>
                  <a:gd name="connsiteY194" fmla="*/ 184053 h 1571205"/>
                  <a:gd name="connsiteX195" fmla="*/ 418458 w 1545763"/>
                  <a:gd name="connsiteY195" fmla="*/ 180440 h 1571205"/>
                  <a:gd name="connsiteX196" fmla="*/ 422074 w 1545763"/>
                  <a:gd name="connsiteY196" fmla="*/ 180440 h 1571205"/>
                  <a:gd name="connsiteX197" fmla="*/ 422074 w 1545763"/>
                  <a:gd name="connsiteY197" fmla="*/ 191279 h 1571205"/>
                  <a:gd name="connsiteX198" fmla="*/ 425684 w 1545763"/>
                  <a:gd name="connsiteY198" fmla="*/ 191279 h 1571205"/>
                  <a:gd name="connsiteX199" fmla="*/ 425684 w 1545763"/>
                  <a:gd name="connsiteY199" fmla="*/ 194892 h 1571205"/>
                  <a:gd name="connsiteX200" fmla="*/ 429295 w 1545763"/>
                  <a:gd name="connsiteY200" fmla="*/ 198502 h 1571205"/>
                  <a:gd name="connsiteX201" fmla="*/ 432910 w 1545763"/>
                  <a:gd name="connsiteY201" fmla="*/ 198502 h 1571205"/>
                  <a:gd name="connsiteX202" fmla="*/ 432910 w 1545763"/>
                  <a:gd name="connsiteY202" fmla="*/ 194892 h 1571205"/>
                  <a:gd name="connsiteX203" fmla="*/ 436521 w 1545763"/>
                  <a:gd name="connsiteY203" fmla="*/ 191279 h 1571205"/>
                  <a:gd name="connsiteX204" fmla="*/ 436521 w 1545763"/>
                  <a:gd name="connsiteY204" fmla="*/ 180440 h 1571205"/>
                  <a:gd name="connsiteX205" fmla="*/ 432910 w 1545763"/>
                  <a:gd name="connsiteY205" fmla="*/ 176827 h 1571205"/>
                  <a:gd name="connsiteX206" fmla="*/ 432910 w 1545763"/>
                  <a:gd name="connsiteY206" fmla="*/ 165990 h 1571205"/>
                  <a:gd name="connsiteX207" fmla="*/ 436521 w 1545763"/>
                  <a:gd name="connsiteY207" fmla="*/ 162377 h 1571205"/>
                  <a:gd name="connsiteX208" fmla="*/ 447362 w 1545763"/>
                  <a:gd name="connsiteY208" fmla="*/ 162377 h 1571205"/>
                  <a:gd name="connsiteX209" fmla="*/ 450973 w 1545763"/>
                  <a:gd name="connsiteY209" fmla="*/ 165990 h 1571205"/>
                  <a:gd name="connsiteX210" fmla="*/ 447362 w 1545763"/>
                  <a:gd name="connsiteY210" fmla="*/ 169601 h 1571205"/>
                  <a:gd name="connsiteX211" fmla="*/ 447362 w 1545763"/>
                  <a:gd name="connsiteY211" fmla="*/ 176827 h 1571205"/>
                  <a:gd name="connsiteX212" fmla="*/ 458199 w 1545763"/>
                  <a:gd name="connsiteY212" fmla="*/ 176827 h 1571205"/>
                  <a:gd name="connsiteX213" fmla="*/ 461809 w 1545763"/>
                  <a:gd name="connsiteY213" fmla="*/ 173214 h 1571205"/>
                  <a:gd name="connsiteX214" fmla="*/ 465425 w 1545763"/>
                  <a:gd name="connsiteY214" fmla="*/ 169601 h 1571205"/>
                  <a:gd name="connsiteX215" fmla="*/ 469035 w 1545763"/>
                  <a:gd name="connsiteY215" fmla="*/ 173214 h 1571205"/>
                  <a:gd name="connsiteX216" fmla="*/ 472651 w 1545763"/>
                  <a:gd name="connsiteY216" fmla="*/ 173214 h 1571205"/>
                  <a:gd name="connsiteX217" fmla="*/ 476261 w 1545763"/>
                  <a:gd name="connsiteY217" fmla="*/ 176827 h 1571205"/>
                  <a:gd name="connsiteX218" fmla="*/ 476261 w 1545763"/>
                  <a:gd name="connsiteY218" fmla="*/ 180440 h 1571205"/>
                  <a:gd name="connsiteX219" fmla="*/ 479876 w 1545763"/>
                  <a:gd name="connsiteY219" fmla="*/ 180440 h 1571205"/>
                  <a:gd name="connsiteX220" fmla="*/ 479876 w 1545763"/>
                  <a:gd name="connsiteY220" fmla="*/ 176827 h 1571205"/>
                  <a:gd name="connsiteX221" fmla="*/ 483487 w 1545763"/>
                  <a:gd name="connsiteY221" fmla="*/ 176827 h 1571205"/>
                  <a:gd name="connsiteX222" fmla="*/ 483487 w 1545763"/>
                  <a:gd name="connsiteY222" fmla="*/ 147925 h 1571205"/>
                  <a:gd name="connsiteX223" fmla="*/ 487098 w 1545763"/>
                  <a:gd name="connsiteY223" fmla="*/ 144312 h 1571205"/>
                  <a:gd name="connsiteX224" fmla="*/ 490713 w 1545763"/>
                  <a:gd name="connsiteY224" fmla="*/ 144312 h 1571205"/>
                  <a:gd name="connsiteX225" fmla="*/ 490713 w 1545763"/>
                  <a:gd name="connsiteY225" fmla="*/ 137089 h 1571205"/>
                  <a:gd name="connsiteX226" fmla="*/ 494324 w 1545763"/>
                  <a:gd name="connsiteY226" fmla="*/ 137089 h 1571205"/>
                  <a:gd name="connsiteX227" fmla="*/ 494324 w 1545763"/>
                  <a:gd name="connsiteY227" fmla="*/ 133476 h 1571205"/>
                  <a:gd name="connsiteX228" fmla="*/ 501550 w 1545763"/>
                  <a:gd name="connsiteY228" fmla="*/ 133476 h 1571205"/>
                  <a:gd name="connsiteX229" fmla="*/ 501550 w 1545763"/>
                  <a:gd name="connsiteY229" fmla="*/ 137089 h 1571205"/>
                  <a:gd name="connsiteX230" fmla="*/ 508776 w 1545763"/>
                  <a:gd name="connsiteY230" fmla="*/ 137089 h 1571205"/>
                  <a:gd name="connsiteX231" fmla="*/ 508776 w 1545763"/>
                  <a:gd name="connsiteY231" fmla="*/ 133476 h 1571205"/>
                  <a:gd name="connsiteX232" fmla="*/ 512386 w 1545763"/>
                  <a:gd name="connsiteY232" fmla="*/ 129863 h 1571205"/>
                  <a:gd name="connsiteX233" fmla="*/ 512386 w 1545763"/>
                  <a:gd name="connsiteY233" fmla="*/ 122637 h 1571205"/>
                  <a:gd name="connsiteX234" fmla="*/ 508776 w 1545763"/>
                  <a:gd name="connsiteY234" fmla="*/ 119024 h 1571205"/>
                  <a:gd name="connsiteX235" fmla="*/ 508776 w 1545763"/>
                  <a:gd name="connsiteY235" fmla="*/ 115413 h 1571205"/>
                  <a:gd name="connsiteX236" fmla="*/ 501550 w 1545763"/>
                  <a:gd name="connsiteY236" fmla="*/ 115413 h 1571205"/>
                  <a:gd name="connsiteX237" fmla="*/ 497939 w 1545763"/>
                  <a:gd name="connsiteY237" fmla="*/ 111800 h 1571205"/>
                  <a:gd name="connsiteX238" fmla="*/ 483487 w 1545763"/>
                  <a:gd name="connsiteY238" fmla="*/ 111800 h 1571205"/>
                  <a:gd name="connsiteX239" fmla="*/ 479876 w 1545763"/>
                  <a:gd name="connsiteY239" fmla="*/ 108187 h 1571205"/>
                  <a:gd name="connsiteX240" fmla="*/ 476261 w 1545763"/>
                  <a:gd name="connsiteY240" fmla="*/ 111800 h 1571205"/>
                  <a:gd name="connsiteX241" fmla="*/ 469035 w 1545763"/>
                  <a:gd name="connsiteY241" fmla="*/ 111800 h 1571205"/>
                  <a:gd name="connsiteX242" fmla="*/ 469035 w 1545763"/>
                  <a:gd name="connsiteY242" fmla="*/ 115413 h 1571205"/>
                  <a:gd name="connsiteX243" fmla="*/ 461809 w 1545763"/>
                  <a:gd name="connsiteY243" fmla="*/ 115413 h 1571205"/>
                  <a:gd name="connsiteX244" fmla="*/ 461809 w 1545763"/>
                  <a:gd name="connsiteY244" fmla="*/ 108187 h 1571205"/>
                  <a:gd name="connsiteX245" fmla="*/ 465425 w 1545763"/>
                  <a:gd name="connsiteY245" fmla="*/ 104574 h 1571205"/>
                  <a:gd name="connsiteX246" fmla="*/ 469035 w 1545763"/>
                  <a:gd name="connsiteY246" fmla="*/ 100961 h 1571205"/>
                  <a:gd name="connsiteX247" fmla="*/ 469035 w 1545763"/>
                  <a:gd name="connsiteY247" fmla="*/ 97348 h 1571205"/>
                  <a:gd name="connsiteX248" fmla="*/ 465425 w 1545763"/>
                  <a:gd name="connsiteY248" fmla="*/ 97348 h 1571205"/>
                  <a:gd name="connsiteX249" fmla="*/ 465425 w 1545763"/>
                  <a:gd name="connsiteY249" fmla="*/ 93735 h 1571205"/>
                  <a:gd name="connsiteX250" fmla="*/ 461809 w 1545763"/>
                  <a:gd name="connsiteY250" fmla="*/ 90122 h 1571205"/>
                  <a:gd name="connsiteX251" fmla="*/ 461809 w 1545763"/>
                  <a:gd name="connsiteY251" fmla="*/ 82899 h 1571205"/>
                  <a:gd name="connsiteX252" fmla="*/ 465425 w 1545763"/>
                  <a:gd name="connsiteY252" fmla="*/ 79286 h 1571205"/>
                  <a:gd name="connsiteX253" fmla="*/ 472651 w 1545763"/>
                  <a:gd name="connsiteY253" fmla="*/ 79286 h 1571205"/>
                  <a:gd name="connsiteX254" fmla="*/ 476261 w 1545763"/>
                  <a:gd name="connsiteY254" fmla="*/ 82899 h 1571205"/>
                  <a:gd name="connsiteX255" fmla="*/ 483487 w 1545763"/>
                  <a:gd name="connsiteY255" fmla="*/ 82899 h 1571205"/>
                  <a:gd name="connsiteX256" fmla="*/ 490713 w 1545763"/>
                  <a:gd name="connsiteY256" fmla="*/ 79286 h 1571205"/>
                  <a:gd name="connsiteX257" fmla="*/ 494324 w 1545763"/>
                  <a:gd name="connsiteY257" fmla="*/ 79286 h 1571205"/>
                  <a:gd name="connsiteX258" fmla="*/ 497939 w 1545763"/>
                  <a:gd name="connsiteY258" fmla="*/ 72060 h 1571205"/>
                  <a:gd name="connsiteX259" fmla="*/ 501550 w 1545763"/>
                  <a:gd name="connsiteY259" fmla="*/ 72060 h 1571205"/>
                  <a:gd name="connsiteX260" fmla="*/ 501550 w 1545763"/>
                  <a:gd name="connsiteY260" fmla="*/ 68447 h 1571205"/>
                  <a:gd name="connsiteX261" fmla="*/ 505165 w 1545763"/>
                  <a:gd name="connsiteY261" fmla="*/ 64834 h 1571205"/>
                  <a:gd name="connsiteX262" fmla="*/ 508776 w 1545763"/>
                  <a:gd name="connsiteY262" fmla="*/ 64834 h 1571205"/>
                  <a:gd name="connsiteX263" fmla="*/ 508776 w 1545763"/>
                  <a:gd name="connsiteY263" fmla="*/ 61223 h 1571205"/>
                  <a:gd name="connsiteX264" fmla="*/ 505165 w 1545763"/>
                  <a:gd name="connsiteY264" fmla="*/ 61223 h 1571205"/>
                  <a:gd name="connsiteX265" fmla="*/ 505165 w 1545763"/>
                  <a:gd name="connsiteY265" fmla="*/ 57610 h 1571205"/>
                  <a:gd name="connsiteX266" fmla="*/ 497939 w 1545763"/>
                  <a:gd name="connsiteY266" fmla="*/ 57610 h 1571205"/>
                  <a:gd name="connsiteX267" fmla="*/ 494324 w 1545763"/>
                  <a:gd name="connsiteY267" fmla="*/ 53997 h 1571205"/>
                  <a:gd name="connsiteX268" fmla="*/ 497939 w 1545763"/>
                  <a:gd name="connsiteY268" fmla="*/ 50384 h 1571205"/>
                  <a:gd name="connsiteX269" fmla="*/ 501550 w 1545763"/>
                  <a:gd name="connsiteY269" fmla="*/ 46771 h 1571205"/>
                  <a:gd name="connsiteX270" fmla="*/ 508776 w 1545763"/>
                  <a:gd name="connsiteY270" fmla="*/ 43158 h 1571205"/>
                  <a:gd name="connsiteX271" fmla="*/ 512386 w 1545763"/>
                  <a:gd name="connsiteY271" fmla="*/ 39545 h 1571205"/>
                  <a:gd name="connsiteX272" fmla="*/ 512386 w 1545763"/>
                  <a:gd name="connsiteY272" fmla="*/ 35935 h 1571205"/>
                  <a:gd name="connsiteX273" fmla="*/ 516002 w 1545763"/>
                  <a:gd name="connsiteY273" fmla="*/ 32322 h 1571205"/>
                  <a:gd name="connsiteX274" fmla="*/ 516002 w 1545763"/>
                  <a:gd name="connsiteY274" fmla="*/ 7033 h 1571205"/>
                  <a:gd name="connsiteX275" fmla="*/ 519612 w 1545763"/>
                  <a:gd name="connsiteY275" fmla="*/ 3420 h 1571205"/>
                  <a:gd name="connsiteX276" fmla="*/ 519612 w 1545763"/>
                  <a:gd name="connsiteY276" fmla="*/ -193 h 1571205"/>
                  <a:gd name="connsiteX277" fmla="*/ 523228 w 1545763"/>
                  <a:gd name="connsiteY277" fmla="*/ -193 h 1571205"/>
                  <a:gd name="connsiteX278" fmla="*/ 523228 w 1545763"/>
                  <a:gd name="connsiteY278" fmla="*/ 3420 h 1571205"/>
                  <a:gd name="connsiteX279" fmla="*/ 584641 w 1545763"/>
                  <a:gd name="connsiteY279" fmla="*/ 28709 h 1571205"/>
                  <a:gd name="connsiteX280" fmla="*/ 584641 w 1545763"/>
                  <a:gd name="connsiteY280" fmla="*/ 39545 h 1571205"/>
                  <a:gd name="connsiteX281" fmla="*/ 581030 w 1545763"/>
                  <a:gd name="connsiteY281" fmla="*/ 43158 h 1571205"/>
                  <a:gd name="connsiteX282" fmla="*/ 581030 w 1545763"/>
                  <a:gd name="connsiteY282" fmla="*/ 53997 h 1571205"/>
                  <a:gd name="connsiteX283" fmla="*/ 584641 w 1545763"/>
                  <a:gd name="connsiteY283" fmla="*/ 57610 h 1571205"/>
                  <a:gd name="connsiteX284" fmla="*/ 588256 w 1545763"/>
                  <a:gd name="connsiteY284" fmla="*/ 61223 h 1571205"/>
                  <a:gd name="connsiteX285" fmla="*/ 591867 w 1545763"/>
                  <a:gd name="connsiteY285" fmla="*/ 57610 h 1571205"/>
                  <a:gd name="connsiteX286" fmla="*/ 595478 w 1545763"/>
                  <a:gd name="connsiteY286" fmla="*/ 57610 h 1571205"/>
                  <a:gd name="connsiteX287" fmla="*/ 595478 w 1545763"/>
                  <a:gd name="connsiteY287" fmla="*/ 39545 h 1571205"/>
                  <a:gd name="connsiteX288" fmla="*/ 599093 w 1545763"/>
                  <a:gd name="connsiteY288" fmla="*/ 39545 h 1571205"/>
                  <a:gd name="connsiteX289" fmla="*/ 602704 w 1545763"/>
                  <a:gd name="connsiteY289" fmla="*/ 35935 h 1571205"/>
                  <a:gd name="connsiteX290" fmla="*/ 606319 w 1545763"/>
                  <a:gd name="connsiteY290" fmla="*/ 35935 h 1571205"/>
                  <a:gd name="connsiteX291" fmla="*/ 609930 w 1545763"/>
                  <a:gd name="connsiteY291" fmla="*/ 39545 h 1571205"/>
                  <a:gd name="connsiteX292" fmla="*/ 613545 w 1545763"/>
                  <a:gd name="connsiteY292" fmla="*/ 43158 h 1571205"/>
                  <a:gd name="connsiteX293" fmla="*/ 613545 w 1545763"/>
                  <a:gd name="connsiteY293" fmla="*/ 50384 h 1571205"/>
                  <a:gd name="connsiteX294" fmla="*/ 617156 w 1545763"/>
                  <a:gd name="connsiteY294" fmla="*/ 53997 h 1571205"/>
                  <a:gd name="connsiteX295" fmla="*/ 624382 w 1545763"/>
                  <a:gd name="connsiteY295" fmla="*/ 57610 h 1571205"/>
                  <a:gd name="connsiteX296" fmla="*/ 627992 w 1545763"/>
                  <a:gd name="connsiteY296" fmla="*/ 61223 h 1571205"/>
                  <a:gd name="connsiteX297" fmla="*/ 631607 w 1545763"/>
                  <a:gd name="connsiteY297" fmla="*/ 64834 h 1571205"/>
                  <a:gd name="connsiteX298" fmla="*/ 638682 w 1545763"/>
                  <a:gd name="connsiteY298" fmla="*/ 68447 h 1571205"/>
                  <a:gd name="connsiteX299" fmla="*/ 642444 w 1545763"/>
                  <a:gd name="connsiteY299" fmla="*/ 75673 h 1571205"/>
                  <a:gd name="connsiteX300" fmla="*/ 649518 w 1545763"/>
                  <a:gd name="connsiteY300" fmla="*/ 86512 h 1571205"/>
                  <a:gd name="connsiteX301" fmla="*/ 653281 w 1545763"/>
                  <a:gd name="connsiteY301" fmla="*/ 93735 h 1571205"/>
                  <a:gd name="connsiteX302" fmla="*/ 653281 w 1545763"/>
                  <a:gd name="connsiteY302" fmla="*/ 111800 h 1571205"/>
                  <a:gd name="connsiteX303" fmla="*/ 649518 w 1545763"/>
                  <a:gd name="connsiteY303" fmla="*/ 115413 h 1571205"/>
                  <a:gd name="connsiteX304" fmla="*/ 649518 w 1545763"/>
                  <a:gd name="connsiteY304" fmla="*/ 122637 h 1571205"/>
                  <a:gd name="connsiteX305" fmla="*/ 642444 w 1545763"/>
                  <a:gd name="connsiteY305" fmla="*/ 126250 h 1571205"/>
                  <a:gd name="connsiteX306" fmla="*/ 638682 w 1545763"/>
                  <a:gd name="connsiteY306" fmla="*/ 129863 h 1571205"/>
                  <a:gd name="connsiteX307" fmla="*/ 635218 w 1545763"/>
                  <a:gd name="connsiteY307" fmla="*/ 133476 h 1571205"/>
                  <a:gd name="connsiteX308" fmla="*/ 631607 w 1545763"/>
                  <a:gd name="connsiteY308" fmla="*/ 137089 h 1571205"/>
                  <a:gd name="connsiteX309" fmla="*/ 631607 w 1545763"/>
                  <a:gd name="connsiteY309" fmla="*/ 144312 h 1571205"/>
                  <a:gd name="connsiteX310" fmla="*/ 627992 w 1545763"/>
                  <a:gd name="connsiteY310" fmla="*/ 151538 h 1571205"/>
                  <a:gd name="connsiteX311" fmla="*/ 627992 w 1545763"/>
                  <a:gd name="connsiteY311" fmla="*/ 158764 h 1571205"/>
                  <a:gd name="connsiteX312" fmla="*/ 624382 w 1545763"/>
                  <a:gd name="connsiteY312" fmla="*/ 162377 h 1571205"/>
                  <a:gd name="connsiteX313" fmla="*/ 620766 w 1545763"/>
                  <a:gd name="connsiteY313" fmla="*/ 165990 h 1571205"/>
                  <a:gd name="connsiteX314" fmla="*/ 617156 w 1545763"/>
                  <a:gd name="connsiteY314" fmla="*/ 169601 h 1571205"/>
                  <a:gd name="connsiteX315" fmla="*/ 613545 w 1545763"/>
                  <a:gd name="connsiteY315" fmla="*/ 173214 h 1571205"/>
                  <a:gd name="connsiteX316" fmla="*/ 609930 w 1545763"/>
                  <a:gd name="connsiteY316" fmla="*/ 180440 h 1571205"/>
                  <a:gd name="connsiteX317" fmla="*/ 606319 w 1545763"/>
                  <a:gd name="connsiteY317" fmla="*/ 187666 h 1571205"/>
                  <a:gd name="connsiteX318" fmla="*/ 606319 w 1545763"/>
                  <a:gd name="connsiteY318" fmla="*/ 194892 h 1571205"/>
                  <a:gd name="connsiteX319" fmla="*/ 609930 w 1545763"/>
                  <a:gd name="connsiteY319" fmla="*/ 202115 h 1571205"/>
                  <a:gd name="connsiteX320" fmla="*/ 609930 w 1545763"/>
                  <a:gd name="connsiteY320" fmla="*/ 227404 h 1571205"/>
                  <a:gd name="connsiteX321" fmla="*/ 613545 w 1545763"/>
                  <a:gd name="connsiteY321" fmla="*/ 234630 h 1571205"/>
                  <a:gd name="connsiteX322" fmla="*/ 617156 w 1545763"/>
                  <a:gd name="connsiteY322" fmla="*/ 241856 h 1571205"/>
                  <a:gd name="connsiteX323" fmla="*/ 617156 w 1545763"/>
                  <a:gd name="connsiteY323" fmla="*/ 306882 h 1571205"/>
                  <a:gd name="connsiteX324" fmla="*/ 620766 w 1545763"/>
                  <a:gd name="connsiteY324" fmla="*/ 314108 h 1571205"/>
                  <a:gd name="connsiteX325" fmla="*/ 624382 w 1545763"/>
                  <a:gd name="connsiteY325" fmla="*/ 324947 h 1571205"/>
                  <a:gd name="connsiteX326" fmla="*/ 627992 w 1545763"/>
                  <a:gd name="connsiteY326" fmla="*/ 335784 h 1571205"/>
                  <a:gd name="connsiteX327" fmla="*/ 631607 w 1545763"/>
                  <a:gd name="connsiteY327" fmla="*/ 343010 h 1571205"/>
                  <a:gd name="connsiteX328" fmla="*/ 638682 w 1545763"/>
                  <a:gd name="connsiteY328" fmla="*/ 350236 h 1571205"/>
                  <a:gd name="connsiteX329" fmla="*/ 642444 w 1545763"/>
                  <a:gd name="connsiteY329" fmla="*/ 353849 h 1571205"/>
                  <a:gd name="connsiteX330" fmla="*/ 653281 w 1545763"/>
                  <a:gd name="connsiteY330" fmla="*/ 361072 h 1571205"/>
                  <a:gd name="connsiteX331" fmla="*/ 663970 w 1545763"/>
                  <a:gd name="connsiteY331" fmla="*/ 368298 h 1571205"/>
                  <a:gd name="connsiteX332" fmla="*/ 671196 w 1545763"/>
                  <a:gd name="connsiteY332" fmla="*/ 368298 h 1571205"/>
                  <a:gd name="connsiteX333" fmla="*/ 678569 w 1545763"/>
                  <a:gd name="connsiteY333" fmla="*/ 371911 h 1571205"/>
                  <a:gd name="connsiteX334" fmla="*/ 685795 w 1545763"/>
                  <a:gd name="connsiteY334" fmla="*/ 375524 h 1571205"/>
                  <a:gd name="connsiteX335" fmla="*/ 703858 w 1545763"/>
                  <a:gd name="connsiteY335" fmla="*/ 375524 h 1571205"/>
                  <a:gd name="connsiteX336" fmla="*/ 736372 w 1545763"/>
                  <a:gd name="connsiteY336" fmla="*/ 371911 h 1571205"/>
                  <a:gd name="connsiteX337" fmla="*/ 747062 w 1545763"/>
                  <a:gd name="connsiteY337" fmla="*/ 375524 h 1571205"/>
                  <a:gd name="connsiteX338" fmla="*/ 765124 w 1545763"/>
                  <a:gd name="connsiteY338" fmla="*/ 375524 h 1571205"/>
                  <a:gd name="connsiteX339" fmla="*/ 779576 w 1545763"/>
                  <a:gd name="connsiteY339" fmla="*/ 371911 h 1571205"/>
                  <a:gd name="connsiteX340" fmla="*/ 790413 w 1545763"/>
                  <a:gd name="connsiteY340" fmla="*/ 368298 h 1571205"/>
                  <a:gd name="connsiteX341" fmla="*/ 801401 w 1545763"/>
                  <a:gd name="connsiteY341" fmla="*/ 364685 h 1571205"/>
                  <a:gd name="connsiteX342" fmla="*/ 812238 w 1545763"/>
                  <a:gd name="connsiteY342" fmla="*/ 361072 h 1571205"/>
                  <a:gd name="connsiteX343" fmla="*/ 837379 w 1545763"/>
                  <a:gd name="connsiteY343" fmla="*/ 361072 h 1571205"/>
                  <a:gd name="connsiteX344" fmla="*/ 848216 w 1545763"/>
                  <a:gd name="connsiteY344" fmla="*/ 364685 h 1571205"/>
                  <a:gd name="connsiteX345" fmla="*/ 862668 w 1545763"/>
                  <a:gd name="connsiteY345" fmla="*/ 364685 h 1571205"/>
                  <a:gd name="connsiteX346" fmla="*/ 873504 w 1545763"/>
                  <a:gd name="connsiteY346" fmla="*/ 361072 h 1571205"/>
                  <a:gd name="connsiteX347" fmla="*/ 880730 w 1545763"/>
                  <a:gd name="connsiteY347" fmla="*/ 353849 h 1571205"/>
                  <a:gd name="connsiteX348" fmla="*/ 891567 w 1545763"/>
                  <a:gd name="connsiteY348" fmla="*/ 346623 h 1571205"/>
                  <a:gd name="connsiteX349" fmla="*/ 902403 w 1545763"/>
                  <a:gd name="connsiteY349" fmla="*/ 343010 h 1571205"/>
                  <a:gd name="connsiteX350" fmla="*/ 913245 w 1545763"/>
                  <a:gd name="connsiteY350" fmla="*/ 339397 h 1571205"/>
                  <a:gd name="connsiteX351" fmla="*/ 924081 w 1545763"/>
                  <a:gd name="connsiteY351" fmla="*/ 332171 h 1571205"/>
                  <a:gd name="connsiteX352" fmla="*/ 934918 w 1545763"/>
                  <a:gd name="connsiteY352" fmla="*/ 328560 h 1571205"/>
                  <a:gd name="connsiteX353" fmla="*/ 945759 w 1545763"/>
                  <a:gd name="connsiteY353" fmla="*/ 324947 h 1571205"/>
                  <a:gd name="connsiteX354" fmla="*/ 956596 w 1545763"/>
                  <a:gd name="connsiteY354" fmla="*/ 321334 h 1571205"/>
                  <a:gd name="connsiteX355" fmla="*/ 967432 w 1545763"/>
                  <a:gd name="connsiteY355" fmla="*/ 314108 h 1571205"/>
                  <a:gd name="connsiteX356" fmla="*/ 978269 w 1545763"/>
                  <a:gd name="connsiteY356" fmla="*/ 310495 h 1571205"/>
                  <a:gd name="connsiteX357" fmla="*/ 989110 w 1545763"/>
                  <a:gd name="connsiteY357" fmla="*/ 299659 h 1571205"/>
                  <a:gd name="connsiteX358" fmla="*/ 999947 w 1545763"/>
                  <a:gd name="connsiteY358" fmla="*/ 288820 h 1571205"/>
                  <a:gd name="connsiteX359" fmla="*/ 1003557 w 1545763"/>
                  <a:gd name="connsiteY359" fmla="*/ 285207 h 1571205"/>
                  <a:gd name="connsiteX360" fmla="*/ 1010783 w 1545763"/>
                  <a:gd name="connsiteY360" fmla="*/ 277981 h 1571205"/>
                  <a:gd name="connsiteX361" fmla="*/ 1025235 w 1545763"/>
                  <a:gd name="connsiteY361" fmla="*/ 270757 h 1571205"/>
                  <a:gd name="connsiteX362" fmla="*/ 1101101 w 1545763"/>
                  <a:gd name="connsiteY362" fmla="*/ 270757 h 1571205"/>
                  <a:gd name="connsiteX363" fmla="*/ 1108327 w 1545763"/>
                  <a:gd name="connsiteY363" fmla="*/ 274370 h 1571205"/>
                  <a:gd name="connsiteX364" fmla="*/ 1115553 w 1545763"/>
                  <a:gd name="connsiteY364" fmla="*/ 274370 h 1571205"/>
                  <a:gd name="connsiteX365" fmla="*/ 1119163 w 1545763"/>
                  <a:gd name="connsiteY365" fmla="*/ 277981 h 1571205"/>
                  <a:gd name="connsiteX366" fmla="*/ 1119163 w 1545763"/>
                  <a:gd name="connsiteY366" fmla="*/ 285207 h 1571205"/>
                  <a:gd name="connsiteX367" fmla="*/ 1122779 w 1545763"/>
                  <a:gd name="connsiteY367" fmla="*/ 292433 h 1571205"/>
                  <a:gd name="connsiteX368" fmla="*/ 1126389 w 1545763"/>
                  <a:gd name="connsiteY368" fmla="*/ 299659 h 1571205"/>
                  <a:gd name="connsiteX369" fmla="*/ 1133615 w 1545763"/>
                  <a:gd name="connsiteY369" fmla="*/ 303269 h 1571205"/>
                  <a:gd name="connsiteX370" fmla="*/ 1140841 w 1545763"/>
                  <a:gd name="connsiteY370" fmla="*/ 306882 h 1571205"/>
                  <a:gd name="connsiteX371" fmla="*/ 1144452 w 1545763"/>
                  <a:gd name="connsiteY371" fmla="*/ 310495 h 1571205"/>
                  <a:gd name="connsiteX372" fmla="*/ 1148067 w 1545763"/>
                  <a:gd name="connsiteY372" fmla="*/ 317721 h 1571205"/>
                  <a:gd name="connsiteX373" fmla="*/ 1155293 w 1545763"/>
                  <a:gd name="connsiteY373" fmla="*/ 321334 h 1571205"/>
                  <a:gd name="connsiteX374" fmla="*/ 1162514 w 1545763"/>
                  <a:gd name="connsiteY374" fmla="*/ 324947 h 1571205"/>
                  <a:gd name="connsiteX375" fmla="*/ 1169740 w 1545763"/>
                  <a:gd name="connsiteY375" fmla="*/ 328560 h 1571205"/>
                  <a:gd name="connsiteX376" fmla="*/ 1176966 w 1545763"/>
                  <a:gd name="connsiteY376" fmla="*/ 332171 h 1571205"/>
                  <a:gd name="connsiteX377" fmla="*/ 1184192 w 1545763"/>
                  <a:gd name="connsiteY377" fmla="*/ 335784 h 1571205"/>
                  <a:gd name="connsiteX378" fmla="*/ 1195029 w 1545763"/>
                  <a:gd name="connsiteY378" fmla="*/ 339397 h 1571205"/>
                  <a:gd name="connsiteX379" fmla="*/ 1202255 w 1545763"/>
                  <a:gd name="connsiteY379" fmla="*/ 346623 h 1571205"/>
                  <a:gd name="connsiteX380" fmla="*/ 1209481 w 1545763"/>
                  <a:gd name="connsiteY380" fmla="*/ 353849 h 1571205"/>
                  <a:gd name="connsiteX381" fmla="*/ 1213091 w 1545763"/>
                  <a:gd name="connsiteY381" fmla="*/ 357459 h 1571205"/>
                  <a:gd name="connsiteX382" fmla="*/ 1220317 w 1545763"/>
                  <a:gd name="connsiteY382" fmla="*/ 364685 h 1571205"/>
                  <a:gd name="connsiteX383" fmla="*/ 1220317 w 1545763"/>
                  <a:gd name="connsiteY383" fmla="*/ 368298 h 1571205"/>
                  <a:gd name="connsiteX384" fmla="*/ 1223933 w 1545763"/>
                  <a:gd name="connsiteY384" fmla="*/ 371911 h 1571205"/>
                  <a:gd name="connsiteX385" fmla="*/ 1227543 w 1545763"/>
                  <a:gd name="connsiteY385" fmla="*/ 379137 h 1571205"/>
                  <a:gd name="connsiteX386" fmla="*/ 1227543 w 1545763"/>
                  <a:gd name="connsiteY386" fmla="*/ 389974 h 1571205"/>
                  <a:gd name="connsiteX387" fmla="*/ 1231159 w 1545763"/>
                  <a:gd name="connsiteY387" fmla="*/ 397200 h 1571205"/>
                  <a:gd name="connsiteX388" fmla="*/ 1231159 w 1545763"/>
                  <a:gd name="connsiteY388" fmla="*/ 429714 h 1571205"/>
                  <a:gd name="connsiteX389" fmla="*/ 1234769 w 1545763"/>
                  <a:gd name="connsiteY389" fmla="*/ 436938 h 1571205"/>
                  <a:gd name="connsiteX390" fmla="*/ 1241995 w 1545763"/>
                  <a:gd name="connsiteY390" fmla="*/ 447777 h 1571205"/>
                  <a:gd name="connsiteX391" fmla="*/ 1245606 w 1545763"/>
                  <a:gd name="connsiteY391" fmla="*/ 451390 h 1571205"/>
                  <a:gd name="connsiteX392" fmla="*/ 1252832 w 1545763"/>
                  <a:gd name="connsiteY392" fmla="*/ 458616 h 1571205"/>
                  <a:gd name="connsiteX393" fmla="*/ 1263673 w 1545763"/>
                  <a:gd name="connsiteY393" fmla="*/ 462226 h 1571205"/>
                  <a:gd name="connsiteX394" fmla="*/ 1274510 w 1545763"/>
                  <a:gd name="connsiteY394" fmla="*/ 465839 h 1571205"/>
                  <a:gd name="connsiteX395" fmla="*/ 1285346 w 1545763"/>
                  <a:gd name="connsiteY395" fmla="*/ 469452 h 1571205"/>
                  <a:gd name="connsiteX396" fmla="*/ 1292572 w 1545763"/>
                  <a:gd name="connsiteY396" fmla="*/ 473065 h 1571205"/>
                  <a:gd name="connsiteX397" fmla="*/ 1307024 w 1545763"/>
                  <a:gd name="connsiteY397" fmla="*/ 476678 h 1571205"/>
                  <a:gd name="connsiteX398" fmla="*/ 1310635 w 1545763"/>
                  <a:gd name="connsiteY398" fmla="*/ 480291 h 1571205"/>
                  <a:gd name="connsiteX399" fmla="*/ 1317861 w 1545763"/>
                  <a:gd name="connsiteY399" fmla="*/ 480291 h 1571205"/>
                  <a:gd name="connsiteX400" fmla="*/ 1332313 w 1545763"/>
                  <a:gd name="connsiteY400" fmla="*/ 483904 h 1571205"/>
                  <a:gd name="connsiteX401" fmla="*/ 1343149 w 1545763"/>
                  <a:gd name="connsiteY401" fmla="*/ 487517 h 1571205"/>
                  <a:gd name="connsiteX402" fmla="*/ 1350375 w 1545763"/>
                  <a:gd name="connsiteY402" fmla="*/ 487517 h 1571205"/>
                  <a:gd name="connsiteX403" fmla="*/ 1361212 w 1545763"/>
                  <a:gd name="connsiteY403" fmla="*/ 491128 h 1571205"/>
                  <a:gd name="connsiteX404" fmla="*/ 1375664 w 1545763"/>
                  <a:gd name="connsiteY404" fmla="*/ 494741 h 1571205"/>
                  <a:gd name="connsiteX405" fmla="*/ 1393726 w 1545763"/>
                  <a:gd name="connsiteY405" fmla="*/ 498354 h 1571205"/>
                  <a:gd name="connsiteX406" fmla="*/ 1411789 w 1545763"/>
                  <a:gd name="connsiteY406" fmla="*/ 501967 h 1571205"/>
                  <a:gd name="connsiteX407" fmla="*/ 1426089 w 1545763"/>
                  <a:gd name="connsiteY407" fmla="*/ 501967 h 1571205"/>
                  <a:gd name="connsiteX408" fmla="*/ 1444152 w 1545763"/>
                  <a:gd name="connsiteY408" fmla="*/ 505580 h 1571205"/>
                  <a:gd name="connsiteX409" fmla="*/ 1534469 w 1545763"/>
                  <a:gd name="connsiteY409" fmla="*/ 505580 h 1571205"/>
                  <a:gd name="connsiteX410" fmla="*/ 1534469 w 1545763"/>
                  <a:gd name="connsiteY410" fmla="*/ 509193 h 1571205"/>
                  <a:gd name="connsiteX411" fmla="*/ 1538084 w 1545763"/>
                  <a:gd name="connsiteY411" fmla="*/ 516416 h 1571205"/>
                  <a:gd name="connsiteX412" fmla="*/ 1538084 w 1545763"/>
                  <a:gd name="connsiteY412" fmla="*/ 520029 h 1571205"/>
                  <a:gd name="connsiteX413" fmla="*/ 1541695 w 1545763"/>
                  <a:gd name="connsiteY413" fmla="*/ 523642 h 1571205"/>
                  <a:gd name="connsiteX414" fmla="*/ 1545306 w 1545763"/>
                  <a:gd name="connsiteY414" fmla="*/ 523642 h 1571205"/>
                  <a:gd name="connsiteX415" fmla="*/ 1541695 w 1545763"/>
                  <a:gd name="connsiteY415" fmla="*/ 527255 h 1571205"/>
                  <a:gd name="connsiteX416" fmla="*/ 1538084 w 1545763"/>
                  <a:gd name="connsiteY416" fmla="*/ 530868 h 1571205"/>
                  <a:gd name="connsiteX417" fmla="*/ 1538084 w 1545763"/>
                  <a:gd name="connsiteY417" fmla="*/ 538094 h 1571205"/>
                  <a:gd name="connsiteX418" fmla="*/ 1534469 w 1545763"/>
                  <a:gd name="connsiteY418" fmla="*/ 545318 h 1571205"/>
                  <a:gd name="connsiteX419" fmla="*/ 1534469 w 1545763"/>
                  <a:gd name="connsiteY419" fmla="*/ 548931 h 1571205"/>
                  <a:gd name="connsiteX420" fmla="*/ 1530858 w 1545763"/>
                  <a:gd name="connsiteY420" fmla="*/ 552544 h 1571205"/>
                  <a:gd name="connsiteX421" fmla="*/ 1527243 w 1545763"/>
                  <a:gd name="connsiteY421" fmla="*/ 559770 h 1571205"/>
                  <a:gd name="connsiteX422" fmla="*/ 1523632 w 1545763"/>
                  <a:gd name="connsiteY422" fmla="*/ 559770 h 1571205"/>
                  <a:gd name="connsiteX423" fmla="*/ 1523632 w 1545763"/>
                  <a:gd name="connsiteY423" fmla="*/ 563383 h 1571205"/>
                  <a:gd name="connsiteX424" fmla="*/ 1520017 w 1545763"/>
                  <a:gd name="connsiteY424" fmla="*/ 563383 h 1571205"/>
                  <a:gd name="connsiteX425" fmla="*/ 1516406 w 1545763"/>
                  <a:gd name="connsiteY425" fmla="*/ 566996 h 1571205"/>
                  <a:gd name="connsiteX426" fmla="*/ 1512796 w 1545763"/>
                  <a:gd name="connsiteY426" fmla="*/ 566996 h 1571205"/>
                  <a:gd name="connsiteX427" fmla="*/ 1512796 w 1545763"/>
                  <a:gd name="connsiteY427" fmla="*/ 577832 h 1571205"/>
                  <a:gd name="connsiteX428" fmla="*/ 1509180 w 1545763"/>
                  <a:gd name="connsiteY428" fmla="*/ 585058 h 1571205"/>
                  <a:gd name="connsiteX429" fmla="*/ 1505570 w 1545763"/>
                  <a:gd name="connsiteY429" fmla="*/ 592284 h 1571205"/>
                  <a:gd name="connsiteX430" fmla="*/ 1501954 w 1545763"/>
                  <a:gd name="connsiteY430" fmla="*/ 595895 h 1571205"/>
                  <a:gd name="connsiteX431" fmla="*/ 1498344 w 1545763"/>
                  <a:gd name="connsiteY431" fmla="*/ 603121 h 1571205"/>
                  <a:gd name="connsiteX432" fmla="*/ 1494729 w 1545763"/>
                  <a:gd name="connsiteY432" fmla="*/ 606734 h 1571205"/>
                  <a:gd name="connsiteX433" fmla="*/ 1494729 w 1545763"/>
                  <a:gd name="connsiteY433" fmla="*/ 624796 h 1571205"/>
                  <a:gd name="connsiteX434" fmla="*/ 1491118 w 1545763"/>
                  <a:gd name="connsiteY434" fmla="*/ 624796 h 1571205"/>
                  <a:gd name="connsiteX435" fmla="*/ 1491118 w 1545763"/>
                  <a:gd name="connsiteY435" fmla="*/ 628409 h 1571205"/>
                  <a:gd name="connsiteX436" fmla="*/ 1487507 w 1545763"/>
                  <a:gd name="connsiteY436" fmla="*/ 624796 h 1571205"/>
                  <a:gd name="connsiteX437" fmla="*/ 1483892 w 1545763"/>
                  <a:gd name="connsiteY437" fmla="*/ 624796 h 1571205"/>
                  <a:gd name="connsiteX438" fmla="*/ 1483892 w 1545763"/>
                  <a:gd name="connsiteY438" fmla="*/ 621183 h 1571205"/>
                  <a:gd name="connsiteX439" fmla="*/ 1476666 w 1545763"/>
                  <a:gd name="connsiteY439" fmla="*/ 621183 h 1571205"/>
                  <a:gd name="connsiteX440" fmla="*/ 1476666 w 1545763"/>
                  <a:gd name="connsiteY440" fmla="*/ 632022 h 1571205"/>
                  <a:gd name="connsiteX441" fmla="*/ 1480281 w 1545763"/>
                  <a:gd name="connsiteY441" fmla="*/ 635635 h 1571205"/>
                  <a:gd name="connsiteX442" fmla="*/ 1476666 w 1545763"/>
                  <a:gd name="connsiteY442" fmla="*/ 639248 h 1571205"/>
                  <a:gd name="connsiteX443" fmla="*/ 1476666 w 1545763"/>
                  <a:gd name="connsiteY443" fmla="*/ 653698 h 1571205"/>
                  <a:gd name="connsiteX444" fmla="*/ 1480281 w 1545763"/>
                  <a:gd name="connsiteY444" fmla="*/ 657311 h 1571205"/>
                  <a:gd name="connsiteX445" fmla="*/ 1483892 w 1545763"/>
                  <a:gd name="connsiteY445" fmla="*/ 660924 h 1571205"/>
                  <a:gd name="connsiteX446" fmla="*/ 1483892 w 1545763"/>
                  <a:gd name="connsiteY446" fmla="*/ 664537 h 1571205"/>
                  <a:gd name="connsiteX447" fmla="*/ 1487507 w 1545763"/>
                  <a:gd name="connsiteY447" fmla="*/ 664537 h 1571205"/>
                  <a:gd name="connsiteX448" fmla="*/ 1487507 w 1545763"/>
                  <a:gd name="connsiteY448" fmla="*/ 675373 h 1571205"/>
                  <a:gd name="connsiteX449" fmla="*/ 1483892 w 1545763"/>
                  <a:gd name="connsiteY449" fmla="*/ 678986 h 1571205"/>
                  <a:gd name="connsiteX450" fmla="*/ 1483892 w 1545763"/>
                  <a:gd name="connsiteY450" fmla="*/ 682599 h 1571205"/>
                  <a:gd name="connsiteX451" fmla="*/ 1473055 w 1545763"/>
                  <a:gd name="connsiteY451" fmla="*/ 682599 h 1571205"/>
                  <a:gd name="connsiteX452" fmla="*/ 1469440 w 1545763"/>
                  <a:gd name="connsiteY452" fmla="*/ 686212 h 1571205"/>
                  <a:gd name="connsiteX453" fmla="*/ 1473055 w 1545763"/>
                  <a:gd name="connsiteY453" fmla="*/ 686212 h 1571205"/>
                  <a:gd name="connsiteX454" fmla="*/ 1473055 w 1545763"/>
                  <a:gd name="connsiteY454" fmla="*/ 693438 h 1571205"/>
                  <a:gd name="connsiteX455" fmla="*/ 1469440 w 1545763"/>
                  <a:gd name="connsiteY455" fmla="*/ 697051 h 1571205"/>
                  <a:gd name="connsiteX456" fmla="*/ 1469440 w 1545763"/>
                  <a:gd name="connsiteY456" fmla="*/ 700664 h 1571205"/>
                  <a:gd name="connsiteX457" fmla="*/ 1465829 w 1545763"/>
                  <a:gd name="connsiteY457" fmla="*/ 704275 h 1571205"/>
                  <a:gd name="connsiteX458" fmla="*/ 1465829 w 1545763"/>
                  <a:gd name="connsiteY458" fmla="*/ 707888 h 1571205"/>
                  <a:gd name="connsiteX459" fmla="*/ 1462219 w 1545763"/>
                  <a:gd name="connsiteY459" fmla="*/ 707888 h 1571205"/>
                  <a:gd name="connsiteX460" fmla="*/ 1458603 w 1545763"/>
                  <a:gd name="connsiteY460" fmla="*/ 711501 h 1571205"/>
                  <a:gd name="connsiteX461" fmla="*/ 1458603 w 1545763"/>
                  <a:gd name="connsiteY461" fmla="*/ 715114 h 1571205"/>
                  <a:gd name="connsiteX462" fmla="*/ 1454993 w 1545763"/>
                  <a:gd name="connsiteY462" fmla="*/ 718727 h 1571205"/>
                  <a:gd name="connsiteX463" fmla="*/ 1454993 w 1545763"/>
                  <a:gd name="connsiteY463" fmla="*/ 722339 h 1571205"/>
                  <a:gd name="connsiteX464" fmla="*/ 1458603 w 1545763"/>
                  <a:gd name="connsiteY464" fmla="*/ 725952 h 1571205"/>
                  <a:gd name="connsiteX465" fmla="*/ 1458603 w 1545763"/>
                  <a:gd name="connsiteY465" fmla="*/ 729563 h 1571205"/>
                  <a:gd name="connsiteX466" fmla="*/ 1465829 w 1545763"/>
                  <a:gd name="connsiteY466" fmla="*/ 729563 h 1571205"/>
                  <a:gd name="connsiteX467" fmla="*/ 1469440 w 1545763"/>
                  <a:gd name="connsiteY467" fmla="*/ 733176 h 1571205"/>
                  <a:gd name="connsiteX468" fmla="*/ 1473055 w 1545763"/>
                  <a:gd name="connsiteY468" fmla="*/ 740402 h 1571205"/>
                  <a:gd name="connsiteX469" fmla="*/ 1473055 w 1545763"/>
                  <a:gd name="connsiteY469" fmla="*/ 747628 h 1571205"/>
                  <a:gd name="connsiteX470" fmla="*/ 1469440 w 1545763"/>
                  <a:gd name="connsiteY470" fmla="*/ 751241 h 1571205"/>
                  <a:gd name="connsiteX471" fmla="*/ 1469440 w 1545763"/>
                  <a:gd name="connsiteY471" fmla="*/ 772765 h 1571205"/>
                  <a:gd name="connsiteX472" fmla="*/ 1465829 w 1545763"/>
                  <a:gd name="connsiteY472" fmla="*/ 772765 h 1571205"/>
                  <a:gd name="connsiteX473" fmla="*/ 1465829 w 1545763"/>
                  <a:gd name="connsiteY473" fmla="*/ 776529 h 1571205"/>
                  <a:gd name="connsiteX474" fmla="*/ 1473055 w 1545763"/>
                  <a:gd name="connsiteY474" fmla="*/ 776529 h 1571205"/>
                  <a:gd name="connsiteX475" fmla="*/ 1473055 w 1545763"/>
                  <a:gd name="connsiteY475" fmla="*/ 780142 h 1571205"/>
                  <a:gd name="connsiteX476" fmla="*/ 1469440 w 1545763"/>
                  <a:gd name="connsiteY476" fmla="*/ 783753 h 1571205"/>
                  <a:gd name="connsiteX477" fmla="*/ 1469440 w 1545763"/>
                  <a:gd name="connsiteY477" fmla="*/ 787217 h 1571205"/>
                  <a:gd name="connsiteX478" fmla="*/ 1465829 w 1545763"/>
                  <a:gd name="connsiteY478" fmla="*/ 790830 h 1571205"/>
                  <a:gd name="connsiteX479" fmla="*/ 1465829 w 1545763"/>
                  <a:gd name="connsiteY479" fmla="*/ 805279 h 1571205"/>
                  <a:gd name="connsiteX480" fmla="*/ 1469440 w 1545763"/>
                  <a:gd name="connsiteY480" fmla="*/ 805279 h 1571205"/>
                  <a:gd name="connsiteX481" fmla="*/ 1469440 w 1545763"/>
                  <a:gd name="connsiteY481" fmla="*/ 801666 h 1571205"/>
                  <a:gd name="connsiteX482" fmla="*/ 1476666 w 1545763"/>
                  <a:gd name="connsiteY482" fmla="*/ 801666 h 1571205"/>
                  <a:gd name="connsiteX483" fmla="*/ 1476666 w 1545763"/>
                  <a:gd name="connsiteY483" fmla="*/ 805279 h 1571205"/>
                  <a:gd name="connsiteX484" fmla="*/ 1473055 w 1545763"/>
                  <a:gd name="connsiteY484" fmla="*/ 808892 h 1571205"/>
                  <a:gd name="connsiteX485" fmla="*/ 1469440 w 1545763"/>
                  <a:gd name="connsiteY485" fmla="*/ 808892 h 1571205"/>
                  <a:gd name="connsiteX486" fmla="*/ 1469440 w 1545763"/>
                  <a:gd name="connsiteY486" fmla="*/ 812505 h 1571205"/>
                  <a:gd name="connsiteX487" fmla="*/ 1473055 w 1545763"/>
                  <a:gd name="connsiteY487" fmla="*/ 812505 h 1571205"/>
                  <a:gd name="connsiteX488" fmla="*/ 1469440 w 1545763"/>
                  <a:gd name="connsiteY488" fmla="*/ 816118 h 1571205"/>
                  <a:gd name="connsiteX489" fmla="*/ 1465829 w 1545763"/>
                  <a:gd name="connsiteY489" fmla="*/ 816118 h 1571205"/>
                  <a:gd name="connsiteX490" fmla="*/ 1462219 w 1545763"/>
                  <a:gd name="connsiteY490" fmla="*/ 819729 h 1571205"/>
                  <a:gd name="connsiteX491" fmla="*/ 1462219 w 1545763"/>
                  <a:gd name="connsiteY491" fmla="*/ 830568 h 1571205"/>
                  <a:gd name="connsiteX492" fmla="*/ 1465829 w 1545763"/>
                  <a:gd name="connsiteY492" fmla="*/ 834181 h 1571205"/>
                  <a:gd name="connsiteX493" fmla="*/ 1465829 w 1545763"/>
                  <a:gd name="connsiteY493" fmla="*/ 837794 h 1571205"/>
                  <a:gd name="connsiteX494" fmla="*/ 1462219 w 1545763"/>
                  <a:gd name="connsiteY494" fmla="*/ 841407 h 1571205"/>
                  <a:gd name="connsiteX495" fmla="*/ 1458603 w 1545763"/>
                  <a:gd name="connsiteY495" fmla="*/ 841407 h 1571205"/>
                  <a:gd name="connsiteX496" fmla="*/ 1454993 w 1545763"/>
                  <a:gd name="connsiteY496" fmla="*/ 848630 h 1571205"/>
                  <a:gd name="connsiteX497" fmla="*/ 1447767 w 1545763"/>
                  <a:gd name="connsiteY497" fmla="*/ 855856 h 1571205"/>
                  <a:gd name="connsiteX498" fmla="*/ 1447767 w 1545763"/>
                  <a:gd name="connsiteY498" fmla="*/ 877532 h 1571205"/>
                  <a:gd name="connsiteX499" fmla="*/ 1444152 w 1545763"/>
                  <a:gd name="connsiteY499" fmla="*/ 884758 h 1571205"/>
                  <a:gd name="connsiteX500" fmla="*/ 1444152 w 1545763"/>
                  <a:gd name="connsiteY500" fmla="*/ 899207 h 1571205"/>
                  <a:gd name="connsiteX501" fmla="*/ 1447767 w 1545763"/>
                  <a:gd name="connsiteY501" fmla="*/ 902820 h 1571205"/>
                  <a:gd name="connsiteX502" fmla="*/ 1447767 w 1545763"/>
                  <a:gd name="connsiteY502" fmla="*/ 910046 h 1571205"/>
                  <a:gd name="connsiteX503" fmla="*/ 1451377 w 1545763"/>
                  <a:gd name="connsiteY503" fmla="*/ 913659 h 1571205"/>
                  <a:gd name="connsiteX504" fmla="*/ 1454993 w 1545763"/>
                  <a:gd name="connsiteY504" fmla="*/ 917272 h 1571205"/>
                  <a:gd name="connsiteX505" fmla="*/ 1458603 w 1545763"/>
                  <a:gd name="connsiteY505" fmla="*/ 920885 h 1571205"/>
                  <a:gd name="connsiteX506" fmla="*/ 1458603 w 1545763"/>
                  <a:gd name="connsiteY506" fmla="*/ 931722 h 1571205"/>
                  <a:gd name="connsiteX507" fmla="*/ 1462219 w 1545763"/>
                  <a:gd name="connsiteY507" fmla="*/ 935335 h 1571205"/>
                  <a:gd name="connsiteX508" fmla="*/ 1465829 w 1545763"/>
                  <a:gd name="connsiteY508" fmla="*/ 938948 h 1571205"/>
                  <a:gd name="connsiteX509" fmla="*/ 1469440 w 1545763"/>
                  <a:gd name="connsiteY509" fmla="*/ 946174 h 1571205"/>
                  <a:gd name="connsiteX510" fmla="*/ 1469440 w 1545763"/>
                  <a:gd name="connsiteY510" fmla="*/ 960623 h 1571205"/>
                  <a:gd name="connsiteX511" fmla="*/ 1465829 w 1545763"/>
                  <a:gd name="connsiteY511" fmla="*/ 964236 h 1571205"/>
                  <a:gd name="connsiteX512" fmla="*/ 1465829 w 1545763"/>
                  <a:gd name="connsiteY512" fmla="*/ 971462 h 1571205"/>
                  <a:gd name="connsiteX513" fmla="*/ 1462219 w 1545763"/>
                  <a:gd name="connsiteY513" fmla="*/ 971462 h 1571205"/>
                  <a:gd name="connsiteX514" fmla="*/ 1458603 w 1545763"/>
                  <a:gd name="connsiteY514" fmla="*/ 975075 h 1571205"/>
                  <a:gd name="connsiteX515" fmla="*/ 1458603 w 1545763"/>
                  <a:gd name="connsiteY515" fmla="*/ 978686 h 1571205"/>
                  <a:gd name="connsiteX516" fmla="*/ 1451377 w 1545763"/>
                  <a:gd name="connsiteY516" fmla="*/ 978686 h 1571205"/>
                  <a:gd name="connsiteX517" fmla="*/ 1447767 w 1545763"/>
                  <a:gd name="connsiteY517" fmla="*/ 982299 h 1571205"/>
                  <a:gd name="connsiteX518" fmla="*/ 1447767 w 1545763"/>
                  <a:gd name="connsiteY518" fmla="*/ 985912 h 1571205"/>
                  <a:gd name="connsiteX519" fmla="*/ 1444152 w 1545763"/>
                  <a:gd name="connsiteY519" fmla="*/ 989525 h 1571205"/>
                  <a:gd name="connsiteX520" fmla="*/ 1444152 w 1545763"/>
                  <a:gd name="connsiteY520" fmla="*/ 1007587 h 1571205"/>
                  <a:gd name="connsiteX521" fmla="*/ 1447767 w 1545763"/>
                  <a:gd name="connsiteY521" fmla="*/ 1097905 h 1571205"/>
                  <a:gd name="connsiteX522" fmla="*/ 1440541 w 1545763"/>
                  <a:gd name="connsiteY522" fmla="*/ 1097905 h 1571205"/>
                  <a:gd name="connsiteX523" fmla="*/ 1429704 w 1545763"/>
                  <a:gd name="connsiteY523" fmla="*/ 1101518 h 1571205"/>
                  <a:gd name="connsiteX524" fmla="*/ 1422478 w 1545763"/>
                  <a:gd name="connsiteY524" fmla="*/ 1101518 h 1571205"/>
                  <a:gd name="connsiteX525" fmla="*/ 1418863 w 1545763"/>
                  <a:gd name="connsiteY525" fmla="*/ 1105131 h 1571205"/>
                  <a:gd name="connsiteX526" fmla="*/ 1415252 w 1545763"/>
                  <a:gd name="connsiteY526" fmla="*/ 1105131 h 1571205"/>
                  <a:gd name="connsiteX527" fmla="*/ 1411637 w 1545763"/>
                  <a:gd name="connsiteY527" fmla="*/ 1108744 h 1571205"/>
                  <a:gd name="connsiteX528" fmla="*/ 1400800 w 1545763"/>
                  <a:gd name="connsiteY528" fmla="*/ 1112354 h 1571205"/>
                  <a:gd name="connsiteX529" fmla="*/ 1393575 w 1545763"/>
                  <a:gd name="connsiteY529" fmla="*/ 1115967 h 1571205"/>
                  <a:gd name="connsiteX530" fmla="*/ 1386349 w 1545763"/>
                  <a:gd name="connsiteY530" fmla="*/ 1119580 h 1571205"/>
                  <a:gd name="connsiteX531" fmla="*/ 1379127 w 1545763"/>
                  <a:gd name="connsiteY531" fmla="*/ 1119580 h 1571205"/>
                  <a:gd name="connsiteX532" fmla="*/ 1371901 w 1545763"/>
                  <a:gd name="connsiteY532" fmla="*/ 1123193 h 1571205"/>
                  <a:gd name="connsiteX533" fmla="*/ 1364675 w 1545763"/>
                  <a:gd name="connsiteY533" fmla="*/ 1126806 h 1571205"/>
                  <a:gd name="connsiteX534" fmla="*/ 1361060 w 1545763"/>
                  <a:gd name="connsiteY534" fmla="*/ 1130419 h 1571205"/>
                  <a:gd name="connsiteX535" fmla="*/ 1357449 w 1545763"/>
                  <a:gd name="connsiteY535" fmla="*/ 1130419 h 1571205"/>
                  <a:gd name="connsiteX536" fmla="*/ 1353839 w 1545763"/>
                  <a:gd name="connsiteY536" fmla="*/ 1137645 h 1571205"/>
                  <a:gd name="connsiteX537" fmla="*/ 1350223 w 1545763"/>
                  <a:gd name="connsiteY537" fmla="*/ 1137645 h 1571205"/>
                  <a:gd name="connsiteX538" fmla="*/ 1346613 w 1545763"/>
                  <a:gd name="connsiteY538" fmla="*/ 1141256 h 1571205"/>
                  <a:gd name="connsiteX539" fmla="*/ 1346613 w 1545763"/>
                  <a:gd name="connsiteY539" fmla="*/ 1155708 h 1571205"/>
                  <a:gd name="connsiteX540" fmla="*/ 1342998 w 1545763"/>
                  <a:gd name="connsiteY540" fmla="*/ 1159321 h 1571205"/>
                  <a:gd name="connsiteX541" fmla="*/ 1339387 w 1545763"/>
                  <a:gd name="connsiteY541" fmla="*/ 1162934 h 1571205"/>
                  <a:gd name="connsiteX542" fmla="*/ 1335772 w 1545763"/>
                  <a:gd name="connsiteY542" fmla="*/ 1162934 h 1571205"/>
                  <a:gd name="connsiteX543" fmla="*/ 1328550 w 1545763"/>
                  <a:gd name="connsiteY543" fmla="*/ 1166544 h 1571205"/>
                  <a:gd name="connsiteX544" fmla="*/ 1317709 w 1545763"/>
                  <a:gd name="connsiteY544" fmla="*/ 1166544 h 1571205"/>
                  <a:gd name="connsiteX545" fmla="*/ 1314098 w 1545763"/>
                  <a:gd name="connsiteY545" fmla="*/ 1170157 h 1571205"/>
                  <a:gd name="connsiteX546" fmla="*/ 1310483 w 1545763"/>
                  <a:gd name="connsiteY546" fmla="*/ 1170157 h 1571205"/>
                  <a:gd name="connsiteX547" fmla="*/ 1306872 w 1545763"/>
                  <a:gd name="connsiteY547" fmla="*/ 1177383 h 1571205"/>
                  <a:gd name="connsiteX548" fmla="*/ 1303262 w 1545763"/>
                  <a:gd name="connsiteY548" fmla="*/ 1180996 h 1571205"/>
                  <a:gd name="connsiteX549" fmla="*/ 1303262 w 1545763"/>
                  <a:gd name="connsiteY549" fmla="*/ 1184609 h 1571205"/>
                  <a:gd name="connsiteX550" fmla="*/ 1299646 w 1545763"/>
                  <a:gd name="connsiteY550" fmla="*/ 1188222 h 1571205"/>
                  <a:gd name="connsiteX551" fmla="*/ 1296036 w 1545763"/>
                  <a:gd name="connsiteY551" fmla="*/ 1191833 h 1571205"/>
                  <a:gd name="connsiteX552" fmla="*/ 1296036 w 1545763"/>
                  <a:gd name="connsiteY552" fmla="*/ 1195446 h 1571205"/>
                  <a:gd name="connsiteX553" fmla="*/ 1299646 w 1545763"/>
                  <a:gd name="connsiteY553" fmla="*/ 1199059 h 1571205"/>
                  <a:gd name="connsiteX554" fmla="*/ 1299646 w 1545763"/>
                  <a:gd name="connsiteY554" fmla="*/ 1220734 h 1571205"/>
                  <a:gd name="connsiteX555" fmla="*/ 1296036 w 1545763"/>
                  <a:gd name="connsiteY555" fmla="*/ 1220734 h 1571205"/>
                  <a:gd name="connsiteX556" fmla="*/ 1292421 w 1545763"/>
                  <a:gd name="connsiteY556" fmla="*/ 1224347 h 1571205"/>
                  <a:gd name="connsiteX557" fmla="*/ 1285195 w 1545763"/>
                  <a:gd name="connsiteY557" fmla="*/ 1224347 h 1571205"/>
                  <a:gd name="connsiteX558" fmla="*/ 1281584 w 1545763"/>
                  <a:gd name="connsiteY558" fmla="*/ 1227960 h 1571205"/>
                  <a:gd name="connsiteX559" fmla="*/ 1274358 w 1545763"/>
                  <a:gd name="connsiteY559" fmla="*/ 1235186 h 1571205"/>
                  <a:gd name="connsiteX560" fmla="*/ 1267132 w 1545763"/>
                  <a:gd name="connsiteY560" fmla="*/ 1238799 h 1571205"/>
                  <a:gd name="connsiteX561" fmla="*/ 1263521 w 1545763"/>
                  <a:gd name="connsiteY561" fmla="*/ 1246023 h 1571205"/>
                  <a:gd name="connsiteX562" fmla="*/ 1259906 w 1545763"/>
                  <a:gd name="connsiteY562" fmla="*/ 1249636 h 1571205"/>
                  <a:gd name="connsiteX563" fmla="*/ 1252680 w 1545763"/>
                  <a:gd name="connsiteY563" fmla="*/ 1256862 h 1571205"/>
                  <a:gd name="connsiteX564" fmla="*/ 1245459 w 1545763"/>
                  <a:gd name="connsiteY564" fmla="*/ 1260475 h 1571205"/>
                  <a:gd name="connsiteX565" fmla="*/ 1238233 w 1545763"/>
                  <a:gd name="connsiteY565" fmla="*/ 1267701 h 1571205"/>
                  <a:gd name="connsiteX566" fmla="*/ 1231007 w 1545763"/>
                  <a:gd name="connsiteY566" fmla="*/ 1271311 h 1571205"/>
                  <a:gd name="connsiteX567" fmla="*/ 1223781 w 1545763"/>
                  <a:gd name="connsiteY567" fmla="*/ 1278537 h 1571205"/>
                  <a:gd name="connsiteX568" fmla="*/ 1216555 w 1545763"/>
                  <a:gd name="connsiteY568" fmla="*/ 1285763 h 1571205"/>
                  <a:gd name="connsiteX569" fmla="*/ 1205718 w 1545763"/>
                  <a:gd name="connsiteY569" fmla="*/ 1292989 h 1571205"/>
                  <a:gd name="connsiteX570" fmla="*/ 1194882 w 1545763"/>
                  <a:gd name="connsiteY570" fmla="*/ 1300213 h 1571205"/>
                  <a:gd name="connsiteX571" fmla="*/ 1180430 w 1545763"/>
                  <a:gd name="connsiteY571" fmla="*/ 1307439 h 1571205"/>
                  <a:gd name="connsiteX572" fmla="*/ 1173204 w 1545763"/>
                  <a:gd name="connsiteY572" fmla="*/ 1314665 h 1571205"/>
                  <a:gd name="connsiteX573" fmla="*/ 1165978 w 1545763"/>
                  <a:gd name="connsiteY573" fmla="*/ 1318278 h 1571205"/>
                  <a:gd name="connsiteX574" fmla="*/ 1155141 w 1545763"/>
                  <a:gd name="connsiteY574" fmla="*/ 1321890 h 1571205"/>
                  <a:gd name="connsiteX575" fmla="*/ 1147915 w 1545763"/>
                  <a:gd name="connsiteY575" fmla="*/ 1325501 h 1571205"/>
                  <a:gd name="connsiteX576" fmla="*/ 1137079 w 1545763"/>
                  <a:gd name="connsiteY576" fmla="*/ 1332727 h 1571205"/>
                  <a:gd name="connsiteX577" fmla="*/ 1129853 w 1545763"/>
                  <a:gd name="connsiteY577" fmla="*/ 1339953 h 1571205"/>
                  <a:gd name="connsiteX578" fmla="*/ 1122627 w 1545763"/>
                  <a:gd name="connsiteY578" fmla="*/ 1347179 h 1571205"/>
                  <a:gd name="connsiteX579" fmla="*/ 1111937 w 1545763"/>
                  <a:gd name="connsiteY579" fmla="*/ 1350790 h 1571205"/>
                  <a:gd name="connsiteX580" fmla="*/ 1111937 w 1545763"/>
                  <a:gd name="connsiteY580" fmla="*/ 1354403 h 1571205"/>
                  <a:gd name="connsiteX581" fmla="*/ 1108327 w 1545763"/>
                  <a:gd name="connsiteY581" fmla="*/ 1350790 h 1571205"/>
                  <a:gd name="connsiteX582" fmla="*/ 1101101 w 1545763"/>
                  <a:gd name="connsiteY582" fmla="*/ 1350790 h 1571205"/>
                  <a:gd name="connsiteX583" fmla="*/ 1097490 w 1545763"/>
                  <a:gd name="connsiteY583" fmla="*/ 1347179 h 1571205"/>
                  <a:gd name="connsiteX584" fmla="*/ 1090264 w 1545763"/>
                  <a:gd name="connsiteY584" fmla="*/ 1347179 h 1571205"/>
                  <a:gd name="connsiteX585" fmla="*/ 1083038 w 1545763"/>
                  <a:gd name="connsiteY585" fmla="*/ 1339953 h 1571205"/>
                  <a:gd name="connsiteX586" fmla="*/ 1075812 w 1545763"/>
                  <a:gd name="connsiteY586" fmla="*/ 1339953 h 1571205"/>
                  <a:gd name="connsiteX587" fmla="*/ 1072202 w 1545763"/>
                  <a:gd name="connsiteY587" fmla="*/ 1336340 h 1571205"/>
                  <a:gd name="connsiteX588" fmla="*/ 1064976 w 1545763"/>
                  <a:gd name="connsiteY588" fmla="*/ 1336340 h 1571205"/>
                  <a:gd name="connsiteX589" fmla="*/ 1057750 w 1545763"/>
                  <a:gd name="connsiteY589" fmla="*/ 1332727 h 1571205"/>
                  <a:gd name="connsiteX590" fmla="*/ 1054134 w 1545763"/>
                  <a:gd name="connsiteY590" fmla="*/ 1329114 h 1571205"/>
                  <a:gd name="connsiteX591" fmla="*/ 1046913 w 1545763"/>
                  <a:gd name="connsiteY591" fmla="*/ 1325501 h 1571205"/>
                  <a:gd name="connsiteX592" fmla="*/ 1036072 w 1545763"/>
                  <a:gd name="connsiteY592" fmla="*/ 1318278 h 1571205"/>
                  <a:gd name="connsiteX593" fmla="*/ 1025235 w 1545763"/>
                  <a:gd name="connsiteY593" fmla="*/ 1318278 h 1571205"/>
                  <a:gd name="connsiteX594" fmla="*/ 1018009 w 1545763"/>
                  <a:gd name="connsiteY594" fmla="*/ 1321890 h 1571205"/>
                  <a:gd name="connsiteX595" fmla="*/ 1014399 w 1545763"/>
                  <a:gd name="connsiteY595" fmla="*/ 1321890 h 1571205"/>
                  <a:gd name="connsiteX596" fmla="*/ 1010783 w 1545763"/>
                  <a:gd name="connsiteY596" fmla="*/ 1325501 h 1571205"/>
                  <a:gd name="connsiteX597" fmla="*/ 1007173 w 1545763"/>
                  <a:gd name="connsiteY597" fmla="*/ 1318278 h 1571205"/>
                  <a:gd name="connsiteX598" fmla="*/ 1007173 w 1545763"/>
                  <a:gd name="connsiteY598" fmla="*/ 1307439 h 1571205"/>
                  <a:gd name="connsiteX599" fmla="*/ 1003557 w 1545763"/>
                  <a:gd name="connsiteY599" fmla="*/ 1303826 h 1571205"/>
                  <a:gd name="connsiteX600" fmla="*/ 999947 w 1545763"/>
                  <a:gd name="connsiteY600" fmla="*/ 1300213 h 1571205"/>
                  <a:gd name="connsiteX601" fmla="*/ 999947 w 1545763"/>
                  <a:gd name="connsiteY601" fmla="*/ 1296602 h 1571205"/>
                  <a:gd name="connsiteX602" fmla="*/ 996336 w 1545763"/>
                  <a:gd name="connsiteY602" fmla="*/ 1292989 h 1571205"/>
                  <a:gd name="connsiteX603" fmla="*/ 992721 w 1545763"/>
                  <a:gd name="connsiteY603" fmla="*/ 1282150 h 1571205"/>
                  <a:gd name="connsiteX604" fmla="*/ 989110 w 1545763"/>
                  <a:gd name="connsiteY604" fmla="*/ 1278537 h 1571205"/>
                  <a:gd name="connsiteX605" fmla="*/ 985495 w 1545763"/>
                  <a:gd name="connsiteY605" fmla="*/ 1274924 h 1571205"/>
                  <a:gd name="connsiteX606" fmla="*/ 981884 w 1545763"/>
                  <a:gd name="connsiteY606" fmla="*/ 1267701 h 1571205"/>
                  <a:gd name="connsiteX607" fmla="*/ 978269 w 1545763"/>
                  <a:gd name="connsiteY607" fmla="*/ 1264088 h 1571205"/>
                  <a:gd name="connsiteX608" fmla="*/ 974658 w 1545763"/>
                  <a:gd name="connsiteY608" fmla="*/ 1260475 h 1571205"/>
                  <a:gd name="connsiteX609" fmla="*/ 971048 w 1545763"/>
                  <a:gd name="connsiteY609" fmla="*/ 1256862 h 1571205"/>
                  <a:gd name="connsiteX610" fmla="*/ 963822 w 1545763"/>
                  <a:gd name="connsiteY610" fmla="*/ 1253249 h 1571205"/>
                  <a:gd name="connsiteX611" fmla="*/ 960206 w 1545763"/>
                  <a:gd name="connsiteY611" fmla="*/ 1246023 h 1571205"/>
                  <a:gd name="connsiteX612" fmla="*/ 956596 w 1545763"/>
                  <a:gd name="connsiteY612" fmla="*/ 1242412 h 1571205"/>
                  <a:gd name="connsiteX613" fmla="*/ 949370 w 1545763"/>
                  <a:gd name="connsiteY613" fmla="*/ 1235186 h 1571205"/>
                  <a:gd name="connsiteX614" fmla="*/ 945759 w 1545763"/>
                  <a:gd name="connsiteY614" fmla="*/ 1227960 h 1571205"/>
                  <a:gd name="connsiteX615" fmla="*/ 938533 w 1545763"/>
                  <a:gd name="connsiteY615" fmla="*/ 1224347 h 1571205"/>
                  <a:gd name="connsiteX616" fmla="*/ 938533 w 1545763"/>
                  <a:gd name="connsiteY616" fmla="*/ 1227960 h 1571205"/>
                  <a:gd name="connsiteX617" fmla="*/ 934918 w 1545763"/>
                  <a:gd name="connsiteY617" fmla="*/ 1227960 h 1571205"/>
                  <a:gd name="connsiteX618" fmla="*/ 934918 w 1545763"/>
                  <a:gd name="connsiteY618" fmla="*/ 1235186 h 1571205"/>
                  <a:gd name="connsiteX619" fmla="*/ 931307 w 1545763"/>
                  <a:gd name="connsiteY619" fmla="*/ 1238799 h 1571205"/>
                  <a:gd name="connsiteX620" fmla="*/ 927692 w 1545763"/>
                  <a:gd name="connsiteY620" fmla="*/ 1242412 h 1571205"/>
                  <a:gd name="connsiteX621" fmla="*/ 924081 w 1545763"/>
                  <a:gd name="connsiteY621" fmla="*/ 1249636 h 1571205"/>
                  <a:gd name="connsiteX622" fmla="*/ 920466 w 1545763"/>
                  <a:gd name="connsiteY622" fmla="*/ 1253249 h 1571205"/>
                  <a:gd name="connsiteX623" fmla="*/ 916855 w 1545763"/>
                  <a:gd name="connsiteY623" fmla="*/ 1260475 h 1571205"/>
                  <a:gd name="connsiteX624" fmla="*/ 916855 w 1545763"/>
                  <a:gd name="connsiteY624" fmla="*/ 1267701 h 1571205"/>
                  <a:gd name="connsiteX625" fmla="*/ 913245 w 1545763"/>
                  <a:gd name="connsiteY625" fmla="*/ 1271311 h 1571205"/>
                  <a:gd name="connsiteX626" fmla="*/ 909629 w 1545763"/>
                  <a:gd name="connsiteY626" fmla="*/ 1278537 h 1571205"/>
                  <a:gd name="connsiteX627" fmla="*/ 909629 w 1545763"/>
                  <a:gd name="connsiteY627" fmla="*/ 1285763 h 1571205"/>
                  <a:gd name="connsiteX628" fmla="*/ 906019 w 1545763"/>
                  <a:gd name="connsiteY628" fmla="*/ 1289376 h 1571205"/>
                  <a:gd name="connsiteX629" fmla="*/ 902403 w 1545763"/>
                  <a:gd name="connsiteY629" fmla="*/ 1296602 h 1571205"/>
                  <a:gd name="connsiteX630" fmla="*/ 906019 w 1545763"/>
                  <a:gd name="connsiteY630" fmla="*/ 1300213 h 1571205"/>
                  <a:gd name="connsiteX631" fmla="*/ 906019 w 1545763"/>
                  <a:gd name="connsiteY631" fmla="*/ 1303826 h 1571205"/>
                  <a:gd name="connsiteX632" fmla="*/ 909629 w 1545763"/>
                  <a:gd name="connsiteY632" fmla="*/ 1307439 h 1571205"/>
                  <a:gd name="connsiteX633" fmla="*/ 909629 w 1545763"/>
                  <a:gd name="connsiteY633" fmla="*/ 1318278 h 1571205"/>
                  <a:gd name="connsiteX634" fmla="*/ 906019 w 1545763"/>
                  <a:gd name="connsiteY634" fmla="*/ 1321890 h 1571205"/>
                  <a:gd name="connsiteX635" fmla="*/ 902403 w 1545763"/>
                  <a:gd name="connsiteY635" fmla="*/ 1325501 h 1571205"/>
                  <a:gd name="connsiteX636" fmla="*/ 898793 w 1545763"/>
                  <a:gd name="connsiteY636" fmla="*/ 1325501 h 1571205"/>
                  <a:gd name="connsiteX637" fmla="*/ 895177 w 1545763"/>
                  <a:gd name="connsiteY637" fmla="*/ 1329114 h 1571205"/>
                  <a:gd name="connsiteX638" fmla="*/ 887956 w 1545763"/>
                  <a:gd name="connsiteY638" fmla="*/ 1332727 h 1571205"/>
                  <a:gd name="connsiteX639" fmla="*/ 884341 w 1545763"/>
                  <a:gd name="connsiteY639" fmla="*/ 1332727 h 1571205"/>
                  <a:gd name="connsiteX640" fmla="*/ 880730 w 1545763"/>
                  <a:gd name="connsiteY640" fmla="*/ 1339953 h 1571205"/>
                  <a:gd name="connsiteX641" fmla="*/ 877115 w 1545763"/>
                  <a:gd name="connsiteY641" fmla="*/ 1347179 h 1571205"/>
                  <a:gd name="connsiteX642" fmla="*/ 873504 w 1545763"/>
                  <a:gd name="connsiteY642" fmla="*/ 1354403 h 1571205"/>
                  <a:gd name="connsiteX643" fmla="*/ 877115 w 1545763"/>
                  <a:gd name="connsiteY643" fmla="*/ 1358016 h 1571205"/>
                  <a:gd name="connsiteX644" fmla="*/ 877115 w 1545763"/>
                  <a:gd name="connsiteY644" fmla="*/ 1368854 h 1571205"/>
                  <a:gd name="connsiteX645" fmla="*/ 873504 w 1545763"/>
                  <a:gd name="connsiteY645" fmla="*/ 1372467 h 1571205"/>
                  <a:gd name="connsiteX646" fmla="*/ 869889 w 1545763"/>
                  <a:gd name="connsiteY646" fmla="*/ 1376080 h 1571205"/>
                  <a:gd name="connsiteX647" fmla="*/ 866278 w 1545763"/>
                  <a:gd name="connsiteY647" fmla="*/ 1379691 h 1571205"/>
                  <a:gd name="connsiteX648" fmla="*/ 862668 w 1545763"/>
                  <a:gd name="connsiteY648" fmla="*/ 1383304 h 1571205"/>
                  <a:gd name="connsiteX649" fmla="*/ 859052 w 1545763"/>
                  <a:gd name="connsiteY649" fmla="*/ 1386917 h 1571205"/>
                  <a:gd name="connsiteX650" fmla="*/ 859052 w 1545763"/>
                  <a:gd name="connsiteY650" fmla="*/ 1394143 h 1571205"/>
                  <a:gd name="connsiteX651" fmla="*/ 855442 w 1545763"/>
                  <a:gd name="connsiteY651" fmla="*/ 1401369 h 1571205"/>
                  <a:gd name="connsiteX652" fmla="*/ 855442 w 1545763"/>
                  <a:gd name="connsiteY652" fmla="*/ 1408593 h 1571205"/>
                  <a:gd name="connsiteX653" fmla="*/ 851826 w 1545763"/>
                  <a:gd name="connsiteY653" fmla="*/ 1412056 h 1571205"/>
                  <a:gd name="connsiteX654" fmla="*/ 848216 w 1545763"/>
                  <a:gd name="connsiteY654" fmla="*/ 1419280 h 1571205"/>
                  <a:gd name="connsiteX655" fmla="*/ 844600 w 1545763"/>
                  <a:gd name="connsiteY655" fmla="*/ 1422893 h 1571205"/>
                  <a:gd name="connsiteX656" fmla="*/ 830153 w 1545763"/>
                  <a:gd name="connsiteY656" fmla="*/ 1422893 h 1571205"/>
                  <a:gd name="connsiteX657" fmla="*/ 826538 w 1545763"/>
                  <a:gd name="connsiteY657" fmla="*/ 1426657 h 1571205"/>
                  <a:gd name="connsiteX658" fmla="*/ 822927 w 1545763"/>
                  <a:gd name="connsiteY658" fmla="*/ 1433881 h 1571205"/>
                  <a:gd name="connsiteX659" fmla="*/ 822927 w 1545763"/>
                  <a:gd name="connsiteY659" fmla="*/ 1440958 h 1571205"/>
                  <a:gd name="connsiteX660" fmla="*/ 819312 w 1545763"/>
                  <a:gd name="connsiteY660" fmla="*/ 1444568 h 1571205"/>
                  <a:gd name="connsiteX661" fmla="*/ 819312 w 1545763"/>
                  <a:gd name="connsiteY661" fmla="*/ 1473470 h 1571205"/>
                  <a:gd name="connsiteX662" fmla="*/ 815701 w 1545763"/>
                  <a:gd name="connsiteY662" fmla="*/ 1477083 h 1571205"/>
                  <a:gd name="connsiteX663" fmla="*/ 812091 w 1545763"/>
                  <a:gd name="connsiteY663" fmla="*/ 1480696 h 1571205"/>
                  <a:gd name="connsiteX664" fmla="*/ 812091 w 1545763"/>
                  <a:gd name="connsiteY664" fmla="*/ 1491535 h 1571205"/>
                  <a:gd name="connsiteX665" fmla="*/ 815701 w 1545763"/>
                  <a:gd name="connsiteY665" fmla="*/ 1495148 h 1571205"/>
                  <a:gd name="connsiteX666" fmla="*/ 815701 w 1545763"/>
                  <a:gd name="connsiteY666" fmla="*/ 1502371 h 1571205"/>
                  <a:gd name="connsiteX667" fmla="*/ 812091 w 1545763"/>
                  <a:gd name="connsiteY667" fmla="*/ 1509597 h 1571205"/>
                  <a:gd name="connsiteX668" fmla="*/ 808475 w 1545763"/>
                  <a:gd name="connsiteY668" fmla="*/ 1513210 h 1571205"/>
                  <a:gd name="connsiteX669" fmla="*/ 804865 w 1545763"/>
                  <a:gd name="connsiteY669" fmla="*/ 1520436 h 1571205"/>
                  <a:gd name="connsiteX670" fmla="*/ 801249 w 1545763"/>
                  <a:gd name="connsiteY670" fmla="*/ 1527660 h 1571205"/>
                  <a:gd name="connsiteX671" fmla="*/ 801249 w 1545763"/>
                  <a:gd name="connsiteY671" fmla="*/ 1531273 h 1571205"/>
                  <a:gd name="connsiteX672" fmla="*/ 794023 w 1545763"/>
                  <a:gd name="connsiteY672" fmla="*/ 1534886 h 1571205"/>
                  <a:gd name="connsiteX673" fmla="*/ 790413 w 1545763"/>
                  <a:gd name="connsiteY673" fmla="*/ 1538499 h 1571205"/>
                  <a:gd name="connsiteX674" fmla="*/ 783187 w 1545763"/>
                  <a:gd name="connsiteY674" fmla="*/ 1542112 h 1571205"/>
                  <a:gd name="connsiteX675" fmla="*/ 783187 w 1545763"/>
                  <a:gd name="connsiteY675" fmla="*/ 1545725 h 1571205"/>
                  <a:gd name="connsiteX676" fmla="*/ 779576 w 1545763"/>
                  <a:gd name="connsiteY676" fmla="*/ 1552948 h 1571205"/>
                  <a:gd name="connsiteX677" fmla="*/ 775961 w 1545763"/>
                  <a:gd name="connsiteY677" fmla="*/ 1556561 h 1571205"/>
                  <a:gd name="connsiteX678" fmla="*/ 772350 w 1545763"/>
                  <a:gd name="connsiteY678" fmla="*/ 1560174 h 1571205"/>
                  <a:gd name="connsiteX679" fmla="*/ 765124 w 1545763"/>
                  <a:gd name="connsiteY679" fmla="*/ 1563787 h 1571205"/>
                  <a:gd name="connsiteX680" fmla="*/ 739836 w 1545763"/>
                  <a:gd name="connsiteY680" fmla="*/ 1563787 h 1571205"/>
                  <a:gd name="connsiteX681" fmla="*/ 732610 w 1545763"/>
                  <a:gd name="connsiteY681" fmla="*/ 1560174 h 1571205"/>
                  <a:gd name="connsiteX682" fmla="*/ 725384 w 1545763"/>
                  <a:gd name="connsiteY682" fmla="*/ 1556561 h 1571205"/>
                  <a:gd name="connsiteX683" fmla="*/ 710932 w 1545763"/>
                  <a:gd name="connsiteY683" fmla="*/ 1556561 h 1571205"/>
                  <a:gd name="connsiteX684" fmla="*/ 703711 w 1545763"/>
                  <a:gd name="connsiteY684" fmla="*/ 1552948 h 1571205"/>
                  <a:gd name="connsiteX685" fmla="*/ 692869 w 1545763"/>
                  <a:gd name="connsiteY685" fmla="*/ 1552948 h 1571205"/>
                  <a:gd name="connsiteX686" fmla="*/ 685644 w 1545763"/>
                  <a:gd name="connsiteY686" fmla="*/ 1549335 h 1571205"/>
                  <a:gd name="connsiteX687" fmla="*/ 678422 w 1545763"/>
                  <a:gd name="connsiteY687" fmla="*/ 1545725 h 1571205"/>
                  <a:gd name="connsiteX688" fmla="*/ 671196 w 1545763"/>
                  <a:gd name="connsiteY688" fmla="*/ 1538499 h 1571205"/>
                  <a:gd name="connsiteX689" fmla="*/ 663970 w 1545763"/>
                  <a:gd name="connsiteY689" fmla="*/ 1534886 h 1571205"/>
                  <a:gd name="connsiteX690" fmla="*/ 656744 w 1545763"/>
                  <a:gd name="connsiteY690" fmla="*/ 1534886 h 1571205"/>
                  <a:gd name="connsiteX691" fmla="*/ 649518 w 1545763"/>
                  <a:gd name="connsiteY691" fmla="*/ 1531273 h 1571205"/>
                  <a:gd name="connsiteX692" fmla="*/ 642292 w 1545763"/>
                  <a:gd name="connsiteY692" fmla="*/ 1527660 h 1571205"/>
                  <a:gd name="connsiteX693" fmla="*/ 635067 w 1545763"/>
                  <a:gd name="connsiteY693" fmla="*/ 1524047 h 1571205"/>
                  <a:gd name="connsiteX694" fmla="*/ 631456 w 1545763"/>
                  <a:gd name="connsiteY694" fmla="*/ 1520436 h 1571205"/>
                  <a:gd name="connsiteX695" fmla="*/ 624230 w 1545763"/>
                  <a:gd name="connsiteY695" fmla="*/ 1520436 h 1571205"/>
                  <a:gd name="connsiteX696" fmla="*/ 613393 w 1545763"/>
                  <a:gd name="connsiteY696" fmla="*/ 1524047 h 1571205"/>
                  <a:gd name="connsiteX697" fmla="*/ 609778 w 1545763"/>
                  <a:gd name="connsiteY697" fmla="*/ 1524047 h 1571205"/>
                  <a:gd name="connsiteX698" fmla="*/ 602552 w 1545763"/>
                  <a:gd name="connsiteY698" fmla="*/ 1520436 h 1571205"/>
                  <a:gd name="connsiteX699" fmla="*/ 598941 w 1545763"/>
                  <a:gd name="connsiteY699" fmla="*/ 1520436 h 1571205"/>
                  <a:gd name="connsiteX700" fmla="*/ 591716 w 1545763"/>
                  <a:gd name="connsiteY700" fmla="*/ 1524047 h 1571205"/>
                  <a:gd name="connsiteX701" fmla="*/ 588105 w 1545763"/>
                  <a:gd name="connsiteY701" fmla="*/ 1527660 h 1571205"/>
                  <a:gd name="connsiteX702" fmla="*/ 584490 w 1545763"/>
                  <a:gd name="connsiteY702" fmla="*/ 1531273 h 1571205"/>
                  <a:gd name="connsiteX703" fmla="*/ 577264 w 1545763"/>
                  <a:gd name="connsiteY703" fmla="*/ 1534886 h 1571205"/>
                  <a:gd name="connsiteX704" fmla="*/ 573653 w 1545763"/>
                  <a:gd name="connsiteY704" fmla="*/ 1534886 h 1571205"/>
                  <a:gd name="connsiteX705" fmla="*/ 570189 w 1545763"/>
                  <a:gd name="connsiteY705" fmla="*/ 1531273 h 1571205"/>
                  <a:gd name="connsiteX706" fmla="*/ 566579 w 1545763"/>
                  <a:gd name="connsiteY706" fmla="*/ 1527660 h 1571205"/>
                  <a:gd name="connsiteX707" fmla="*/ 566579 w 1545763"/>
                  <a:gd name="connsiteY707" fmla="*/ 1531273 h 1571205"/>
                  <a:gd name="connsiteX708" fmla="*/ 562816 w 1545763"/>
                  <a:gd name="connsiteY708" fmla="*/ 1531273 h 1571205"/>
                  <a:gd name="connsiteX709" fmla="*/ 555590 w 1545763"/>
                  <a:gd name="connsiteY709" fmla="*/ 1538499 h 1571205"/>
                  <a:gd name="connsiteX710" fmla="*/ 548364 w 1545763"/>
                  <a:gd name="connsiteY710" fmla="*/ 1542112 h 1571205"/>
                  <a:gd name="connsiteX711" fmla="*/ 541290 w 1545763"/>
                  <a:gd name="connsiteY711" fmla="*/ 1545725 h 1571205"/>
                  <a:gd name="connsiteX712" fmla="*/ 534064 w 1545763"/>
                  <a:gd name="connsiteY712" fmla="*/ 1552948 h 1571205"/>
                  <a:gd name="connsiteX713" fmla="*/ 526838 w 1545763"/>
                  <a:gd name="connsiteY713" fmla="*/ 1556561 h 1571205"/>
                  <a:gd name="connsiteX714" fmla="*/ 519612 w 1545763"/>
                  <a:gd name="connsiteY714" fmla="*/ 1552948 h 1571205"/>
                  <a:gd name="connsiteX715" fmla="*/ 512239 w 1545763"/>
                  <a:gd name="connsiteY715" fmla="*/ 1552948 h 1571205"/>
                  <a:gd name="connsiteX716" fmla="*/ 505165 w 1545763"/>
                  <a:gd name="connsiteY716" fmla="*/ 1549335 h 1571205"/>
                  <a:gd name="connsiteX717" fmla="*/ 501550 w 1545763"/>
                  <a:gd name="connsiteY717" fmla="*/ 1549335 h 1571205"/>
                  <a:gd name="connsiteX718" fmla="*/ 501550 w 1545763"/>
                  <a:gd name="connsiteY718" fmla="*/ 1552948 h 1571205"/>
                  <a:gd name="connsiteX719" fmla="*/ 494324 w 1545763"/>
                  <a:gd name="connsiteY719" fmla="*/ 1556561 h 1571205"/>
                  <a:gd name="connsiteX720" fmla="*/ 487098 w 1545763"/>
                  <a:gd name="connsiteY720" fmla="*/ 1563787 h 1571205"/>
                  <a:gd name="connsiteX721" fmla="*/ 483487 w 1545763"/>
                  <a:gd name="connsiteY721" fmla="*/ 1571013 h 1571205"/>
                  <a:gd name="connsiteX722" fmla="*/ 469035 w 1545763"/>
                  <a:gd name="connsiteY722" fmla="*/ 1571013 h 1571205"/>
                  <a:gd name="connsiteX723" fmla="*/ 461809 w 1545763"/>
                  <a:gd name="connsiteY723" fmla="*/ 1567400 h 1571205"/>
                  <a:gd name="connsiteX724" fmla="*/ 443747 w 1545763"/>
                  <a:gd name="connsiteY724" fmla="*/ 1567400 h 1571205"/>
                  <a:gd name="connsiteX725" fmla="*/ 436521 w 1545763"/>
                  <a:gd name="connsiteY725" fmla="*/ 1563787 h 1571205"/>
                  <a:gd name="connsiteX726" fmla="*/ 429295 w 1545763"/>
                  <a:gd name="connsiteY726" fmla="*/ 1563787 h 1571205"/>
                  <a:gd name="connsiteX727" fmla="*/ 422074 w 1545763"/>
                  <a:gd name="connsiteY727" fmla="*/ 1560174 h 1571205"/>
                  <a:gd name="connsiteX728" fmla="*/ 414848 w 1545763"/>
                  <a:gd name="connsiteY728" fmla="*/ 1556561 h 1571205"/>
                  <a:gd name="connsiteX729" fmla="*/ 407622 w 1545763"/>
                  <a:gd name="connsiteY729" fmla="*/ 1552948 h 1571205"/>
                  <a:gd name="connsiteX730" fmla="*/ 400396 w 1545763"/>
                  <a:gd name="connsiteY730" fmla="*/ 1549335 h 1571205"/>
                  <a:gd name="connsiteX731" fmla="*/ 396785 w 1545763"/>
                  <a:gd name="connsiteY731" fmla="*/ 1542112 h 1571205"/>
                  <a:gd name="connsiteX732" fmla="*/ 393170 w 1545763"/>
                  <a:gd name="connsiteY732" fmla="*/ 1534886 h 1571205"/>
                  <a:gd name="connsiteX733" fmla="*/ 389559 w 1545763"/>
                  <a:gd name="connsiteY733" fmla="*/ 1527660 h 1571205"/>
                  <a:gd name="connsiteX734" fmla="*/ 385944 w 1545763"/>
                  <a:gd name="connsiteY734" fmla="*/ 1520436 h 1571205"/>
                  <a:gd name="connsiteX735" fmla="*/ 382333 w 1545763"/>
                  <a:gd name="connsiteY735" fmla="*/ 1513210 h 1571205"/>
                  <a:gd name="connsiteX736" fmla="*/ 375107 w 1545763"/>
                  <a:gd name="connsiteY736" fmla="*/ 1509597 h 1571205"/>
                  <a:gd name="connsiteX737" fmla="*/ 349819 w 1545763"/>
                  <a:gd name="connsiteY737" fmla="*/ 1509597 h 1571205"/>
                  <a:gd name="connsiteX738" fmla="*/ 342593 w 1545763"/>
                  <a:gd name="connsiteY738" fmla="*/ 1513210 h 1571205"/>
                  <a:gd name="connsiteX739" fmla="*/ 335367 w 1545763"/>
                  <a:gd name="connsiteY739" fmla="*/ 1513210 h 1571205"/>
                  <a:gd name="connsiteX740" fmla="*/ 328141 w 1545763"/>
                  <a:gd name="connsiteY740" fmla="*/ 1509597 h 1571205"/>
                  <a:gd name="connsiteX741" fmla="*/ 324530 w 1545763"/>
                  <a:gd name="connsiteY741" fmla="*/ 1509597 h 1571205"/>
                  <a:gd name="connsiteX742" fmla="*/ 320920 w 1545763"/>
                  <a:gd name="connsiteY742" fmla="*/ 1513210 h 1571205"/>
                  <a:gd name="connsiteX743" fmla="*/ 317304 w 1545763"/>
                  <a:gd name="connsiteY743" fmla="*/ 1513210 h 1571205"/>
                  <a:gd name="connsiteX744" fmla="*/ 313694 w 1545763"/>
                  <a:gd name="connsiteY744" fmla="*/ 1509597 h 1571205"/>
                  <a:gd name="connsiteX745" fmla="*/ 310078 w 1545763"/>
                  <a:gd name="connsiteY745" fmla="*/ 1505984 h 1571205"/>
                  <a:gd name="connsiteX746" fmla="*/ 306468 w 1545763"/>
                  <a:gd name="connsiteY746" fmla="*/ 1505984 h 1571205"/>
                  <a:gd name="connsiteX747" fmla="*/ 299242 w 1545763"/>
                  <a:gd name="connsiteY747" fmla="*/ 1502371 h 1571205"/>
                  <a:gd name="connsiteX748" fmla="*/ 295631 w 1545763"/>
                  <a:gd name="connsiteY748" fmla="*/ 1498758 h 1571205"/>
                  <a:gd name="connsiteX749" fmla="*/ 295631 w 1545763"/>
                  <a:gd name="connsiteY749" fmla="*/ 1491535 h 1571205"/>
                  <a:gd name="connsiteX750" fmla="*/ 292016 w 1545763"/>
                  <a:gd name="connsiteY750" fmla="*/ 1484309 h 1571205"/>
                  <a:gd name="connsiteX751" fmla="*/ 288405 w 1545763"/>
                  <a:gd name="connsiteY751" fmla="*/ 1484309 h 1571205"/>
                  <a:gd name="connsiteX752" fmla="*/ 284790 w 1545763"/>
                  <a:gd name="connsiteY752" fmla="*/ 1480696 h 1571205"/>
                  <a:gd name="connsiteX753" fmla="*/ 281179 w 1545763"/>
                  <a:gd name="connsiteY753" fmla="*/ 1473470 h 1571205"/>
                  <a:gd name="connsiteX754" fmla="*/ 277564 w 1545763"/>
                  <a:gd name="connsiteY754" fmla="*/ 1466246 h 1571205"/>
                  <a:gd name="connsiteX755" fmla="*/ 273953 w 1545763"/>
                  <a:gd name="connsiteY755" fmla="*/ 1462783 h 1571205"/>
                  <a:gd name="connsiteX756" fmla="*/ 270338 w 1545763"/>
                  <a:gd name="connsiteY756" fmla="*/ 1459020 h 1571205"/>
                  <a:gd name="connsiteX757" fmla="*/ 266727 w 1545763"/>
                  <a:gd name="connsiteY757" fmla="*/ 1455559 h 1571205"/>
                  <a:gd name="connsiteX758" fmla="*/ 252275 w 1545763"/>
                  <a:gd name="connsiteY758" fmla="*/ 1455559 h 1571205"/>
                  <a:gd name="connsiteX759" fmla="*/ 234213 w 1545763"/>
                  <a:gd name="connsiteY759" fmla="*/ 1451946 h 1571205"/>
                  <a:gd name="connsiteX760" fmla="*/ 198088 w 1545763"/>
                  <a:gd name="connsiteY760" fmla="*/ 1451946 h 1571205"/>
                  <a:gd name="connsiteX761" fmla="*/ 187251 w 1545763"/>
                  <a:gd name="connsiteY761" fmla="*/ 1455559 h 1571205"/>
                  <a:gd name="connsiteX762" fmla="*/ 176410 w 1545763"/>
                  <a:gd name="connsiteY762" fmla="*/ 1455559 h 1571205"/>
                  <a:gd name="connsiteX763" fmla="*/ 169184 w 1545763"/>
                  <a:gd name="connsiteY763" fmla="*/ 1459020 h 1571205"/>
                  <a:gd name="connsiteX764" fmla="*/ 158347 w 1545763"/>
                  <a:gd name="connsiteY764" fmla="*/ 1459020 h 1571205"/>
                  <a:gd name="connsiteX765" fmla="*/ 151121 w 1545763"/>
                  <a:gd name="connsiteY765" fmla="*/ 1455559 h 1571205"/>
                  <a:gd name="connsiteX766" fmla="*/ 140285 w 1545763"/>
                  <a:gd name="connsiteY766" fmla="*/ 1459020 h 1571205"/>
                  <a:gd name="connsiteX767" fmla="*/ 133059 w 1545763"/>
                  <a:gd name="connsiteY767" fmla="*/ 1455559 h 1571205"/>
                  <a:gd name="connsiteX768" fmla="*/ 125833 w 1545763"/>
                  <a:gd name="connsiteY768" fmla="*/ 1455559 h 1571205"/>
                  <a:gd name="connsiteX769" fmla="*/ 122222 w 1545763"/>
                  <a:gd name="connsiteY769" fmla="*/ 1462783 h 1571205"/>
                  <a:gd name="connsiteX770" fmla="*/ 122222 w 1545763"/>
                  <a:gd name="connsiteY770" fmla="*/ 1466246 h 1571205"/>
                  <a:gd name="connsiteX771" fmla="*/ 118607 w 1545763"/>
                  <a:gd name="connsiteY771" fmla="*/ 1469857 h 1571205"/>
                  <a:gd name="connsiteX772" fmla="*/ 114996 w 1545763"/>
                  <a:gd name="connsiteY772" fmla="*/ 1473470 h 1571205"/>
                  <a:gd name="connsiteX773" fmla="*/ 100544 w 1545763"/>
                  <a:gd name="connsiteY773" fmla="*/ 1473470 h 1571205"/>
                  <a:gd name="connsiteX774" fmla="*/ 86093 w 1545763"/>
                  <a:gd name="connsiteY774" fmla="*/ 1466246 h 1571205"/>
                  <a:gd name="connsiteX775" fmla="*/ 82482 w 1545763"/>
                  <a:gd name="connsiteY775" fmla="*/ 1466246 h 1571205"/>
                  <a:gd name="connsiteX776" fmla="*/ 75256 w 1545763"/>
                  <a:gd name="connsiteY776" fmla="*/ 1462783 h 1571205"/>
                  <a:gd name="connsiteX777" fmla="*/ 71645 w 1545763"/>
                  <a:gd name="connsiteY777" fmla="*/ 1459020 h 1571205"/>
                  <a:gd name="connsiteX778" fmla="*/ 68030 w 1545763"/>
                  <a:gd name="connsiteY778" fmla="*/ 1455559 h 1571205"/>
                  <a:gd name="connsiteX779" fmla="*/ 60804 w 1545763"/>
                  <a:gd name="connsiteY779" fmla="*/ 1451946 h 1571205"/>
                  <a:gd name="connsiteX780" fmla="*/ 57193 w 1545763"/>
                  <a:gd name="connsiteY780" fmla="*/ 1451946 h 1571205"/>
                  <a:gd name="connsiteX781" fmla="*/ 57193 w 1545763"/>
                  <a:gd name="connsiteY781" fmla="*/ 1448181 h 1571205"/>
                  <a:gd name="connsiteX782" fmla="*/ 53583 w 1545763"/>
                  <a:gd name="connsiteY782" fmla="*/ 1440958 h 1571205"/>
                  <a:gd name="connsiteX783" fmla="*/ 49967 w 1545763"/>
                  <a:gd name="connsiteY783" fmla="*/ 1433881 h 1571205"/>
                  <a:gd name="connsiteX784" fmla="*/ 46357 w 1545763"/>
                  <a:gd name="connsiteY784" fmla="*/ 1426657 h 1571205"/>
                  <a:gd name="connsiteX785" fmla="*/ 42741 w 1545763"/>
                  <a:gd name="connsiteY785" fmla="*/ 1419280 h 1571205"/>
                  <a:gd name="connsiteX786" fmla="*/ 39131 w 1545763"/>
                  <a:gd name="connsiteY786" fmla="*/ 1415669 h 1571205"/>
                  <a:gd name="connsiteX787" fmla="*/ 39131 w 1545763"/>
                  <a:gd name="connsiteY787" fmla="*/ 1408593 h 1571205"/>
                  <a:gd name="connsiteX788" fmla="*/ 35516 w 1545763"/>
                  <a:gd name="connsiteY788" fmla="*/ 1408593 h 1571205"/>
                  <a:gd name="connsiteX789" fmla="*/ 35516 w 1545763"/>
                  <a:gd name="connsiteY789" fmla="*/ 1404980 h 1571205"/>
                  <a:gd name="connsiteX790" fmla="*/ 31905 w 1545763"/>
                  <a:gd name="connsiteY790" fmla="*/ 1404980 h 1571205"/>
                  <a:gd name="connsiteX791" fmla="*/ 31905 w 1545763"/>
                  <a:gd name="connsiteY791" fmla="*/ 1401369 h 1571205"/>
                  <a:gd name="connsiteX792" fmla="*/ 28294 w 1545763"/>
                  <a:gd name="connsiteY792" fmla="*/ 1394143 h 1571205"/>
                  <a:gd name="connsiteX793" fmla="*/ 24679 w 1545763"/>
                  <a:gd name="connsiteY793" fmla="*/ 1390530 h 1571205"/>
                  <a:gd name="connsiteX794" fmla="*/ 21068 w 1545763"/>
                  <a:gd name="connsiteY794" fmla="*/ 1386917 h 1571205"/>
                  <a:gd name="connsiteX795" fmla="*/ 17453 w 1545763"/>
                  <a:gd name="connsiteY795" fmla="*/ 1379691 h 1571205"/>
                  <a:gd name="connsiteX796" fmla="*/ 17453 w 1545763"/>
                  <a:gd name="connsiteY796" fmla="*/ 1368854 h 1571205"/>
                  <a:gd name="connsiteX797" fmla="*/ 13842 w 1545763"/>
                  <a:gd name="connsiteY797" fmla="*/ 1365242 h 1571205"/>
                  <a:gd name="connsiteX798" fmla="*/ 17453 w 1545763"/>
                  <a:gd name="connsiteY798" fmla="*/ 1358016 h 1571205"/>
                  <a:gd name="connsiteX799" fmla="*/ 21068 w 1545763"/>
                  <a:gd name="connsiteY799" fmla="*/ 1354403 h 1571205"/>
                  <a:gd name="connsiteX800" fmla="*/ 24679 w 1545763"/>
                  <a:gd name="connsiteY800" fmla="*/ 1347179 h 1571205"/>
                  <a:gd name="connsiteX801" fmla="*/ 68030 w 1545763"/>
                  <a:gd name="connsiteY801" fmla="*/ 1314665 h 1571205"/>
                  <a:gd name="connsiteX802" fmla="*/ 68030 w 1545763"/>
                  <a:gd name="connsiteY802" fmla="*/ 1311052 h 1571205"/>
                  <a:gd name="connsiteX803" fmla="*/ 71645 w 1545763"/>
                  <a:gd name="connsiteY803" fmla="*/ 1307439 h 1571205"/>
                  <a:gd name="connsiteX804" fmla="*/ 71645 w 1545763"/>
                  <a:gd name="connsiteY804" fmla="*/ 1285763 h 1571205"/>
                  <a:gd name="connsiteX805" fmla="*/ 75256 w 1545763"/>
                  <a:gd name="connsiteY805" fmla="*/ 1282150 h 1571205"/>
                  <a:gd name="connsiteX806" fmla="*/ 75256 w 1545763"/>
                  <a:gd name="connsiteY806" fmla="*/ 1278537 h 1571205"/>
                  <a:gd name="connsiteX807" fmla="*/ 71645 w 1545763"/>
                  <a:gd name="connsiteY807" fmla="*/ 1271311 h 1571205"/>
                  <a:gd name="connsiteX808" fmla="*/ 71645 w 1545763"/>
                  <a:gd name="connsiteY808" fmla="*/ 1264088 h 1571205"/>
                  <a:gd name="connsiteX809" fmla="*/ 68030 w 1545763"/>
                  <a:gd name="connsiteY809" fmla="*/ 1260475 h 1571205"/>
                  <a:gd name="connsiteX810" fmla="*/ 60804 w 1545763"/>
                  <a:gd name="connsiteY810" fmla="*/ 1253249 h 1571205"/>
                  <a:gd name="connsiteX811" fmla="*/ 57193 w 1545763"/>
                  <a:gd name="connsiteY811" fmla="*/ 1249636 h 1571205"/>
                  <a:gd name="connsiteX812" fmla="*/ 49967 w 1545763"/>
                  <a:gd name="connsiteY812" fmla="*/ 1246023 h 1571205"/>
                  <a:gd name="connsiteX813" fmla="*/ 46357 w 1545763"/>
                  <a:gd name="connsiteY813" fmla="*/ 1242412 h 1571205"/>
                  <a:gd name="connsiteX814" fmla="*/ 42741 w 1545763"/>
                  <a:gd name="connsiteY814" fmla="*/ 1238799 h 1571205"/>
                  <a:gd name="connsiteX815" fmla="*/ 39131 w 1545763"/>
                  <a:gd name="connsiteY815" fmla="*/ 1231573 h 1571205"/>
                  <a:gd name="connsiteX816" fmla="*/ 35516 w 1545763"/>
                  <a:gd name="connsiteY816" fmla="*/ 1224347 h 1571205"/>
                  <a:gd name="connsiteX817" fmla="*/ 31905 w 1545763"/>
                  <a:gd name="connsiteY817" fmla="*/ 1217124 h 1571205"/>
                  <a:gd name="connsiteX818" fmla="*/ 31905 w 1545763"/>
                  <a:gd name="connsiteY818" fmla="*/ 1209898 h 1571205"/>
                  <a:gd name="connsiteX819" fmla="*/ 28294 w 1545763"/>
                  <a:gd name="connsiteY819" fmla="*/ 1206285 h 1571205"/>
                  <a:gd name="connsiteX820" fmla="*/ 24679 w 1545763"/>
                  <a:gd name="connsiteY820" fmla="*/ 1202672 h 1571205"/>
                  <a:gd name="connsiteX821" fmla="*/ 21068 w 1545763"/>
                  <a:gd name="connsiteY821" fmla="*/ 1195446 h 1571205"/>
                  <a:gd name="connsiteX822" fmla="*/ 17453 w 1545763"/>
                  <a:gd name="connsiteY822" fmla="*/ 1188222 h 1571205"/>
                  <a:gd name="connsiteX823" fmla="*/ 21068 w 1545763"/>
                  <a:gd name="connsiteY823" fmla="*/ 1184609 h 1571205"/>
                  <a:gd name="connsiteX824" fmla="*/ 17453 w 1545763"/>
                  <a:gd name="connsiteY824" fmla="*/ 1170157 h 1571205"/>
                  <a:gd name="connsiteX825" fmla="*/ 17453 w 1545763"/>
                  <a:gd name="connsiteY825" fmla="*/ 1170157 h 1571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</a:cxnLst>
                <a:rect l="l" t="t" r="r" b="b"/>
                <a:pathLst>
                  <a:path w="1545763" h="1571205">
                    <a:moveTo>
                      <a:pt x="17605" y="1170008"/>
                    </a:moveTo>
                    <a:lnTo>
                      <a:pt x="17605" y="1166395"/>
                    </a:lnTo>
                    <a:lnTo>
                      <a:pt x="13994" y="1159169"/>
                    </a:lnTo>
                    <a:lnTo>
                      <a:pt x="13994" y="1137493"/>
                    </a:lnTo>
                    <a:lnTo>
                      <a:pt x="17605" y="1130268"/>
                    </a:lnTo>
                    <a:lnTo>
                      <a:pt x="17605" y="1126655"/>
                    </a:lnTo>
                    <a:lnTo>
                      <a:pt x="21215" y="1119431"/>
                    </a:lnTo>
                    <a:lnTo>
                      <a:pt x="24831" y="1112205"/>
                    </a:lnTo>
                    <a:lnTo>
                      <a:pt x="24831" y="1094142"/>
                    </a:lnTo>
                    <a:lnTo>
                      <a:pt x="21215" y="1086916"/>
                    </a:lnTo>
                    <a:lnTo>
                      <a:pt x="21215" y="1083304"/>
                    </a:lnTo>
                    <a:lnTo>
                      <a:pt x="17605" y="1079691"/>
                    </a:lnTo>
                    <a:lnTo>
                      <a:pt x="10379" y="1072465"/>
                    </a:lnTo>
                    <a:lnTo>
                      <a:pt x="6768" y="1068854"/>
                    </a:lnTo>
                    <a:lnTo>
                      <a:pt x="6768" y="1065241"/>
                    </a:lnTo>
                    <a:lnTo>
                      <a:pt x="3153" y="1061628"/>
                    </a:lnTo>
                    <a:lnTo>
                      <a:pt x="-458" y="1054402"/>
                    </a:lnTo>
                    <a:lnTo>
                      <a:pt x="-458" y="1043565"/>
                    </a:lnTo>
                    <a:lnTo>
                      <a:pt x="3153" y="1039952"/>
                    </a:lnTo>
                    <a:lnTo>
                      <a:pt x="6768" y="1036339"/>
                    </a:lnTo>
                    <a:lnTo>
                      <a:pt x="6768" y="1032726"/>
                    </a:lnTo>
                    <a:lnTo>
                      <a:pt x="10379" y="1029114"/>
                    </a:lnTo>
                    <a:lnTo>
                      <a:pt x="10379" y="1018275"/>
                    </a:lnTo>
                    <a:lnTo>
                      <a:pt x="13994" y="1014664"/>
                    </a:lnTo>
                    <a:lnTo>
                      <a:pt x="13994" y="1011051"/>
                    </a:lnTo>
                    <a:lnTo>
                      <a:pt x="17605" y="1007438"/>
                    </a:lnTo>
                    <a:lnTo>
                      <a:pt x="21215" y="1007438"/>
                    </a:lnTo>
                    <a:lnTo>
                      <a:pt x="24831" y="1003825"/>
                    </a:lnTo>
                    <a:lnTo>
                      <a:pt x="28441" y="1003825"/>
                    </a:lnTo>
                    <a:lnTo>
                      <a:pt x="28441" y="1000212"/>
                    </a:lnTo>
                    <a:lnTo>
                      <a:pt x="32056" y="996599"/>
                    </a:lnTo>
                    <a:lnTo>
                      <a:pt x="32056" y="989375"/>
                    </a:lnTo>
                    <a:lnTo>
                      <a:pt x="28441" y="982149"/>
                    </a:lnTo>
                    <a:lnTo>
                      <a:pt x="28441" y="978686"/>
                    </a:lnTo>
                    <a:lnTo>
                      <a:pt x="24831" y="971311"/>
                    </a:lnTo>
                    <a:lnTo>
                      <a:pt x="21215" y="964087"/>
                    </a:lnTo>
                    <a:lnTo>
                      <a:pt x="17605" y="957010"/>
                    </a:lnTo>
                    <a:lnTo>
                      <a:pt x="10379" y="949787"/>
                    </a:lnTo>
                    <a:lnTo>
                      <a:pt x="6768" y="942409"/>
                    </a:lnTo>
                    <a:lnTo>
                      <a:pt x="3153" y="935185"/>
                    </a:lnTo>
                    <a:lnTo>
                      <a:pt x="3153" y="931573"/>
                    </a:lnTo>
                    <a:lnTo>
                      <a:pt x="6768" y="931573"/>
                    </a:lnTo>
                    <a:lnTo>
                      <a:pt x="6768" y="928109"/>
                    </a:lnTo>
                    <a:lnTo>
                      <a:pt x="10379" y="924498"/>
                    </a:lnTo>
                    <a:lnTo>
                      <a:pt x="10379" y="917272"/>
                    </a:lnTo>
                    <a:lnTo>
                      <a:pt x="6768" y="913659"/>
                    </a:lnTo>
                    <a:lnTo>
                      <a:pt x="3153" y="910046"/>
                    </a:lnTo>
                    <a:lnTo>
                      <a:pt x="3153" y="891984"/>
                    </a:lnTo>
                    <a:lnTo>
                      <a:pt x="6768" y="884758"/>
                    </a:lnTo>
                    <a:lnTo>
                      <a:pt x="10379" y="873919"/>
                    </a:lnTo>
                    <a:lnTo>
                      <a:pt x="13994" y="870308"/>
                    </a:lnTo>
                    <a:lnTo>
                      <a:pt x="17605" y="863082"/>
                    </a:lnTo>
                    <a:lnTo>
                      <a:pt x="17605" y="837794"/>
                    </a:lnTo>
                    <a:lnTo>
                      <a:pt x="13994" y="834181"/>
                    </a:lnTo>
                    <a:lnTo>
                      <a:pt x="10379" y="826955"/>
                    </a:lnTo>
                    <a:lnTo>
                      <a:pt x="3153" y="816118"/>
                    </a:lnTo>
                    <a:lnTo>
                      <a:pt x="-458" y="808892"/>
                    </a:lnTo>
                    <a:lnTo>
                      <a:pt x="-458" y="776378"/>
                    </a:lnTo>
                    <a:lnTo>
                      <a:pt x="3153" y="769152"/>
                    </a:lnTo>
                    <a:lnTo>
                      <a:pt x="6768" y="754702"/>
                    </a:lnTo>
                    <a:lnTo>
                      <a:pt x="6768" y="751089"/>
                    </a:lnTo>
                    <a:lnTo>
                      <a:pt x="10379" y="747476"/>
                    </a:lnTo>
                    <a:lnTo>
                      <a:pt x="13994" y="736640"/>
                    </a:lnTo>
                    <a:lnTo>
                      <a:pt x="17605" y="725801"/>
                    </a:lnTo>
                    <a:lnTo>
                      <a:pt x="24831" y="718575"/>
                    </a:lnTo>
                    <a:lnTo>
                      <a:pt x="32056" y="711351"/>
                    </a:lnTo>
                    <a:lnTo>
                      <a:pt x="39131" y="700512"/>
                    </a:lnTo>
                    <a:lnTo>
                      <a:pt x="46357" y="693286"/>
                    </a:lnTo>
                    <a:lnTo>
                      <a:pt x="57193" y="686063"/>
                    </a:lnTo>
                    <a:lnTo>
                      <a:pt x="68182" y="678837"/>
                    </a:lnTo>
                    <a:lnTo>
                      <a:pt x="75407" y="671611"/>
                    </a:lnTo>
                    <a:lnTo>
                      <a:pt x="86244" y="667998"/>
                    </a:lnTo>
                    <a:lnTo>
                      <a:pt x="89708" y="667998"/>
                    </a:lnTo>
                    <a:lnTo>
                      <a:pt x="93318" y="664385"/>
                    </a:lnTo>
                    <a:lnTo>
                      <a:pt x="93318" y="649935"/>
                    </a:lnTo>
                    <a:lnTo>
                      <a:pt x="96934" y="642709"/>
                    </a:lnTo>
                    <a:lnTo>
                      <a:pt x="104160" y="635484"/>
                    </a:lnTo>
                    <a:lnTo>
                      <a:pt x="111381" y="624647"/>
                    </a:lnTo>
                    <a:lnTo>
                      <a:pt x="114996" y="617421"/>
                    </a:lnTo>
                    <a:lnTo>
                      <a:pt x="122222" y="613808"/>
                    </a:lnTo>
                    <a:lnTo>
                      <a:pt x="129448" y="606584"/>
                    </a:lnTo>
                    <a:lnTo>
                      <a:pt x="136674" y="606584"/>
                    </a:lnTo>
                    <a:lnTo>
                      <a:pt x="143895" y="602971"/>
                    </a:lnTo>
                    <a:lnTo>
                      <a:pt x="147511" y="595745"/>
                    </a:lnTo>
                    <a:lnTo>
                      <a:pt x="154737" y="588519"/>
                    </a:lnTo>
                    <a:lnTo>
                      <a:pt x="158347" y="584907"/>
                    </a:lnTo>
                    <a:lnTo>
                      <a:pt x="169184" y="584907"/>
                    </a:lnTo>
                    <a:lnTo>
                      <a:pt x="176410" y="581294"/>
                    </a:lnTo>
                    <a:lnTo>
                      <a:pt x="180025" y="574070"/>
                    </a:lnTo>
                    <a:lnTo>
                      <a:pt x="183636" y="574070"/>
                    </a:lnTo>
                    <a:lnTo>
                      <a:pt x="190862" y="570457"/>
                    </a:lnTo>
                    <a:lnTo>
                      <a:pt x="194472" y="566844"/>
                    </a:lnTo>
                    <a:lnTo>
                      <a:pt x="198088" y="566844"/>
                    </a:lnTo>
                    <a:lnTo>
                      <a:pt x="201698" y="563231"/>
                    </a:lnTo>
                    <a:lnTo>
                      <a:pt x="201698" y="559618"/>
                    </a:lnTo>
                    <a:lnTo>
                      <a:pt x="205314" y="556005"/>
                    </a:lnTo>
                    <a:lnTo>
                      <a:pt x="208924" y="552394"/>
                    </a:lnTo>
                    <a:lnTo>
                      <a:pt x="212540" y="548781"/>
                    </a:lnTo>
                    <a:lnTo>
                      <a:pt x="216150" y="545168"/>
                    </a:lnTo>
                    <a:lnTo>
                      <a:pt x="219761" y="545168"/>
                    </a:lnTo>
                    <a:lnTo>
                      <a:pt x="223376" y="541555"/>
                    </a:lnTo>
                    <a:lnTo>
                      <a:pt x="226987" y="541555"/>
                    </a:lnTo>
                    <a:lnTo>
                      <a:pt x="234213" y="480140"/>
                    </a:lnTo>
                    <a:lnTo>
                      <a:pt x="234213" y="472916"/>
                    </a:lnTo>
                    <a:lnTo>
                      <a:pt x="230602" y="469303"/>
                    </a:lnTo>
                    <a:lnTo>
                      <a:pt x="226987" y="465690"/>
                    </a:lnTo>
                    <a:lnTo>
                      <a:pt x="226987" y="458464"/>
                    </a:lnTo>
                    <a:lnTo>
                      <a:pt x="234213" y="451238"/>
                    </a:lnTo>
                    <a:lnTo>
                      <a:pt x="237828" y="436788"/>
                    </a:lnTo>
                    <a:lnTo>
                      <a:pt x="241439" y="425950"/>
                    </a:lnTo>
                    <a:lnTo>
                      <a:pt x="241439" y="418726"/>
                    </a:lnTo>
                    <a:lnTo>
                      <a:pt x="237828" y="411500"/>
                    </a:lnTo>
                    <a:lnTo>
                      <a:pt x="234213" y="407887"/>
                    </a:lnTo>
                    <a:lnTo>
                      <a:pt x="230602" y="397048"/>
                    </a:lnTo>
                    <a:lnTo>
                      <a:pt x="230602" y="371911"/>
                    </a:lnTo>
                    <a:lnTo>
                      <a:pt x="234213" y="371911"/>
                    </a:lnTo>
                    <a:lnTo>
                      <a:pt x="237828" y="379137"/>
                    </a:lnTo>
                    <a:lnTo>
                      <a:pt x="245049" y="379137"/>
                    </a:lnTo>
                    <a:lnTo>
                      <a:pt x="255891" y="382748"/>
                    </a:lnTo>
                    <a:lnTo>
                      <a:pt x="259501" y="382748"/>
                    </a:lnTo>
                    <a:lnTo>
                      <a:pt x="266727" y="379137"/>
                    </a:lnTo>
                    <a:lnTo>
                      <a:pt x="281179" y="379137"/>
                    </a:lnTo>
                    <a:lnTo>
                      <a:pt x="288405" y="382748"/>
                    </a:lnTo>
                    <a:lnTo>
                      <a:pt x="292016" y="379137"/>
                    </a:lnTo>
                    <a:lnTo>
                      <a:pt x="295631" y="375524"/>
                    </a:lnTo>
                    <a:lnTo>
                      <a:pt x="295631" y="364685"/>
                    </a:lnTo>
                    <a:lnTo>
                      <a:pt x="292016" y="357459"/>
                    </a:lnTo>
                    <a:lnTo>
                      <a:pt x="288405" y="353849"/>
                    </a:lnTo>
                    <a:lnTo>
                      <a:pt x="284790" y="350236"/>
                    </a:lnTo>
                    <a:lnTo>
                      <a:pt x="281179" y="346623"/>
                    </a:lnTo>
                    <a:lnTo>
                      <a:pt x="273953" y="343010"/>
                    </a:lnTo>
                    <a:lnTo>
                      <a:pt x="273953" y="332171"/>
                    </a:lnTo>
                    <a:lnTo>
                      <a:pt x="277564" y="324947"/>
                    </a:lnTo>
                    <a:lnTo>
                      <a:pt x="281179" y="321334"/>
                    </a:lnTo>
                    <a:lnTo>
                      <a:pt x="288405" y="317721"/>
                    </a:lnTo>
                    <a:lnTo>
                      <a:pt x="317304" y="317721"/>
                    </a:lnTo>
                    <a:lnTo>
                      <a:pt x="317304" y="306882"/>
                    </a:lnTo>
                    <a:lnTo>
                      <a:pt x="320920" y="299659"/>
                    </a:lnTo>
                    <a:lnTo>
                      <a:pt x="324530" y="292433"/>
                    </a:lnTo>
                    <a:lnTo>
                      <a:pt x="324530" y="288820"/>
                    </a:lnTo>
                    <a:lnTo>
                      <a:pt x="328141" y="285207"/>
                    </a:lnTo>
                    <a:lnTo>
                      <a:pt x="331756" y="281594"/>
                    </a:lnTo>
                    <a:lnTo>
                      <a:pt x="331756" y="277981"/>
                    </a:lnTo>
                    <a:lnTo>
                      <a:pt x="335367" y="277981"/>
                    </a:lnTo>
                    <a:lnTo>
                      <a:pt x="335367" y="296046"/>
                    </a:lnTo>
                    <a:lnTo>
                      <a:pt x="346208" y="296046"/>
                    </a:lnTo>
                    <a:lnTo>
                      <a:pt x="353429" y="292433"/>
                    </a:lnTo>
                    <a:lnTo>
                      <a:pt x="357045" y="288820"/>
                    </a:lnTo>
                    <a:lnTo>
                      <a:pt x="360655" y="288820"/>
                    </a:lnTo>
                    <a:lnTo>
                      <a:pt x="364271" y="292433"/>
                    </a:lnTo>
                    <a:lnTo>
                      <a:pt x="375107" y="292433"/>
                    </a:lnTo>
                    <a:lnTo>
                      <a:pt x="378718" y="288820"/>
                    </a:lnTo>
                    <a:lnTo>
                      <a:pt x="378718" y="285207"/>
                    </a:lnTo>
                    <a:lnTo>
                      <a:pt x="375107" y="281594"/>
                    </a:lnTo>
                    <a:lnTo>
                      <a:pt x="367881" y="281594"/>
                    </a:lnTo>
                    <a:lnTo>
                      <a:pt x="364271" y="277981"/>
                    </a:lnTo>
                    <a:lnTo>
                      <a:pt x="360655" y="274370"/>
                    </a:lnTo>
                    <a:lnTo>
                      <a:pt x="357045" y="274370"/>
                    </a:lnTo>
                    <a:lnTo>
                      <a:pt x="353429" y="270757"/>
                    </a:lnTo>
                    <a:lnTo>
                      <a:pt x="349819" y="270757"/>
                    </a:lnTo>
                    <a:lnTo>
                      <a:pt x="346208" y="267144"/>
                    </a:lnTo>
                    <a:lnTo>
                      <a:pt x="342593" y="263531"/>
                    </a:lnTo>
                    <a:lnTo>
                      <a:pt x="338982" y="263531"/>
                    </a:lnTo>
                    <a:lnTo>
                      <a:pt x="338982" y="259918"/>
                    </a:lnTo>
                    <a:lnTo>
                      <a:pt x="342593" y="259918"/>
                    </a:lnTo>
                    <a:lnTo>
                      <a:pt x="346208" y="256305"/>
                    </a:lnTo>
                    <a:lnTo>
                      <a:pt x="346208" y="245469"/>
                    </a:lnTo>
                    <a:lnTo>
                      <a:pt x="342593" y="241856"/>
                    </a:lnTo>
                    <a:lnTo>
                      <a:pt x="346208" y="241856"/>
                    </a:lnTo>
                    <a:lnTo>
                      <a:pt x="346208" y="238243"/>
                    </a:lnTo>
                    <a:lnTo>
                      <a:pt x="349819" y="234630"/>
                    </a:lnTo>
                    <a:lnTo>
                      <a:pt x="357045" y="234630"/>
                    </a:lnTo>
                    <a:lnTo>
                      <a:pt x="360655" y="231017"/>
                    </a:lnTo>
                    <a:lnTo>
                      <a:pt x="360655" y="227404"/>
                    </a:lnTo>
                    <a:lnTo>
                      <a:pt x="364271" y="223791"/>
                    </a:lnTo>
                    <a:lnTo>
                      <a:pt x="367881" y="227404"/>
                    </a:lnTo>
                    <a:lnTo>
                      <a:pt x="371497" y="227404"/>
                    </a:lnTo>
                    <a:lnTo>
                      <a:pt x="375107" y="231017"/>
                    </a:lnTo>
                    <a:lnTo>
                      <a:pt x="382333" y="234630"/>
                    </a:lnTo>
                    <a:lnTo>
                      <a:pt x="389559" y="234630"/>
                    </a:lnTo>
                    <a:lnTo>
                      <a:pt x="396785" y="238243"/>
                    </a:lnTo>
                    <a:lnTo>
                      <a:pt x="400396" y="238243"/>
                    </a:lnTo>
                    <a:lnTo>
                      <a:pt x="404006" y="241856"/>
                    </a:lnTo>
                    <a:lnTo>
                      <a:pt x="422074" y="241856"/>
                    </a:lnTo>
                    <a:lnTo>
                      <a:pt x="425684" y="238243"/>
                    </a:lnTo>
                    <a:lnTo>
                      <a:pt x="425684" y="231017"/>
                    </a:lnTo>
                    <a:lnTo>
                      <a:pt x="422074" y="227404"/>
                    </a:lnTo>
                    <a:lnTo>
                      <a:pt x="422074" y="223791"/>
                    </a:lnTo>
                    <a:lnTo>
                      <a:pt x="418458" y="220180"/>
                    </a:lnTo>
                    <a:lnTo>
                      <a:pt x="414848" y="216567"/>
                    </a:lnTo>
                    <a:lnTo>
                      <a:pt x="414848" y="212954"/>
                    </a:lnTo>
                    <a:lnTo>
                      <a:pt x="411232" y="212954"/>
                    </a:lnTo>
                    <a:lnTo>
                      <a:pt x="411232" y="198502"/>
                    </a:lnTo>
                    <a:lnTo>
                      <a:pt x="414848" y="194892"/>
                    </a:lnTo>
                    <a:lnTo>
                      <a:pt x="414848" y="184053"/>
                    </a:lnTo>
                    <a:lnTo>
                      <a:pt x="418458" y="180440"/>
                    </a:lnTo>
                    <a:lnTo>
                      <a:pt x="422074" y="180440"/>
                    </a:lnTo>
                    <a:lnTo>
                      <a:pt x="422074" y="191279"/>
                    </a:lnTo>
                    <a:lnTo>
                      <a:pt x="425684" y="191279"/>
                    </a:lnTo>
                    <a:lnTo>
                      <a:pt x="425684" y="194892"/>
                    </a:lnTo>
                    <a:lnTo>
                      <a:pt x="429295" y="198502"/>
                    </a:lnTo>
                    <a:lnTo>
                      <a:pt x="432910" y="198502"/>
                    </a:lnTo>
                    <a:lnTo>
                      <a:pt x="432910" y="194892"/>
                    </a:lnTo>
                    <a:lnTo>
                      <a:pt x="436521" y="191279"/>
                    </a:lnTo>
                    <a:lnTo>
                      <a:pt x="436521" y="180440"/>
                    </a:lnTo>
                    <a:lnTo>
                      <a:pt x="432910" y="176827"/>
                    </a:lnTo>
                    <a:lnTo>
                      <a:pt x="432910" y="165990"/>
                    </a:lnTo>
                    <a:lnTo>
                      <a:pt x="436521" y="162377"/>
                    </a:lnTo>
                    <a:lnTo>
                      <a:pt x="447362" y="162377"/>
                    </a:lnTo>
                    <a:lnTo>
                      <a:pt x="450973" y="165990"/>
                    </a:lnTo>
                    <a:lnTo>
                      <a:pt x="447362" y="169601"/>
                    </a:lnTo>
                    <a:lnTo>
                      <a:pt x="447362" y="176827"/>
                    </a:lnTo>
                    <a:lnTo>
                      <a:pt x="458199" y="176827"/>
                    </a:lnTo>
                    <a:lnTo>
                      <a:pt x="461809" y="173214"/>
                    </a:lnTo>
                    <a:lnTo>
                      <a:pt x="465425" y="169601"/>
                    </a:lnTo>
                    <a:lnTo>
                      <a:pt x="469035" y="173214"/>
                    </a:lnTo>
                    <a:lnTo>
                      <a:pt x="472651" y="173214"/>
                    </a:lnTo>
                    <a:lnTo>
                      <a:pt x="476261" y="176827"/>
                    </a:lnTo>
                    <a:lnTo>
                      <a:pt x="476261" y="180440"/>
                    </a:lnTo>
                    <a:lnTo>
                      <a:pt x="479876" y="180440"/>
                    </a:lnTo>
                    <a:lnTo>
                      <a:pt x="479876" y="176827"/>
                    </a:lnTo>
                    <a:lnTo>
                      <a:pt x="483487" y="176827"/>
                    </a:lnTo>
                    <a:lnTo>
                      <a:pt x="483487" y="147925"/>
                    </a:lnTo>
                    <a:lnTo>
                      <a:pt x="487098" y="144312"/>
                    </a:lnTo>
                    <a:lnTo>
                      <a:pt x="490713" y="144312"/>
                    </a:lnTo>
                    <a:lnTo>
                      <a:pt x="490713" y="137089"/>
                    </a:lnTo>
                    <a:lnTo>
                      <a:pt x="494324" y="137089"/>
                    </a:lnTo>
                    <a:lnTo>
                      <a:pt x="494324" y="133476"/>
                    </a:lnTo>
                    <a:lnTo>
                      <a:pt x="501550" y="133476"/>
                    </a:lnTo>
                    <a:lnTo>
                      <a:pt x="501550" y="137089"/>
                    </a:lnTo>
                    <a:lnTo>
                      <a:pt x="508776" y="137089"/>
                    </a:lnTo>
                    <a:lnTo>
                      <a:pt x="508776" y="133476"/>
                    </a:lnTo>
                    <a:lnTo>
                      <a:pt x="512386" y="129863"/>
                    </a:lnTo>
                    <a:lnTo>
                      <a:pt x="512386" y="122637"/>
                    </a:lnTo>
                    <a:lnTo>
                      <a:pt x="508776" y="119024"/>
                    </a:lnTo>
                    <a:lnTo>
                      <a:pt x="508776" y="115413"/>
                    </a:lnTo>
                    <a:lnTo>
                      <a:pt x="501550" y="115413"/>
                    </a:lnTo>
                    <a:lnTo>
                      <a:pt x="497939" y="111800"/>
                    </a:lnTo>
                    <a:lnTo>
                      <a:pt x="483487" y="111800"/>
                    </a:lnTo>
                    <a:lnTo>
                      <a:pt x="479876" y="108187"/>
                    </a:lnTo>
                    <a:lnTo>
                      <a:pt x="476261" y="111800"/>
                    </a:lnTo>
                    <a:lnTo>
                      <a:pt x="469035" y="111800"/>
                    </a:lnTo>
                    <a:lnTo>
                      <a:pt x="469035" y="115413"/>
                    </a:lnTo>
                    <a:lnTo>
                      <a:pt x="461809" y="115413"/>
                    </a:lnTo>
                    <a:lnTo>
                      <a:pt x="461809" y="108187"/>
                    </a:lnTo>
                    <a:lnTo>
                      <a:pt x="465425" y="104574"/>
                    </a:lnTo>
                    <a:lnTo>
                      <a:pt x="469035" y="100961"/>
                    </a:lnTo>
                    <a:lnTo>
                      <a:pt x="469035" y="97348"/>
                    </a:lnTo>
                    <a:lnTo>
                      <a:pt x="465425" y="97348"/>
                    </a:lnTo>
                    <a:lnTo>
                      <a:pt x="465425" y="93735"/>
                    </a:lnTo>
                    <a:lnTo>
                      <a:pt x="461809" y="90122"/>
                    </a:lnTo>
                    <a:lnTo>
                      <a:pt x="461809" y="82899"/>
                    </a:lnTo>
                    <a:lnTo>
                      <a:pt x="465425" y="79286"/>
                    </a:lnTo>
                    <a:lnTo>
                      <a:pt x="472651" y="79286"/>
                    </a:lnTo>
                    <a:lnTo>
                      <a:pt x="476261" y="82899"/>
                    </a:lnTo>
                    <a:lnTo>
                      <a:pt x="483487" y="82899"/>
                    </a:lnTo>
                    <a:lnTo>
                      <a:pt x="490713" y="79286"/>
                    </a:lnTo>
                    <a:lnTo>
                      <a:pt x="494324" y="79286"/>
                    </a:lnTo>
                    <a:lnTo>
                      <a:pt x="497939" y="72060"/>
                    </a:lnTo>
                    <a:lnTo>
                      <a:pt x="501550" y="72060"/>
                    </a:lnTo>
                    <a:lnTo>
                      <a:pt x="501550" y="68447"/>
                    </a:lnTo>
                    <a:lnTo>
                      <a:pt x="505165" y="64834"/>
                    </a:lnTo>
                    <a:lnTo>
                      <a:pt x="508776" y="64834"/>
                    </a:lnTo>
                    <a:lnTo>
                      <a:pt x="508776" y="61223"/>
                    </a:lnTo>
                    <a:lnTo>
                      <a:pt x="505165" y="61223"/>
                    </a:lnTo>
                    <a:lnTo>
                      <a:pt x="505165" y="57610"/>
                    </a:lnTo>
                    <a:lnTo>
                      <a:pt x="497939" y="57610"/>
                    </a:lnTo>
                    <a:lnTo>
                      <a:pt x="494324" y="53997"/>
                    </a:lnTo>
                    <a:lnTo>
                      <a:pt x="497939" y="50384"/>
                    </a:lnTo>
                    <a:lnTo>
                      <a:pt x="501550" y="46771"/>
                    </a:lnTo>
                    <a:lnTo>
                      <a:pt x="508776" y="43158"/>
                    </a:lnTo>
                    <a:lnTo>
                      <a:pt x="512386" y="39545"/>
                    </a:lnTo>
                    <a:lnTo>
                      <a:pt x="512386" y="35935"/>
                    </a:lnTo>
                    <a:lnTo>
                      <a:pt x="516002" y="32322"/>
                    </a:lnTo>
                    <a:lnTo>
                      <a:pt x="516002" y="7033"/>
                    </a:lnTo>
                    <a:lnTo>
                      <a:pt x="519612" y="3420"/>
                    </a:lnTo>
                    <a:lnTo>
                      <a:pt x="519612" y="-193"/>
                    </a:lnTo>
                    <a:lnTo>
                      <a:pt x="523228" y="-193"/>
                    </a:lnTo>
                    <a:lnTo>
                      <a:pt x="523228" y="3420"/>
                    </a:lnTo>
                    <a:lnTo>
                      <a:pt x="584641" y="28709"/>
                    </a:lnTo>
                    <a:lnTo>
                      <a:pt x="584641" y="39545"/>
                    </a:lnTo>
                    <a:lnTo>
                      <a:pt x="581030" y="43158"/>
                    </a:lnTo>
                    <a:lnTo>
                      <a:pt x="581030" y="53997"/>
                    </a:lnTo>
                    <a:lnTo>
                      <a:pt x="584641" y="57610"/>
                    </a:lnTo>
                    <a:lnTo>
                      <a:pt x="588256" y="61223"/>
                    </a:lnTo>
                    <a:lnTo>
                      <a:pt x="591867" y="57610"/>
                    </a:lnTo>
                    <a:lnTo>
                      <a:pt x="595478" y="57610"/>
                    </a:lnTo>
                    <a:lnTo>
                      <a:pt x="595478" y="39545"/>
                    </a:lnTo>
                    <a:lnTo>
                      <a:pt x="599093" y="39545"/>
                    </a:lnTo>
                    <a:lnTo>
                      <a:pt x="602704" y="35935"/>
                    </a:lnTo>
                    <a:lnTo>
                      <a:pt x="606319" y="35935"/>
                    </a:lnTo>
                    <a:lnTo>
                      <a:pt x="609930" y="39545"/>
                    </a:lnTo>
                    <a:lnTo>
                      <a:pt x="613545" y="43158"/>
                    </a:lnTo>
                    <a:lnTo>
                      <a:pt x="613545" y="50384"/>
                    </a:lnTo>
                    <a:lnTo>
                      <a:pt x="617156" y="53997"/>
                    </a:lnTo>
                    <a:lnTo>
                      <a:pt x="624382" y="57610"/>
                    </a:lnTo>
                    <a:lnTo>
                      <a:pt x="627992" y="61223"/>
                    </a:lnTo>
                    <a:lnTo>
                      <a:pt x="631607" y="64834"/>
                    </a:lnTo>
                    <a:lnTo>
                      <a:pt x="638682" y="68447"/>
                    </a:lnTo>
                    <a:lnTo>
                      <a:pt x="642444" y="75673"/>
                    </a:lnTo>
                    <a:lnTo>
                      <a:pt x="649518" y="86512"/>
                    </a:lnTo>
                    <a:lnTo>
                      <a:pt x="653281" y="93735"/>
                    </a:lnTo>
                    <a:lnTo>
                      <a:pt x="653281" y="111800"/>
                    </a:lnTo>
                    <a:lnTo>
                      <a:pt x="649518" y="115413"/>
                    </a:lnTo>
                    <a:lnTo>
                      <a:pt x="649518" y="122637"/>
                    </a:lnTo>
                    <a:lnTo>
                      <a:pt x="642444" y="126250"/>
                    </a:lnTo>
                    <a:lnTo>
                      <a:pt x="638682" y="129863"/>
                    </a:lnTo>
                    <a:lnTo>
                      <a:pt x="635218" y="133476"/>
                    </a:lnTo>
                    <a:lnTo>
                      <a:pt x="631607" y="137089"/>
                    </a:lnTo>
                    <a:lnTo>
                      <a:pt x="631607" y="144312"/>
                    </a:lnTo>
                    <a:lnTo>
                      <a:pt x="627992" y="151538"/>
                    </a:lnTo>
                    <a:lnTo>
                      <a:pt x="627992" y="158764"/>
                    </a:lnTo>
                    <a:lnTo>
                      <a:pt x="624382" y="162377"/>
                    </a:lnTo>
                    <a:lnTo>
                      <a:pt x="620766" y="165990"/>
                    </a:lnTo>
                    <a:lnTo>
                      <a:pt x="617156" y="169601"/>
                    </a:lnTo>
                    <a:lnTo>
                      <a:pt x="613545" y="173214"/>
                    </a:lnTo>
                    <a:lnTo>
                      <a:pt x="609930" y="180440"/>
                    </a:lnTo>
                    <a:lnTo>
                      <a:pt x="606319" y="187666"/>
                    </a:lnTo>
                    <a:lnTo>
                      <a:pt x="606319" y="194892"/>
                    </a:lnTo>
                    <a:lnTo>
                      <a:pt x="609930" y="202115"/>
                    </a:lnTo>
                    <a:lnTo>
                      <a:pt x="609930" y="227404"/>
                    </a:lnTo>
                    <a:lnTo>
                      <a:pt x="613545" y="234630"/>
                    </a:lnTo>
                    <a:lnTo>
                      <a:pt x="617156" y="241856"/>
                    </a:lnTo>
                    <a:lnTo>
                      <a:pt x="617156" y="306882"/>
                    </a:lnTo>
                    <a:lnTo>
                      <a:pt x="620766" y="314108"/>
                    </a:lnTo>
                    <a:lnTo>
                      <a:pt x="624382" y="324947"/>
                    </a:lnTo>
                    <a:lnTo>
                      <a:pt x="627992" y="335784"/>
                    </a:lnTo>
                    <a:lnTo>
                      <a:pt x="631607" y="343010"/>
                    </a:lnTo>
                    <a:lnTo>
                      <a:pt x="638682" y="350236"/>
                    </a:lnTo>
                    <a:lnTo>
                      <a:pt x="642444" y="353849"/>
                    </a:lnTo>
                    <a:lnTo>
                      <a:pt x="653281" y="361072"/>
                    </a:lnTo>
                    <a:lnTo>
                      <a:pt x="663970" y="368298"/>
                    </a:lnTo>
                    <a:lnTo>
                      <a:pt x="671196" y="368298"/>
                    </a:lnTo>
                    <a:lnTo>
                      <a:pt x="678569" y="371911"/>
                    </a:lnTo>
                    <a:lnTo>
                      <a:pt x="685795" y="375524"/>
                    </a:lnTo>
                    <a:lnTo>
                      <a:pt x="703858" y="375524"/>
                    </a:lnTo>
                    <a:lnTo>
                      <a:pt x="736372" y="371911"/>
                    </a:lnTo>
                    <a:lnTo>
                      <a:pt x="747062" y="375524"/>
                    </a:lnTo>
                    <a:lnTo>
                      <a:pt x="765124" y="375524"/>
                    </a:lnTo>
                    <a:lnTo>
                      <a:pt x="779576" y="371911"/>
                    </a:lnTo>
                    <a:lnTo>
                      <a:pt x="790413" y="368298"/>
                    </a:lnTo>
                    <a:lnTo>
                      <a:pt x="801401" y="364685"/>
                    </a:lnTo>
                    <a:lnTo>
                      <a:pt x="812238" y="361072"/>
                    </a:lnTo>
                    <a:lnTo>
                      <a:pt x="837379" y="361072"/>
                    </a:lnTo>
                    <a:lnTo>
                      <a:pt x="848216" y="364685"/>
                    </a:lnTo>
                    <a:lnTo>
                      <a:pt x="862668" y="364685"/>
                    </a:lnTo>
                    <a:lnTo>
                      <a:pt x="873504" y="361072"/>
                    </a:lnTo>
                    <a:lnTo>
                      <a:pt x="880730" y="353849"/>
                    </a:lnTo>
                    <a:lnTo>
                      <a:pt x="891567" y="346623"/>
                    </a:lnTo>
                    <a:lnTo>
                      <a:pt x="902403" y="343010"/>
                    </a:lnTo>
                    <a:lnTo>
                      <a:pt x="913245" y="339397"/>
                    </a:lnTo>
                    <a:lnTo>
                      <a:pt x="924081" y="332171"/>
                    </a:lnTo>
                    <a:lnTo>
                      <a:pt x="934918" y="328560"/>
                    </a:lnTo>
                    <a:lnTo>
                      <a:pt x="945759" y="324947"/>
                    </a:lnTo>
                    <a:lnTo>
                      <a:pt x="956596" y="321334"/>
                    </a:lnTo>
                    <a:lnTo>
                      <a:pt x="967432" y="314108"/>
                    </a:lnTo>
                    <a:lnTo>
                      <a:pt x="978269" y="310495"/>
                    </a:lnTo>
                    <a:lnTo>
                      <a:pt x="989110" y="299659"/>
                    </a:lnTo>
                    <a:lnTo>
                      <a:pt x="999947" y="288820"/>
                    </a:lnTo>
                    <a:lnTo>
                      <a:pt x="1003557" y="285207"/>
                    </a:lnTo>
                    <a:lnTo>
                      <a:pt x="1010783" y="277981"/>
                    </a:lnTo>
                    <a:lnTo>
                      <a:pt x="1025235" y="270757"/>
                    </a:lnTo>
                    <a:lnTo>
                      <a:pt x="1101101" y="270757"/>
                    </a:lnTo>
                    <a:lnTo>
                      <a:pt x="1108327" y="274370"/>
                    </a:lnTo>
                    <a:lnTo>
                      <a:pt x="1115553" y="274370"/>
                    </a:lnTo>
                    <a:lnTo>
                      <a:pt x="1119163" y="277981"/>
                    </a:lnTo>
                    <a:lnTo>
                      <a:pt x="1119163" y="285207"/>
                    </a:lnTo>
                    <a:lnTo>
                      <a:pt x="1122779" y="292433"/>
                    </a:lnTo>
                    <a:lnTo>
                      <a:pt x="1126389" y="299659"/>
                    </a:lnTo>
                    <a:lnTo>
                      <a:pt x="1133615" y="303269"/>
                    </a:lnTo>
                    <a:lnTo>
                      <a:pt x="1140841" y="306882"/>
                    </a:lnTo>
                    <a:lnTo>
                      <a:pt x="1144452" y="310495"/>
                    </a:lnTo>
                    <a:lnTo>
                      <a:pt x="1148067" y="317721"/>
                    </a:lnTo>
                    <a:lnTo>
                      <a:pt x="1155293" y="321334"/>
                    </a:lnTo>
                    <a:lnTo>
                      <a:pt x="1162514" y="324947"/>
                    </a:lnTo>
                    <a:lnTo>
                      <a:pt x="1169740" y="328560"/>
                    </a:lnTo>
                    <a:lnTo>
                      <a:pt x="1176966" y="332171"/>
                    </a:lnTo>
                    <a:lnTo>
                      <a:pt x="1184192" y="335784"/>
                    </a:lnTo>
                    <a:lnTo>
                      <a:pt x="1195029" y="339397"/>
                    </a:lnTo>
                    <a:lnTo>
                      <a:pt x="1202255" y="346623"/>
                    </a:lnTo>
                    <a:lnTo>
                      <a:pt x="1209481" y="353849"/>
                    </a:lnTo>
                    <a:lnTo>
                      <a:pt x="1213091" y="357459"/>
                    </a:lnTo>
                    <a:lnTo>
                      <a:pt x="1220317" y="364685"/>
                    </a:lnTo>
                    <a:lnTo>
                      <a:pt x="1220317" y="368298"/>
                    </a:lnTo>
                    <a:lnTo>
                      <a:pt x="1223933" y="371911"/>
                    </a:lnTo>
                    <a:lnTo>
                      <a:pt x="1227543" y="379137"/>
                    </a:lnTo>
                    <a:lnTo>
                      <a:pt x="1227543" y="389974"/>
                    </a:lnTo>
                    <a:lnTo>
                      <a:pt x="1231159" y="397200"/>
                    </a:lnTo>
                    <a:lnTo>
                      <a:pt x="1231159" y="429714"/>
                    </a:lnTo>
                    <a:lnTo>
                      <a:pt x="1234769" y="436938"/>
                    </a:lnTo>
                    <a:lnTo>
                      <a:pt x="1241995" y="447777"/>
                    </a:lnTo>
                    <a:lnTo>
                      <a:pt x="1245606" y="451390"/>
                    </a:lnTo>
                    <a:lnTo>
                      <a:pt x="1252832" y="458616"/>
                    </a:lnTo>
                    <a:lnTo>
                      <a:pt x="1263673" y="462226"/>
                    </a:lnTo>
                    <a:lnTo>
                      <a:pt x="1274510" y="465839"/>
                    </a:lnTo>
                    <a:lnTo>
                      <a:pt x="1285346" y="469452"/>
                    </a:lnTo>
                    <a:lnTo>
                      <a:pt x="1292572" y="473065"/>
                    </a:lnTo>
                    <a:lnTo>
                      <a:pt x="1307024" y="476678"/>
                    </a:lnTo>
                    <a:lnTo>
                      <a:pt x="1310635" y="480291"/>
                    </a:lnTo>
                    <a:lnTo>
                      <a:pt x="1317861" y="480291"/>
                    </a:lnTo>
                    <a:lnTo>
                      <a:pt x="1332313" y="483904"/>
                    </a:lnTo>
                    <a:lnTo>
                      <a:pt x="1343149" y="487517"/>
                    </a:lnTo>
                    <a:lnTo>
                      <a:pt x="1350375" y="487517"/>
                    </a:lnTo>
                    <a:lnTo>
                      <a:pt x="1361212" y="491128"/>
                    </a:lnTo>
                    <a:lnTo>
                      <a:pt x="1375664" y="494741"/>
                    </a:lnTo>
                    <a:lnTo>
                      <a:pt x="1393726" y="498354"/>
                    </a:lnTo>
                    <a:lnTo>
                      <a:pt x="1411789" y="501967"/>
                    </a:lnTo>
                    <a:lnTo>
                      <a:pt x="1426089" y="501967"/>
                    </a:lnTo>
                    <a:lnTo>
                      <a:pt x="1444152" y="505580"/>
                    </a:lnTo>
                    <a:lnTo>
                      <a:pt x="1534469" y="505580"/>
                    </a:lnTo>
                    <a:lnTo>
                      <a:pt x="1534469" y="509193"/>
                    </a:lnTo>
                    <a:lnTo>
                      <a:pt x="1538084" y="516416"/>
                    </a:lnTo>
                    <a:lnTo>
                      <a:pt x="1538084" y="520029"/>
                    </a:lnTo>
                    <a:lnTo>
                      <a:pt x="1541695" y="523642"/>
                    </a:lnTo>
                    <a:lnTo>
                      <a:pt x="1545306" y="523642"/>
                    </a:lnTo>
                    <a:lnTo>
                      <a:pt x="1541695" y="527255"/>
                    </a:lnTo>
                    <a:lnTo>
                      <a:pt x="1538084" y="530868"/>
                    </a:lnTo>
                    <a:lnTo>
                      <a:pt x="1538084" y="538094"/>
                    </a:lnTo>
                    <a:lnTo>
                      <a:pt x="1534469" y="545318"/>
                    </a:lnTo>
                    <a:lnTo>
                      <a:pt x="1534469" y="548931"/>
                    </a:lnTo>
                    <a:lnTo>
                      <a:pt x="1530858" y="552544"/>
                    </a:lnTo>
                    <a:lnTo>
                      <a:pt x="1527243" y="559770"/>
                    </a:lnTo>
                    <a:lnTo>
                      <a:pt x="1523632" y="559770"/>
                    </a:lnTo>
                    <a:lnTo>
                      <a:pt x="1523632" y="563383"/>
                    </a:lnTo>
                    <a:lnTo>
                      <a:pt x="1520017" y="563383"/>
                    </a:lnTo>
                    <a:lnTo>
                      <a:pt x="1516406" y="566996"/>
                    </a:lnTo>
                    <a:lnTo>
                      <a:pt x="1512796" y="566996"/>
                    </a:lnTo>
                    <a:lnTo>
                      <a:pt x="1512796" y="577832"/>
                    </a:lnTo>
                    <a:lnTo>
                      <a:pt x="1509180" y="585058"/>
                    </a:lnTo>
                    <a:lnTo>
                      <a:pt x="1505570" y="592284"/>
                    </a:lnTo>
                    <a:lnTo>
                      <a:pt x="1501954" y="595895"/>
                    </a:lnTo>
                    <a:lnTo>
                      <a:pt x="1498344" y="603121"/>
                    </a:lnTo>
                    <a:lnTo>
                      <a:pt x="1494729" y="606734"/>
                    </a:lnTo>
                    <a:lnTo>
                      <a:pt x="1494729" y="624796"/>
                    </a:lnTo>
                    <a:lnTo>
                      <a:pt x="1491118" y="624796"/>
                    </a:lnTo>
                    <a:lnTo>
                      <a:pt x="1491118" y="628409"/>
                    </a:lnTo>
                    <a:lnTo>
                      <a:pt x="1487507" y="624796"/>
                    </a:lnTo>
                    <a:lnTo>
                      <a:pt x="1483892" y="624796"/>
                    </a:lnTo>
                    <a:lnTo>
                      <a:pt x="1483892" y="621183"/>
                    </a:lnTo>
                    <a:lnTo>
                      <a:pt x="1476666" y="621183"/>
                    </a:lnTo>
                    <a:lnTo>
                      <a:pt x="1476666" y="632022"/>
                    </a:lnTo>
                    <a:lnTo>
                      <a:pt x="1480281" y="635635"/>
                    </a:lnTo>
                    <a:lnTo>
                      <a:pt x="1476666" y="639248"/>
                    </a:lnTo>
                    <a:lnTo>
                      <a:pt x="1476666" y="653698"/>
                    </a:lnTo>
                    <a:lnTo>
                      <a:pt x="1480281" y="657311"/>
                    </a:lnTo>
                    <a:lnTo>
                      <a:pt x="1483892" y="660924"/>
                    </a:lnTo>
                    <a:lnTo>
                      <a:pt x="1483892" y="664537"/>
                    </a:lnTo>
                    <a:lnTo>
                      <a:pt x="1487507" y="664537"/>
                    </a:lnTo>
                    <a:lnTo>
                      <a:pt x="1487507" y="675373"/>
                    </a:lnTo>
                    <a:lnTo>
                      <a:pt x="1483892" y="678986"/>
                    </a:lnTo>
                    <a:lnTo>
                      <a:pt x="1483892" y="682599"/>
                    </a:lnTo>
                    <a:lnTo>
                      <a:pt x="1473055" y="682599"/>
                    </a:lnTo>
                    <a:lnTo>
                      <a:pt x="1469440" y="686212"/>
                    </a:lnTo>
                    <a:lnTo>
                      <a:pt x="1473055" y="686212"/>
                    </a:lnTo>
                    <a:lnTo>
                      <a:pt x="1473055" y="693438"/>
                    </a:lnTo>
                    <a:lnTo>
                      <a:pt x="1469440" y="697051"/>
                    </a:lnTo>
                    <a:lnTo>
                      <a:pt x="1469440" y="700664"/>
                    </a:lnTo>
                    <a:lnTo>
                      <a:pt x="1465829" y="704275"/>
                    </a:lnTo>
                    <a:lnTo>
                      <a:pt x="1465829" y="707888"/>
                    </a:lnTo>
                    <a:lnTo>
                      <a:pt x="1462219" y="707888"/>
                    </a:lnTo>
                    <a:lnTo>
                      <a:pt x="1458603" y="711501"/>
                    </a:lnTo>
                    <a:lnTo>
                      <a:pt x="1458603" y="715114"/>
                    </a:lnTo>
                    <a:lnTo>
                      <a:pt x="1454993" y="718727"/>
                    </a:lnTo>
                    <a:lnTo>
                      <a:pt x="1454993" y="722339"/>
                    </a:lnTo>
                    <a:lnTo>
                      <a:pt x="1458603" y="725952"/>
                    </a:lnTo>
                    <a:lnTo>
                      <a:pt x="1458603" y="729563"/>
                    </a:lnTo>
                    <a:lnTo>
                      <a:pt x="1465829" y="729563"/>
                    </a:lnTo>
                    <a:lnTo>
                      <a:pt x="1469440" y="733176"/>
                    </a:lnTo>
                    <a:lnTo>
                      <a:pt x="1473055" y="740402"/>
                    </a:lnTo>
                    <a:lnTo>
                      <a:pt x="1473055" y="747628"/>
                    </a:lnTo>
                    <a:lnTo>
                      <a:pt x="1469440" y="751241"/>
                    </a:lnTo>
                    <a:lnTo>
                      <a:pt x="1469440" y="772765"/>
                    </a:lnTo>
                    <a:lnTo>
                      <a:pt x="1465829" y="772765"/>
                    </a:lnTo>
                    <a:lnTo>
                      <a:pt x="1465829" y="776529"/>
                    </a:lnTo>
                    <a:lnTo>
                      <a:pt x="1473055" y="776529"/>
                    </a:lnTo>
                    <a:lnTo>
                      <a:pt x="1473055" y="780142"/>
                    </a:lnTo>
                    <a:lnTo>
                      <a:pt x="1469440" y="783753"/>
                    </a:lnTo>
                    <a:lnTo>
                      <a:pt x="1469440" y="787217"/>
                    </a:lnTo>
                    <a:lnTo>
                      <a:pt x="1465829" y="790830"/>
                    </a:lnTo>
                    <a:lnTo>
                      <a:pt x="1465829" y="805279"/>
                    </a:lnTo>
                    <a:lnTo>
                      <a:pt x="1469440" y="805279"/>
                    </a:lnTo>
                    <a:lnTo>
                      <a:pt x="1469440" y="801666"/>
                    </a:lnTo>
                    <a:lnTo>
                      <a:pt x="1476666" y="801666"/>
                    </a:lnTo>
                    <a:lnTo>
                      <a:pt x="1476666" y="805279"/>
                    </a:lnTo>
                    <a:lnTo>
                      <a:pt x="1473055" y="808892"/>
                    </a:lnTo>
                    <a:lnTo>
                      <a:pt x="1469440" y="808892"/>
                    </a:lnTo>
                    <a:lnTo>
                      <a:pt x="1469440" y="812505"/>
                    </a:lnTo>
                    <a:lnTo>
                      <a:pt x="1473055" y="812505"/>
                    </a:lnTo>
                    <a:lnTo>
                      <a:pt x="1469440" y="816118"/>
                    </a:lnTo>
                    <a:lnTo>
                      <a:pt x="1465829" y="816118"/>
                    </a:lnTo>
                    <a:lnTo>
                      <a:pt x="1462219" y="819729"/>
                    </a:lnTo>
                    <a:lnTo>
                      <a:pt x="1462219" y="830568"/>
                    </a:lnTo>
                    <a:lnTo>
                      <a:pt x="1465829" y="834181"/>
                    </a:lnTo>
                    <a:lnTo>
                      <a:pt x="1465829" y="837794"/>
                    </a:lnTo>
                    <a:lnTo>
                      <a:pt x="1462219" y="841407"/>
                    </a:lnTo>
                    <a:lnTo>
                      <a:pt x="1458603" y="841407"/>
                    </a:lnTo>
                    <a:lnTo>
                      <a:pt x="1454993" y="848630"/>
                    </a:lnTo>
                    <a:lnTo>
                      <a:pt x="1447767" y="855856"/>
                    </a:lnTo>
                    <a:lnTo>
                      <a:pt x="1447767" y="877532"/>
                    </a:lnTo>
                    <a:lnTo>
                      <a:pt x="1444152" y="884758"/>
                    </a:lnTo>
                    <a:lnTo>
                      <a:pt x="1444152" y="899207"/>
                    </a:lnTo>
                    <a:lnTo>
                      <a:pt x="1447767" y="902820"/>
                    </a:lnTo>
                    <a:lnTo>
                      <a:pt x="1447767" y="910046"/>
                    </a:lnTo>
                    <a:lnTo>
                      <a:pt x="1451377" y="913659"/>
                    </a:lnTo>
                    <a:lnTo>
                      <a:pt x="1454993" y="917272"/>
                    </a:lnTo>
                    <a:lnTo>
                      <a:pt x="1458603" y="920885"/>
                    </a:lnTo>
                    <a:lnTo>
                      <a:pt x="1458603" y="931722"/>
                    </a:lnTo>
                    <a:lnTo>
                      <a:pt x="1462219" y="935335"/>
                    </a:lnTo>
                    <a:lnTo>
                      <a:pt x="1465829" y="938948"/>
                    </a:lnTo>
                    <a:lnTo>
                      <a:pt x="1469440" y="946174"/>
                    </a:lnTo>
                    <a:lnTo>
                      <a:pt x="1469440" y="960623"/>
                    </a:lnTo>
                    <a:lnTo>
                      <a:pt x="1465829" y="964236"/>
                    </a:lnTo>
                    <a:lnTo>
                      <a:pt x="1465829" y="971462"/>
                    </a:lnTo>
                    <a:lnTo>
                      <a:pt x="1462219" y="971462"/>
                    </a:lnTo>
                    <a:lnTo>
                      <a:pt x="1458603" y="975075"/>
                    </a:lnTo>
                    <a:lnTo>
                      <a:pt x="1458603" y="978686"/>
                    </a:lnTo>
                    <a:lnTo>
                      <a:pt x="1451377" y="978686"/>
                    </a:lnTo>
                    <a:lnTo>
                      <a:pt x="1447767" y="982299"/>
                    </a:lnTo>
                    <a:lnTo>
                      <a:pt x="1447767" y="985912"/>
                    </a:lnTo>
                    <a:lnTo>
                      <a:pt x="1444152" y="989525"/>
                    </a:lnTo>
                    <a:lnTo>
                      <a:pt x="1444152" y="1007587"/>
                    </a:lnTo>
                    <a:lnTo>
                      <a:pt x="1447767" y="1097905"/>
                    </a:lnTo>
                    <a:lnTo>
                      <a:pt x="1440541" y="1097905"/>
                    </a:lnTo>
                    <a:lnTo>
                      <a:pt x="1429704" y="1101518"/>
                    </a:lnTo>
                    <a:lnTo>
                      <a:pt x="1422478" y="1101518"/>
                    </a:lnTo>
                    <a:lnTo>
                      <a:pt x="1418863" y="1105131"/>
                    </a:lnTo>
                    <a:lnTo>
                      <a:pt x="1415252" y="1105131"/>
                    </a:lnTo>
                    <a:lnTo>
                      <a:pt x="1411637" y="1108744"/>
                    </a:lnTo>
                    <a:lnTo>
                      <a:pt x="1400800" y="1112354"/>
                    </a:lnTo>
                    <a:lnTo>
                      <a:pt x="1393575" y="1115967"/>
                    </a:lnTo>
                    <a:lnTo>
                      <a:pt x="1386349" y="1119580"/>
                    </a:lnTo>
                    <a:lnTo>
                      <a:pt x="1379127" y="1119580"/>
                    </a:lnTo>
                    <a:lnTo>
                      <a:pt x="1371901" y="1123193"/>
                    </a:lnTo>
                    <a:lnTo>
                      <a:pt x="1364675" y="1126806"/>
                    </a:lnTo>
                    <a:lnTo>
                      <a:pt x="1361060" y="1130419"/>
                    </a:lnTo>
                    <a:lnTo>
                      <a:pt x="1357449" y="1130419"/>
                    </a:lnTo>
                    <a:lnTo>
                      <a:pt x="1353839" y="1137645"/>
                    </a:lnTo>
                    <a:lnTo>
                      <a:pt x="1350223" y="1137645"/>
                    </a:lnTo>
                    <a:lnTo>
                      <a:pt x="1346613" y="1141256"/>
                    </a:lnTo>
                    <a:lnTo>
                      <a:pt x="1346613" y="1155708"/>
                    </a:lnTo>
                    <a:lnTo>
                      <a:pt x="1342998" y="1159321"/>
                    </a:lnTo>
                    <a:lnTo>
                      <a:pt x="1339387" y="1162934"/>
                    </a:lnTo>
                    <a:lnTo>
                      <a:pt x="1335772" y="1162934"/>
                    </a:lnTo>
                    <a:lnTo>
                      <a:pt x="1328550" y="1166544"/>
                    </a:lnTo>
                    <a:lnTo>
                      <a:pt x="1317709" y="1166544"/>
                    </a:lnTo>
                    <a:lnTo>
                      <a:pt x="1314098" y="1170157"/>
                    </a:lnTo>
                    <a:lnTo>
                      <a:pt x="1310483" y="1170157"/>
                    </a:lnTo>
                    <a:lnTo>
                      <a:pt x="1306872" y="1177383"/>
                    </a:lnTo>
                    <a:lnTo>
                      <a:pt x="1303262" y="1180996"/>
                    </a:lnTo>
                    <a:lnTo>
                      <a:pt x="1303262" y="1184609"/>
                    </a:lnTo>
                    <a:lnTo>
                      <a:pt x="1299646" y="1188222"/>
                    </a:lnTo>
                    <a:lnTo>
                      <a:pt x="1296036" y="1191833"/>
                    </a:lnTo>
                    <a:lnTo>
                      <a:pt x="1296036" y="1195446"/>
                    </a:lnTo>
                    <a:lnTo>
                      <a:pt x="1299646" y="1199059"/>
                    </a:lnTo>
                    <a:lnTo>
                      <a:pt x="1299646" y="1220734"/>
                    </a:lnTo>
                    <a:lnTo>
                      <a:pt x="1296036" y="1220734"/>
                    </a:lnTo>
                    <a:lnTo>
                      <a:pt x="1292421" y="1224347"/>
                    </a:lnTo>
                    <a:lnTo>
                      <a:pt x="1285195" y="1224347"/>
                    </a:lnTo>
                    <a:lnTo>
                      <a:pt x="1281584" y="1227960"/>
                    </a:lnTo>
                    <a:lnTo>
                      <a:pt x="1274358" y="1235186"/>
                    </a:lnTo>
                    <a:lnTo>
                      <a:pt x="1267132" y="1238799"/>
                    </a:lnTo>
                    <a:lnTo>
                      <a:pt x="1263521" y="1246023"/>
                    </a:lnTo>
                    <a:lnTo>
                      <a:pt x="1259906" y="1249636"/>
                    </a:lnTo>
                    <a:lnTo>
                      <a:pt x="1252680" y="1256862"/>
                    </a:lnTo>
                    <a:lnTo>
                      <a:pt x="1245459" y="1260475"/>
                    </a:lnTo>
                    <a:lnTo>
                      <a:pt x="1238233" y="1267701"/>
                    </a:lnTo>
                    <a:lnTo>
                      <a:pt x="1231007" y="1271311"/>
                    </a:lnTo>
                    <a:lnTo>
                      <a:pt x="1223781" y="1278537"/>
                    </a:lnTo>
                    <a:lnTo>
                      <a:pt x="1216555" y="1285763"/>
                    </a:lnTo>
                    <a:lnTo>
                      <a:pt x="1205718" y="1292989"/>
                    </a:lnTo>
                    <a:lnTo>
                      <a:pt x="1194882" y="1300213"/>
                    </a:lnTo>
                    <a:lnTo>
                      <a:pt x="1180430" y="1307439"/>
                    </a:lnTo>
                    <a:lnTo>
                      <a:pt x="1173204" y="1314665"/>
                    </a:lnTo>
                    <a:lnTo>
                      <a:pt x="1165978" y="1318278"/>
                    </a:lnTo>
                    <a:lnTo>
                      <a:pt x="1155141" y="1321890"/>
                    </a:lnTo>
                    <a:lnTo>
                      <a:pt x="1147915" y="1325501"/>
                    </a:lnTo>
                    <a:lnTo>
                      <a:pt x="1137079" y="1332727"/>
                    </a:lnTo>
                    <a:lnTo>
                      <a:pt x="1129853" y="1339953"/>
                    </a:lnTo>
                    <a:lnTo>
                      <a:pt x="1122627" y="1347179"/>
                    </a:lnTo>
                    <a:lnTo>
                      <a:pt x="1111937" y="1350790"/>
                    </a:lnTo>
                    <a:lnTo>
                      <a:pt x="1111937" y="1354403"/>
                    </a:lnTo>
                    <a:lnTo>
                      <a:pt x="1108327" y="1350790"/>
                    </a:lnTo>
                    <a:lnTo>
                      <a:pt x="1101101" y="1350790"/>
                    </a:lnTo>
                    <a:lnTo>
                      <a:pt x="1097490" y="1347179"/>
                    </a:lnTo>
                    <a:lnTo>
                      <a:pt x="1090264" y="1347179"/>
                    </a:lnTo>
                    <a:lnTo>
                      <a:pt x="1083038" y="1339953"/>
                    </a:lnTo>
                    <a:lnTo>
                      <a:pt x="1075812" y="1339953"/>
                    </a:lnTo>
                    <a:lnTo>
                      <a:pt x="1072202" y="1336340"/>
                    </a:lnTo>
                    <a:lnTo>
                      <a:pt x="1064976" y="1336340"/>
                    </a:lnTo>
                    <a:lnTo>
                      <a:pt x="1057750" y="1332727"/>
                    </a:lnTo>
                    <a:lnTo>
                      <a:pt x="1054134" y="1329114"/>
                    </a:lnTo>
                    <a:lnTo>
                      <a:pt x="1046913" y="1325501"/>
                    </a:lnTo>
                    <a:lnTo>
                      <a:pt x="1036072" y="1318278"/>
                    </a:lnTo>
                    <a:lnTo>
                      <a:pt x="1025235" y="1318278"/>
                    </a:lnTo>
                    <a:lnTo>
                      <a:pt x="1018009" y="1321890"/>
                    </a:lnTo>
                    <a:lnTo>
                      <a:pt x="1014399" y="1321890"/>
                    </a:lnTo>
                    <a:lnTo>
                      <a:pt x="1010783" y="1325501"/>
                    </a:lnTo>
                    <a:lnTo>
                      <a:pt x="1007173" y="1318278"/>
                    </a:lnTo>
                    <a:lnTo>
                      <a:pt x="1007173" y="1307439"/>
                    </a:lnTo>
                    <a:lnTo>
                      <a:pt x="1003557" y="1303826"/>
                    </a:lnTo>
                    <a:lnTo>
                      <a:pt x="999947" y="1300213"/>
                    </a:lnTo>
                    <a:lnTo>
                      <a:pt x="999947" y="1296602"/>
                    </a:lnTo>
                    <a:lnTo>
                      <a:pt x="996336" y="1292989"/>
                    </a:lnTo>
                    <a:lnTo>
                      <a:pt x="992721" y="1282150"/>
                    </a:lnTo>
                    <a:lnTo>
                      <a:pt x="989110" y="1278537"/>
                    </a:lnTo>
                    <a:lnTo>
                      <a:pt x="985495" y="1274924"/>
                    </a:lnTo>
                    <a:lnTo>
                      <a:pt x="981884" y="1267701"/>
                    </a:lnTo>
                    <a:lnTo>
                      <a:pt x="978269" y="1264088"/>
                    </a:lnTo>
                    <a:lnTo>
                      <a:pt x="974658" y="1260475"/>
                    </a:lnTo>
                    <a:lnTo>
                      <a:pt x="971048" y="1256862"/>
                    </a:lnTo>
                    <a:lnTo>
                      <a:pt x="963822" y="1253249"/>
                    </a:lnTo>
                    <a:lnTo>
                      <a:pt x="960206" y="1246023"/>
                    </a:lnTo>
                    <a:lnTo>
                      <a:pt x="956596" y="1242412"/>
                    </a:lnTo>
                    <a:lnTo>
                      <a:pt x="949370" y="1235186"/>
                    </a:lnTo>
                    <a:lnTo>
                      <a:pt x="945759" y="1227960"/>
                    </a:lnTo>
                    <a:lnTo>
                      <a:pt x="938533" y="1224347"/>
                    </a:lnTo>
                    <a:lnTo>
                      <a:pt x="938533" y="1227960"/>
                    </a:lnTo>
                    <a:lnTo>
                      <a:pt x="934918" y="1227960"/>
                    </a:lnTo>
                    <a:lnTo>
                      <a:pt x="934918" y="1235186"/>
                    </a:lnTo>
                    <a:lnTo>
                      <a:pt x="931307" y="1238799"/>
                    </a:lnTo>
                    <a:lnTo>
                      <a:pt x="927692" y="1242412"/>
                    </a:lnTo>
                    <a:lnTo>
                      <a:pt x="924081" y="1249636"/>
                    </a:lnTo>
                    <a:lnTo>
                      <a:pt x="920466" y="1253249"/>
                    </a:lnTo>
                    <a:lnTo>
                      <a:pt x="916855" y="1260475"/>
                    </a:lnTo>
                    <a:lnTo>
                      <a:pt x="916855" y="1267701"/>
                    </a:lnTo>
                    <a:lnTo>
                      <a:pt x="913245" y="1271311"/>
                    </a:lnTo>
                    <a:lnTo>
                      <a:pt x="909629" y="1278537"/>
                    </a:lnTo>
                    <a:lnTo>
                      <a:pt x="909629" y="1285763"/>
                    </a:lnTo>
                    <a:lnTo>
                      <a:pt x="906019" y="1289376"/>
                    </a:lnTo>
                    <a:lnTo>
                      <a:pt x="902403" y="1296602"/>
                    </a:lnTo>
                    <a:lnTo>
                      <a:pt x="906019" y="1300213"/>
                    </a:lnTo>
                    <a:lnTo>
                      <a:pt x="906019" y="1303826"/>
                    </a:lnTo>
                    <a:lnTo>
                      <a:pt x="909629" y="1307439"/>
                    </a:lnTo>
                    <a:lnTo>
                      <a:pt x="909629" y="1318278"/>
                    </a:lnTo>
                    <a:lnTo>
                      <a:pt x="906019" y="1321890"/>
                    </a:lnTo>
                    <a:lnTo>
                      <a:pt x="902403" y="1325501"/>
                    </a:lnTo>
                    <a:lnTo>
                      <a:pt x="898793" y="1325501"/>
                    </a:lnTo>
                    <a:lnTo>
                      <a:pt x="895177" y="1329114"/>
                    </a:lnTo>
                    <a:lnTo>
                      <a:pt x="887956" y="1332727"/>
                    </a:lnTo>
                    <a:lnTo>
                      <a:pt x="884341" y="1332727"/>
                    </a:lnTo>
                    <a:lnTo>
                      <a:pt x="880730" y="1339953"/>
                    </a:lnTo>
                    <a:lnTo>
                      <a:pt x="877115" y="1347179"/>
                    </a:lnTo>
                    <a:lnTo>
                      <a:pt x="873504" y="1354403"/>
                    </a:lnTo>
                    <a:lnTo>
                      <a:pt x="877115" y="1358016"/>
                    </a:lnTo>
                    <a:lnTo>
                      <a:pt x="877115" y="1368854"/>
                    </a:lnTo>
                    <a:lnTo>
                      <a:pt x="873504" y="1372467"/>
                    </a:lnTo>
                    <a:lnTo>
                      <a:pt x="869889" y="1376080"/>
                    </a:lnTo>
                    <a:lnTo>
                      <a:pt x="866278" y="1379691"/>
                    </a:lnTo>
                    <a:lnTo>
                      <a:pt x="862668" y="1383304"/>
                    </a:lnTo>
                    <a:lnTo>
                      <a:pt x="859052" y="1386917"/>
                    </a:lnTo>
                    <a:lnTo>
                      <a:pt x="859052" y="1394143"/>
                    </a:lnTo>
                    <a:lnTo>
                      <a:pt x="855442" y="1401369"/>
                    </a:lnTo>
                    <a:lnTo>
                      <a:pt x="855442" y="1408593"/>
                    </a:lnTo>
                    <a:lnTo>
                      <a:pt x="851826" y="1412056"/>
                    </a:lnTo>
                    <a:lnTo>
                      <a:pt x="848216" y="1419280"/>
                    </a:lnTo>
                    <a:lnTo>
                      <a:pt x="844600" y="1422893"/>
                    </a:lnTo>
                    <a:lnTo>
                      <a:pt x="830153" y="1422893"/>
                    </a:lnTo>
                    <a:lnTo>
                      <a:pt x="826538" y="1426657"/>
                    </a:lnTo>
                    <a:lnTo>
                      <a:pt x="822927" y="1433881"/>
                    </a:lnTo>
                    <a:lnTo>
                      <a:pt x="822927" y="1440958"/>
                    </a:lnTo>
                    <a:lnTo>
                      <a:pt x="819312" y="1444568"/>
                    </a:lnTo>
                    <a:lnTo>
                      <a:pt x="819312" y="1473470"/>
                    </a:lnTo>
                    <a:lnTo>
                      <a:pt x="815701" y="1477083"/>
                    </a:lnTo>
                    <a:lnTo>
                      <a:pt x="812091" y="1480696"/>
                    </a:lnTo>
                    <a:lnTo>
                      <a:pt x="812091" y="1491535"/>
                    </a:lnTo>
                    <a:lnTo>
                      <a:pt x="815701" y="1495148"/>
                    </a:lnTo>
                    <a:lnTo>
                      <a:pt x="815701" y="1502371"/>
                    </a:lnTo>
                    <a:lnTo>
                      <a:pt x="812091" y="1509597"/>
                    </a:lnTo>
                    <a:lnTo>
                      <a:pt x="808475" y="1513210"/>
                    </a:lnTo>
                    <a:lnTo>
                      <a:pt x="804865" y="1520436"/>
                    </a:lnTo>
                    <a:lnTo>
                      <a:pt x="801249" y="1527660"/>
                    </a:lnTo>
                    <a:lnTo>
                      <a:pt x="801249" y="1531273"/>
                    </a:lnTo>
                    <a:lnTo>
                      <a:pt x="794023" y="1534886"/>
                    </a:lnTo>
                    <a:lnTo>
                      <a:pt x="790413" y="1538499"/>
                    </a:lnTo>
                    <a:lnTo>
                      <a:pt x="783187" y="1542112"/>
                    </a:lnTo>
                    <a:lnTo>
                      <a:pt x="783187" y="1545725"/>
                    </a:lnTo>
                    <a:lnTo>
                      <a:pt x="779576" y="1552948"/>
                    </a:lnTo>
                    <a:lnTo>
                      <a:pt x="775961" y="1556561"/>
                    </a:lnTo>
                    <a:lnTo>
                      <a:pt x="772350" y="1560174"/>
                    </a:lnTo>
                    <a:lnTo>
                      <a:pt x="765124" y="1563787"/>
                    </a:lnTo>
                    <a:lnTo>
                      <a:pt x="739836" y="1563787"/>
                    </a:lnTo>
                    <a:lnTo>
                      <a:pt x="732610" y="1560174"/>
                    </a:lnTo>
                    <a:lnTo>
                      <a:pt x="725384" y="1556561"/>
                    </a:lnTo>
                    <a:lnTo>
                      <a:pt x="710932" y="1556561"/>
                    </a:lnTo>
                    <a:lnTo>
                      <a:pt x="703711" y="1552948"/>
                    </a:lnTo>
                    <a:lnTo>
                      <a:pt x="692869" y="1552948"/>
                    </a:lnTo>
                    <a:lnTo>
                      <a:pt x="685644" y="1549335"/>
                    </a:lnTo>
                    <a:lnTo>
                      <a:pt x="678422" y="1545725"/>
                    </a:lnTo>
                    <a:lnTo>
                      <a:pt x="671196" y="1538499"/>
                    </a:lnTo>
                    <a:lnTo>
                      <a:pt x="663970" y="1534886"/>
                    </a:lnTo>
                    <a:lnTo>
                      <a:pt x="656744" y="1534886"/>
                    </a:lnTo>
                    <a:lnTo>
                      <a:pt x="649518" y="1531273"/>
                    </a:lnTo>
                    <a:lnTo>
                      <a:pt x="642292" y="1527660"/>
                    </a:lnTo>
                    <a:lnTo>
                      <a:pt x="635067" y="1524047"/>
                    </a:lnTo>
                    <a:lnTo>
                      <a:pt x="631456" y="1520436"/>
                    </a:lnTo>
                    <a:lnTo>
                      <a:pt x="624230" y="1520436"/>
                    </a:lnTo>
                    <a:lnTo>
                      <a:pt x="613393" y="1524047"/>
                    </a:lnTo>
                    <a:lnTo>
                      <a:pt x="609778" y="1524047"/>
                    </a:lnTo>
                    <a:lnTo>
                      <a:pt x="602552" y="1520436"/>
                    </a:lnTo>
                    <a:lnTo>
                      <a:pt x="598941" y="1520436"/>
                    </a:lnTo>
                    <a:lnTo>
                      <a:pt x="591716" y="1524047"/>
                    </a:lnTo>
                    <a:lnTo>
                      <a:pt x="588105" y="1527660"/>
                    </a:lnTo>
                    <a:lnTo>
                      <a:pt x="584490" y="1531273"/>
                    </a:lnTo>
                    <a:lnTo>
                      <a:pt x="577264" y="1534886"/>
                    </a:lnTo>
                    <a:lnTo>
                      <a:pt x="573653" y="1534886"/>
                    </a:lnTo>
                    <a:lnTo>
                      <a:pt x="570189" y="1531273"/>
                    </a:lnTo>
                    <a:lnTo>
                      <a:pt x="566579" y="1527660"/>
                    </a:lnTo>
                    <a:lnTo>
                      <a:pt x="566579" y="1531273"/>
                    </a:lnTo>
                    <a:lnTo>
                      <a:pt x="562816" y="1531273"/>
                    </a:lnTo>
                    <a:lnTo>
                      <a:pt x="555590" y="1538499"/>
                    </a:lnTo>
                    <a:lnTo>
                      <a:pt x="548364" y="1542112"/>
                    </a:lnTo>
                    <a:lnTo>
                      <a:pt x="541290" y="1545725"/>
                    </a:lnTo>
                    <a:lnTo>
                      <a:pt x="534064" y="1552948"/>
                    </a:lnTo>
                    <a:lnTo>
                      <a:pt x="526838" y="1556561"/>
                    </a:lnTo>
                    <a:lnTo>
                      <a:pt x="519612" y="1552948"/>
                    </a:lnTo>
                    <a:lnTo>
                      <a:pt x="512239" y="1552948"/>
                    </a:lnTo>
                    <a:lnTo>
                      <a:pt x="505165" y="1549335"/>
                    </a:lnTo>
                    <a:lnTo>
                      <a:pt x="501550" y="1549335"/>
                    </a:lnTo>
                    <a:lnTo>
                      <a:pt x="501550" y="1552948"/>
                    </a:lnTo>
                    <a:lnTo>
                      <a:pt x="494324" y="1556561"/>
                    </a:lnTo>
                    <a:lnTo>
                      <a:pt x="487098" y="1563787"/>
                    </a:lnTo>
                    <a:lnTo>
                      <a:pt x="483487" y="1571013"/>
                    </a:lnTo>
                    <a:lnTo>
                      <a:pt x="469035" y="1571013"/>
                    </a:lnTo>
                    <a:lnTo>
                      <a:pt x="461809" y="1567400"/>
                    </a:lnTo>
                    <a:lnTo>
                      <a:pt x="443747" y="1567400"/>
                    </a:lnTo>
                    <a:lnTo>
                      <a:pt x="436521" y="1563787"/>
                    </a:lnTo>
                    <a:lnTo>
                      <a:pt x="429295" y="1563787"/>
                    </a:lnTo>
                    <a:lnTo>
                      <a:pt x="422074" y="1560174"/>
                    </a:lnTo>
                    <a:lnTo>
                      <a:pt x="414848" y="1556561"/>
                    </a:lnTo>
                    <a:lnTo>
                      <a:pt x="407622" y="1552948"/>
                    </a:lnTo>
                    <a:lnTo>
                      <a:pt x="400396" y="1549335"/>
                    </a:lnTo>
                    <a:lnTo>
                      <a:pt x="396785" y="1542112"/>
                    </a:lnTo>
                    <a:lnTo>
                      <a:pt x="393170" y="1534886"/>
                    </a:lnTo>
                    <a:lnTo>
                      <a:pt x="389559" y="1527660"/>
                    </a:lnTo>
                    <a:lnTo>
                      <a:pt x="385944" y="1520436"/>
                    </a:lnTo>
                    <a:lnTo>
                      <a:pt x="382333" y="1513210"/>
                    </a:lnTo>
                    <a:lnTo>
                      <a:pt x="375107" y="1509597"/>
                    </a:lnTo>
                    <a:lnTo>
                      <a:pt x="349819" y="1509597"/>
                    </a:lnTo>
                    <a:lnTo>
                      <a:pt x="342593" y="1513210"/>
                    </a:lnTo>
                    <a:lnTo>
                      <a:pt x="335367" y="1513210"/>
                    </a:lnTo>
                    <a:lnTo>
                      <a:pt x="328141" y="1509597"/>
                    </a:lnTo>
                    <a:lnTo>
                      <a:pt x="324530" y="1509597"/>
                    </a:lnTo>
                    <a:lnTo>
                      <a:pt x="320920" y="1513210"/>
                    </a:lnTo>
                    <a:lnTo>
                      <a:pt x="317304" y="1513210"/>
                    </a:lnTo>
                    <a:lnTo>
                      <a:pt x="313694" y="1509597"/>
                    </a:lnTo>
                    <a:lnTo>
                      <a:pt x="310078" y="1505984"/>
                    </a:lnTo>
                    <a:lnTo>
                      <a:pt x="306468" y="1505984"/>
                    </a:lnTo>
                    <a:lnTo>
                      <a:pt x="299242" y="1502371"/>
                    </a:lnTo>
                    <a:lnTo>
                      <a:pt x="295631" y="1498758"/>
                    </a:lnTo>
                    <a:lnTo>
                      <a:pt x="295631" y="1491535"/>
                    </a:lnTo>
                    <a:lnTo>
                      <a:pt x="292016" y="1484309"/>
                    </a:lnTo>
                    <a:lnTo>
                      <a:pt x="288405" y="1484309"/>
                    </a:lnTo>
                    <a:lnTo>
                      <a:pt x="284790" y="1480696"/>
                    </a:lnTo>
                    <a:lnTo>
                      <a:pt x="281179" y="1473470"/>
                    </a:lnTo>
                    <a:lnTo>
                      <a:pt x="277564" y="1466246"/>
                    </a:lnTo>
                    <a:lnTo>
                      <a:pt x="273953" y="1462783"/>
                    </a:lnTo>
                    <a:lnTo>
                      <a:pt x="270338" y="1459020"/>
                    </a:lnTo>
                    <a:lnTo>
                      <a:pt x="266727" y="1455559"/>
                    </a:lnTo>
                    <a:lnTo>
                      <a:pt x="252275" y="1455559"/>
                    </a:lnTo>
                    <a:lnTo>
                      <a:pt x="234213" y="1451946"/>
                    </a:lnTo>
                    <a:lnTo>
                      <a:pt x="198088" y="1451946"/>
                    </a:lnTo>
                    <a:lnTo>
                      <a:pt x="187251" y="1455559"/>
                    </a:lnTo>
                    <a:lnTo>
                      <a:pt x="176410" y="1455559"/>
                    </a:lnTo>
                    <a:lnTo>
                      <a:pt x="169184" y="1459020"/>
                    </a:lnTo>
                    <a:lnTo>
                      <a:pt x="158347" y="1459020"/>
                    </a:lnTo>
                    <a:lnTo>
                      <a:pt x="151121" y="1455559"/>
                    </a:lnTo>
                    <a:lnTo>
                      <a:pt x="140285" y="1459020"/>
                    </a:lnTo>
                    <a:lnTo>
                      <a:pt x="133059" y="1455559"/>
                    </a:lnTo>
                    <a:lnTo>
                      <a:pt x="125833" y="1455559"/>
                    </a:lnTo>
                    <a:lnTo>
                      <a:pt x="122222" y="1462783"/>
                    </a:lnTo>
                    <a:lnTo>
                      <a:pt x="122222" y="1466246"/>
                    </a:lnTo>
                    <a:lnTo>
                      <a:pt x="118607" y="1469857"/>
                    </a:lnTo>
                    <a:lnTo>
                      <a:pt x="114996" y="1473470"/>
                    </a:lnTo>
                    <a:lnTo>
                      <a:pt x="100544" y="1473470"/>
                    </a:lnTo>
                    <a:lnTo>
                      <a:pt x="86093" y="1466246"/>
                    </a:lnTo>
                    <a:lnTo>
                      <a:pt x="82482" y="1466246"/>
                    </a:lnTo>
                    <a:lnTo>
                      <a:pt x="75256" y="1462783"/>
                    </a:lnTo>
                    <a:lnTo>
                      <a:pt x="71645" y="1459020"/>
                    </a:lnTo>
                    <a:lnTo>
                      <a:pt x="68030" y="1455559"/>
                    </a:lnTo>
                    <a:lnTo>
                      <a:pt x="60804" y="1451946"/>
                    </a:lnTo>
                    <a:lnTo>
                      <a:pt x="57193" y="1451946"/>
                    </a:lnTo>
                    <a:lnTo>
                      <a:pt x="57193" y="1448181"/>
                    </a:lnTo>
                    <a:lnTo>
                      <a:pt x="53583" y="1440958"/>
                    </a:lnTo>
                    <a:lnTo>
                      <a:pt x="49967" y="1433881"/>
                    </a:lnTo>
                    <a:lnTo>
                      <a:pt x="46357" y="1426657"/>
                    </a:lnTo>
                    <a:lnTo>
                      <a:pt x="42741" y="1419280"/>
                    </a:lnTo>
                    <a:lnTo>
                      <a:pt x="39131" y="1415669"/>
                    </a:lnTo>
                    <a:lnTo>
                      <a:pt x="39131" y="1408593"/>
                    </a:lnTo>
                    <a:lnTo>
                      <a:pt x="35516" y="1408593"/>
                    </a:lnTo>
                    <a:lnTo>
                      <a:pt x="35516" y="1404980"/>
                    </a:lnTo>
                    <a:lnTo>
                      <a:pt x="31905" y="1404980"/>
                    </a:lnTo>
                    <a:lnTo>
                      <a:pt x="31905" y="1401369"/>
                    </a:lnTo>
                    <a:lnTo>
                      <a:pt x="28294" y="1394143"/>
                    </a:lnTo>
                    <a:lnTo>
                      <a:pt x="24679" y="1390530"/>
                    </a:lnTo>
                    <a:lnTo>
                      <a:pt x="21068" y="1386917"/>
                    </a:lnTo>
                    <a:lnTo>
                      <a:pt x="17453" y="1379691"/>
                    </a:lnTo>
                    <a:lnTo>
                      <a:pt x="17453" y="1368854"/>
                    </a:lnTo>
                    <a:lnTo>
                      <a:pt x="13842" y="1365242"/>
                    </a:lnTo>
                    <a:lnTo>
                      <a:pt x="17453" y="1358016"/>
                    </a:lnTo>
                    <a:lnTo>
                      <a:pt x="21068" y="1354403"/>
                    </a:lnTo>
                    <a:lnTo>
                      <a:pt x="24679" y="1347179"/>
                    </a:lnTo>
                    <a:lnTo>
                      <a:pt x="68030" y="1314665"/>
                    </a:lnTo>
                    <a:lnTo>
                      <a:pt x="68030" y="1311052"/>
                    </a:lnTo>
                    <a:lnTo>
                      <a:pt x="71645" y="1307439"/>
                    </a:lnTo>
                    <a:lnTo>
                      <a:pt x="71645" y="1285763"/>
                    </a:lnTo>
                    <a:lnTo>
                      <a:pt x="75256" y="1282150"/>
                    </a:lnTo>
                    <a:lnTo>
                      <a:pt x="75256" y="1278537"/>
                    </a:lnTo>
                    <a:lnTo>
                      <a:pt x="71645" y="1271311"/>
                    </a:lnTo>
                    <a:lnTo>
                      <a:pt x="71645" y="1264088"/>
                    </a:lnTo>
                    <a:lnTo>
                      <a:pt x="68030" y="1260475"/>
                    </a:lnTo>
                    <a:lnTo>
                      <a:pt x="60804" y="1253249"/>
                    </a:lnTo>
                    <a:lnTo>
                      <a:pt x="57193" y="1249636"/>
                    </a:lnTo>
                    <a:lnTo>
                      <a:pt x="49967" y="1246023"/>
                    </a:lnTo>
                    <a:lnTo>
                      <a:pt x="46357" y="1242412"/>
                    </a:lnTo>
                    <a:lnTo>
                      <a:pt x="42741" y="1238799"/>
                    </a:lnTo>
                    <a:lnTo>
                      <a:pt x="39131" y="1231573"/>
                    </a:lnTo>
                    <a:lnTo>
                      <a:pt x="35516" y="1224347"/>
                    </a:lnTo>
                    <a:lnTo>
                      <a:pt x="31905" y="1217124"/>
                    </a:lnTo>
                    <a:lnTo>
                      <a:pt x="31905" y="1209898"/>
                    </a:lnTo>
                    <a:lnTo>
                      <a:pt x="28294" y="1206285"/>
                    </a:lnTo>
                    <a:lnTo>
                      <a:pt x="24679" y="1202672"/>
                    </a:lnTo>
                    <a:lnTo>
                      <a:pt x="21068" y="1195446"/>
                    </a:lnTo>
                    <a:lnTo>
                      <a:pt x="17453" y="1188222"/>
                    </a:lnTo>
                    <a:lnTo>
                      <a:pt x="21068" y="1184609"/>
                    </a:lnTo>
                    <a:lnTo>
                      <a:pt x="17453" y="1170157"/>
                    </a:lnTo>
                    <a:lnTo>
                      <a:pt x="17453" y="1170157"/>
                    </a:lnTo>
                  </a:path>
                </a:pathLst>
              </a:custGeom>
              <a:solidFill>
                <a:schemeClr val="accent2"/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7FCB5AED-1F1F-7F39-24B8-1DA61DFFF4CB}"/>
                  </a:ext>
                </a:extLst>
              </p:cNvPr>
              <p:cNvSpPr/>
              <p:nvPr/>
            </p:nvSpPr>
            <p:spPr>
              <a:xfrm>
                <a:off x="5432209" y="1974325"/>
                <a:ext cx="1253294" cy="1007782"/>
              </a:xfrm>
              <a:custGeom>
                <a:avLst/>
                <a:gdLst>
                  <a:gd name="connsiteX0" fmla="*/ 39282 w 1253294"/>
                  <a:gd name="connsiteY0" fmla="*/ 548781 h 1007782"/>
                  <a:gd name="connsiteX1" fmla="*/ 42898 w 1253294"/>
                  <a:gd name="connsiteY1" fmla="*/ 545168 h 1007782"/>
                  <a:gd name="connsiteX2" fmla="*/ 42898 w 1253294"/>
                  <a:gd name="connsiteY2" fmla="*/ 534330 h 1007782"/>
                  <a:gd name="connsiteX3" fmla="*/ 39282 w 1253294"/>
                  <a:gd name="connsiteY3" fmla="*/ 534330 h 1007782"/>
                  <a:gd name="connsiteX4" fmla="*/ 39282 w 1253294"/>
                  <a:gd name="connsiteY4" fmla="*/ 530717 h 1007782"/>
                  <a:gd name="connsiteX5" fmla="*/ 35672 w 1253294"/>
                  <a:gd name="connsiteY5" fmla="*/ 527106 h 1007782"/>
                  <a:gd name="connsiteX6" fmla="*/ 32056 w 1253294"/>
                  <a:gd name="connsiteY6" fmla="*/ 523493 h 1007782"/>
                  <a:gd name="connsiteX7" fmla="*/ 32056 w 1253294"/>
                  <a:gd name="connsiteY7" fmla="*/ 509041 h 1007782"/>
                  <a:gd name="connsiteX8" fmla="*/ 35672 w 1253294"/>
                  <a:gd name="connsiteY8" fmla="*/ 505428 h 1007782"/>
                  <a:gd name="connsiteX9" fmla="*/ 32056 w 1253294"/>
                  <a:gd name="connsiteY9" fmla="*/ 501817 h 1007782"/>
                  <a:gd name="connsiteX10" fmla="*/ 32056 w 1253294"/>
                  <a:gd name="connsiteY10" fmla="*/ 490978 h 1007782"/>
                  <a:gd name="connsiteX11" fmla="*/ 39282 w 1253294"/>
                  <a:gd name="connsiteY11" fmla="*/ 490978 h 1007782"/>
                  <a:gd name="connsiteX12" fmla="*/ 39282 w 1253294"/>
                  <a:gd name="connsiteY12" fmla="*/ 494591 h 1007782"/>
                  <a:gd name="connsiteX13" fmla="*/ 42898 w 1253294"/>
                  <a:gd name="connsiteY13" fmla="*/ 494591 h 1007782"/>
                  <a:gd name="connsiteX14" fmla="*/ 46508 w 1253294"/>
                  <a:gd name="connsiteY14" fmla="*/ 498204 h 1007782"/>
                  <a:gd name="connsiteX15" fmla="*/ 46508 w 1253294"/>
                  <a:gd name="connsiteY15" fmla="*/ 494591 h 1007782"/>
                  <a:gd name="connsiteX16" fmla="*/ 50119 w 1253294"/>
                  <a:gd name="connsiteY16" fmla="*/ 494591 h 1007782"/>
                  <a:gd name="connsiteX17" fmla="*/ 50119 w 1253294"/>
                  <a:gd name="connsiteY17" fmla="*/ 476529 h 1007782"/>
                  <a:gd name="connsiteX18" fmla="*/ 53734 w 1253294"/>
                  <a:gd name="connsiteY18" fmla="*/ 472916 h 1007782"/>
                  <a:gd name="connsiteX19" fmla="*/ 57345 w 1253294"/>
                  <a:gd name="connsiteY19" fmla="*/ 465690 h 1007782"/>
                  <a:gd name="connsiteX20" fmla="*/ 60960 w 1253294"/>
                  <a:gd name="connsiteY20" fmla="*/ 462077 h 1007782"/>
                  <a:gd name="connsiteX21" fmla="*/ 64571 w 1253294"/>
                  <a:gd name="connsiteY21" fmla="*/ 454851 h 1007782"/>
                  <a:gd name="connsiteX22" fmla="*/ 68186 w 1253294"/>
                  <a:gd name="connsiteY22" fmla="*/ 447627 h 1007782"/>
                  <a:gd name="connsiteX23" fmla="*/ 68186 w 1253294"/>
                  <a:gd name="connsiteY23" fmla="*/ 436788 h 1007782"/>
                  <a:gd name="connsiteX24" fmla="*/ 71797 w 1253294"/>
                  <a:gd name="connsiteY24" fmla="*/ 436788 h 1007782"/>
                  <a:gd name="connsiteX25" fmla="*/ 75407 w 1253294"/>
                  <a:gd name="connsiteY25" fmla="*/ 433176 h 1007782"/>
                  <a:gd name="connsiteX26" fmla="*/ 79023 w 1253294"/>
                  <a:gd name="connsiteY26" fmla="*/ 433176 h 1007782"/>
                  <a:gd name="connsiteX27" fmla="*/ 79023 w 1253294"/>
                  <a:gd name="connsiteY27" fmla="*/ 429563 h 1007782"/>
                  <a:gd name="connsiteX28" fmla="*/ 82633 w 1253294"/>
                  <a:gd name="connsiteY28" fmla="*/ 429563 h 1007782"/>
                  <a:gd name="connsiteX29" fmla="*/ 86249 w 1253294"/>
                  <a:gd name="connsiteY29" fmla="*/ 422339 h 1007782"/>
                  <a:gd name="connsiteX30" fmla="*/ 89859 w 1253294"/>
                  <a:gd name="connsiteY30" fmla="*/ 418726 h 1007782"/>
                  <a:gd name="connsiteX31" fmla="*/ 89859 w 1253294"/>
                  <a:gd name="connsiteY31" fmla="*/ 415113 h 1007782"/>
                  <a:gd name="connsiteX32" fmla="*/ 93475 w 1253294"/>
                  <a:gd name="connsiteY32" fmla="*/ 407887 h 1007782"/>
                  <a:gd name="connsiteX33" fmla="*/ 93475 w 1253294"/>
                  <a:gd name="connsiteY33" fmla="*/ 400661 h 1007782"/>
                  <a:gd name="connsiteX34" fmla="*/ 97085 w 1253294"/>
                  <a:gd name="connsiteY34" fmla="*/ 397048 h 1007782"/>
                  <a:gd name="connsiteX35" fmla="*/ 100696 w 1253294"/>
                  <a:gd name="connsiteY35" fmla="*/ 393437 h 1007782"/>
                  <a:gd name="connsiteX36" fmla="*/ 97085 w 1253294"/>
                  <a:gd name="connsiteY36" fmla="*/ 393437 h 1007782"/>
                  <a:gd name="connsiteX37" fmla="*/ 93475 w 1253294"/>
                  <a:gd name="connsiteY37" fmla="*/ 389824 h 1007782"/>
                  <a:gd name="connsiteX38" fmla="*/ 93475 w 1253294"/>
                  <a:gd name="connsiteY38" fmla="*/ 386212 h 1007782"/>
                  <a:gd name="connsiteX39" fmla="*/ 89859 w 1253294"/>
                  <a:gd name="connsiteY39" fmla="*/ 378986 h 1007782"/>
                  <a:gd name="connsiteX40" fmla="*/ 89859 w 1253294"/>
                  <a:gd name="connsiteY40" fmla="*/ 375373 h 1007782"/>
                  <a:gd name="connsiteX41" fmla="*/ 93475 w 1253294"/>
                  <a:gd name="connsiteY41" fmla="*/ 368149 h 1007782"/>
                  <a:gd name="connsiteX42" fmla="*/ 97085 w 1253294"/>
                  <a:gd name="connsiteY42" fmla="*/ 364536 h 1007782"/>
                  <a:gd name="connsiteX43" fmla="*/ 100696 w 1253294"/>
                  <a:gd name="connsiteY43" fmla="*/ 357310 h 1007782"/>
                  <a:gd name="connsiteX44" fmla="*/ 104311 w 1253294"/>
                  <a:gd name="connsiteY44" fmla="*/ 353697 h 1007782"/>
                  <a:gd name="connsiteX45" fmla="*/ 107922 w 1253294"/>
                  <a:gd name="connsiteY45" fmla="*/ 350084 h 1007782"/>
                  <a:gd name="connsiteX46" fmla="*/ 107922 w 1253294"/>
                  <a:gd name="connsiteY46" fmla="*/ 342860 h 1007782"/>
                  <a:gd name="connsiteX47" fmla="*/ 100696 w 1253294"/>
                  <a:gd name="connsiteY47" fmla="*/ 339247 h 1007782"/>
                  <a:gd name="connsiteX48" fmla="*/ 97085 w 1253294"/>
                  <a:gd name="connsiteY48" fmla="*/ 335635 h 1007782"/>
                  <a:gd name="connsiteX49" fmla="*/ 97085 w 1253294"/>
                  <a:gd name="connsiteY49" fmla="*/ 332022 h 1007782"/>
                  <a:gd name="connsiteX50" fmla="*/ 100696 w 1253294"/>
                  <a:gd name="connsiteY50" fmla="*/ 328409 h 1007782"/>
                  <a:gd name="connsiteX51" fmla="*/ 104311 w 1253294"/>
                  <a:gd name="connsiteY51" fmla="*/ 328409 h 1007782"/>
                  <a:gd name="connsiteX52" fmla="*/ 111537 w 1253294"/>
                  <a:gd name="connsiteY52" fmla="*/ 324796 h 1007782"/>
                  <a:gd name="connsiteX53" fmla="*/ 115148 w 1253294"/>
                  <a:gd name="connsiteY53" fmla="*/ 324796 h 1007782"/>
                  <a:gd name="connsiteX54" fmla="*/ 122374 w 1253294"/>
                  <a:gd name="connsiteY54" fmla="*/ 317570 h 1007782"/>
                  <a:gd name="connsiteX55" fmla="*/ 125984 w 1253294"/>
                  <a:gd name="connsiteY55" fmla="*/ 310346 h 1007782"/>
                  <a:gd name="connsiteX56" fmla="*/ 125984 w 1253294"/>
                  <a:gd name="connsiteY56" fmla="*/ 306733 h 1007782"/>
                  <a:gd name="connsiteX57" fmla="*/ 129600 w 1253294"/>
                  <a:gd name="connsiteY57" fmla="*/ 299507 h 1007782"/>
                  <a:gd name="connsiteX58" fmla="*/ 129600 w 1253294"/>
                  <a:gd name="connsiteY58" fmla="*/ 292281 h 1007782"/>
                  <a:gd name="connsiteX59" fmla="*/ 133210 w 1253294"/>
                  <a:gd name="connsiteY59" fmla="*/ 288670 h 1007782"/>
                  <a:gd name="connsiteX60" fmla="*/ 140436 w 1253294"/>
                  <a:gd name="connsiteY60" fmla="*/ 285058 h 1007782"/>
                  <a:gd name="connsiteX61" fmla="*/ 140436 w 1253294"/>
                  <a:gd name="connsiteY61" fmla="*/ 281445 h 1007782"/>
                  <a:gd name="connsiteX62" fmla="*/ 136826 w 1253294"/>
                  <a:gd name="connsiteY62" fmla="*/ 277832 h 1007782"/>
                  <a:gd name="connsiteX63" fmla="*/ 129600 w 1253294"/>
                  <a:gd name="connsiteY63" fmla="*/ 277832 h 1007782"/>
                  <a:gd name="connsiteX64" fmla="*/ 129600 w 1253294"/>
                  <a:gd name="connsiteY64" fmla="*/ 274219 h 1007782"/>
                  <a:gd name="connsiteX65" fmla="*/ 125984 w 1253294"/>
                  <a:gd name="connsiteY65" fmla="*/ 266993 h 1007782"/>
                  <a:gd name="connsiteX66" fmla="*/ 122374 w 1253294"/>
                  <a:gd name="connsiteY66" fmla="*/ 259769 h 1007782"/>
                  <a:gd name="connsiteX67" fmla="*/ 115148 w 1253294"/>
                  <a:gd name="connsiteY67" fmla="*/ 252543 h 1007782"/>
                  <a:gd name="connsiteX68" fmla="*/ 104311 w 1253294"/>
                  <a:gd name="connsiteY68" fmla="*/ 245469 h 1007782"/>
                  <a:gd name="connsiteX69" fmla="*/ 100696 w 1253294"/>
                  <a:gd name="connsiteY69" fmla="*/ 238091 h 1007782"/>
                  <a:gd name="connsiteX70" fmla="*/ 93475 w 1253294"/>
                  <a:gd name="connsiteY70" fmla="*/ 231017 h 1007782"/>
                  <a:gd name="connsiteX71" fmla="*/ 93475 w 1253294"/>
                  <a:gd name="connsiteY71" fmla="*/ 227404 h 1007782"/>
                  <a:gd name="connsiteX72" fmla="*/ 89859 w 1253294"/>
                  <a:gd name="connsiteY72" fmla="*/ 223793 h 1007782"/>
                  <a:gd name="connsiteX73" fmla="*/ 93475 w 1253294"/>
                  <a:gd name="connsiteY73" fmla="*/ 220180 h 1007782"/>
                  <a:gd name="connsiteX74" fmla="*/ 93475 w 1253294"/>
                  <a:gd name="connsiteY74" fmla="*/ 202115 h 1007782"/>
                  <a:gd name="connsiteX75" fmla="*/ 97085 w 1253294"/>
                  <a:gd name="connsiteY75" fmla="*/ 198505 h 1007782"/>
                  <a:gd name="connsiteX76" fmla="*/ 97085 w 1253294"/>
                  <a:gd name="connsiteY76" fmla="*/ 184053 h 1007782"/>
                  <a:gd name="connsiteX77" fmla="*/ 93475 w 1253294"/>
                  <a:gd name="connsiteY77" fmla="*/ 176827 h 1007782"/>
                  <a:gd name="connsiteX78" fmla="*/ 97085 w 1253294"/>
                  <a:gd name="connsiteY78" fmla="*/ 173214 h 1007782"/>
                  <a:gd name="connsiteX79" fmla="*/ 97085 w 1253294"/>
                  <a:gd name="connsiteY79" fmla="*/ 162377 h 1007782"/>
                  <a:gd name="connsiteX80" fmla="*/ 100696 w 1253294"/>
                  <a:gd name="connsiteY80" fmla="*/ 155151 h 1007782"/>
                  <a:gd name="connsiteX81" fmla="*/ 111537 w 1253294"/>
                  <a:gd name="connsiteY81" fmla="*/ 155151 h 1007782"/>
                  <a:gd name="connsiteX82" fmla="*/ 115148 w 1253294"/>
                  <a:gd name="connsiteY82" fmla="*/ 151538 h 1007782"/>
                  <a:gd name="connsiteX83" fmla="*/ 129600 w 1253294"/>
                  <a:gd name="connsiteY83" fmla="*/ 151538 h 1007782"/>
                  <a:gd name="connsiteX84" fmla="*/ 129600 w 1253294"/>
                  <a:gd name="connsiteY84" fmla="*/ 147925 h 1007782"/>
                  <a:gd name="connsiteX85" fmla="*/ 151273 w 1253294"/>
                  <a:gd name="connsiteY85" fmla="*/ 147925 h 1007782"/>
                  <a:gd name="connsiteX86" fmla="*/ 154888 w 1253294"/>
                  <a:gd name="connsiteY86" fmla="*/ 144315 h 1007782"/>
                  <a:gd name="connsiteX87" fmla="*/ 169340 w 1253294"/>
                  <a:gd name="connsiteY87" fmla="*/ 144315 h 1007782"/>
                  <a:gd name="connsiteX88" fmla="*/ 172951 w 1253294"/>
                  <a:gd name="connsiteY88" fmla="*/ 140702 h 1007782"/>
                  <a:gd name="connsiteX89" fmla="*/ 191013 w 1253294"/>
                  <a:gd name="connsiteY89" fmla="*/ 140702 h 1007782"/>
                  <a:gd name="connsiteX90" fmla="*/ 194629 w 1253294"/>
                  <a:gd name="connsiteY90" fmla="*/ 137089 h 1007782"/>
                  <a:gd name="connsiteX91" fmla="*/ 209076 w 1253294"/>
                  <a:gd name="connsiteY91" fmla="*/ 137089 h 1007782"/>
                  <a:gd name="connsiteX92" fmla="*/ 209076 w 1253294"/>
                  <a:gd name="connsiteY92" fmla="*/ 133476 h 1007782"/>
                  <a:gd name="connsiteX93" fmla="*/ 223528 w 1253294"/>
                  <a:gd name="connsiteY93" fmla="*/ 133476 h 1007782"/>
                  <a:gd name="connsiteX94" fmla="*/ 223528 w 1253294"/>
                  <a:gd name="connsiteY94" fmla="*/ 129863 h 1007782"/>
                  <a:gd name="connsiteX95" fmla="*/ 237980 w 1253294"/>
                  <a:gd name="connsiteY95" fmla="*/ 129863 h 1007782"/>
                  <a:gd name="connsiteX96" fmla="*/ 237980 w 1253294"/>
                  <a:gd name="connsiteY96" fmla="*/ 126250 h 1007782"/>
                  <a:gd name="connsiteX97" fmla="*/ 252432 w 1253294"/>
                  <a:gd name="connsiteY97" fmla="*/ 126250 h 1007782"/>
                  <a:gd name="connsiteX98" fmla="*/ 256042 w 1253294"/>
                  <a:gd name="connsiteY98" fmla="*/ 122637 h 1007782"/>
                  <a:gd name="connsiteX99" fmla="*/ 270494 w 1253294"/>
                  <a:gd name="connsiteY99" fmla="*/ 122637 h 1007782"/>
                  <a:gd name="connsiteX100" fmla="*/ 270494 w 1253294"/>
                  <a:gd name="connsiteY100" fmla="*/ 119026 h 1007782"/>
                  <a:gd name="connsiteX101" fmla="*/ 288557 w 1253294"/>
                  <a:gd name="connsiteY101" fmla="*/ 119026 h 1007782"/>
                  <a:gd name="connsiteX102" fmla="*/ 288557 w 1253294"/>
                  <a:gd name="connsiteY102" fmla="*/ 115413 h 1007782"/>
                  <a:gd name="connsiteX103" fmla="*/ 303009 w 1253294"/>
                  <a:gd name="connsiteY103" fmla="*/ 115413 h 1007782"/>
                  <a:gd name="connsiteX104" fmla="*/ 303009 w 1253294"/>
                  <a:gd name="connsiteY104" fmla="*/ 111800 h 1007782"/>
                  <a:gd name="connsiteX105" fmla="*/ 313845 w 1253294"/>
                  <a:gd name="connsiteY105" fmla="*/ 111800 h 1007782"/>
                  <a:gd name="connsiteX106" fmla="*/ 317456 w 1253294"/>
                  <a:gd name="connsiteY106" fmla="*/ 108187 h 1007782"/>
                  <a:gd name="connsiteX107" fmla="*/ 328297 w 1253294"/>
                  <a:gd name="connsiteY107" fmla="*/ 108187 h 1007782"/>
                  <a:gd name="connsiteX108" fmla="*/ 331908 w 1253294"/>
                  <a:gd name="connsiteY108" fmla="*/ 104574 h 1007782"/>
                  <a:gd name="connsiteX109" fmla="*/ 342744 w 1253294"/>
                  <a:gd name="connsiteY109" fmla="*/ 104574 h 1007782"/>
                  <a:gd name="connsiteX110" fmla="*/ 342744 w 1253294"/>
                  <a:gd name="connsiteY110" fmla="*/ 100961 h 1007782"/>
                  <a:gd name="connsiteX111" fmla="*/ 357196 w 1253294"/>
                  <a:gd name="connsiteY111" fmla="*/ 100961 h 1007782"/>
                  <a:gd name="connsiteX112" fmla="*/ 357196 w 1253294"/>
                  <a:gd name="connsiteY112" fmla="*/ 97348 h 1007782"/>
                  <a:gd name="connsiteX113" fmla="*/ 375259 w 1253294"/>
                  <a:gd name="connsiteY113" fmla="*/ 97348 h 1007782"/>
                  <a:gd name="connsiteX114" fmla="*/ 375259 w 1253294"/>
                  <a:gd name="connsiteY114" fmla="*/ 93735 h 1007782"/>
                  <a:gd name="connsiteX115" fmla="*/ 389711 w 1253294"/>
                  <a:gd name="connsiteY115" fmla="*/ 93735 h 1007782"/>
                  <a:gd name="connsiteX116" fmla="*/ 389711 w 1253294"/>
                  <a:gd name="connsiteY116" fmla="*/ 90125 h 1007782"/>
                  <a:gd name="connsiteX117" fmla="*/ 404163 w 1253294"/>
                  <a:gd name="connsiteY117" fmla="*/ 90125 h 1007782"/>
                  <a:gd name="connsiteX118" fmla="*/ 404163 w 1253294"/>
                  <a:gd name="connsiteY118" fmla="*/ 86512 h 1007782"/>
                  <a:gd name="connsiteX119" fmla="*/ 414999 w 1253294"/>
                  <a:gd name="connsiteY119" fmla="*/ 86512 h 1007782"/>
                  <a:gd name="connsiteX120" fmla="*/ 414999 w 1253294"/>
                  <a:gd name="connsiteY120" fmla="*/ 82899 h 1007782"/>
                  <a:gd name="connsiteX121" fmla="*/ 422225 w 1253294"/>
                  <a:gd name="connsiteY121" fmla="*/ 82899 h 1007782"/>
                  <a:gd name="connsiteX122" fmla="*/ 422225 w 1253294"/>
                  <a:gd name="connsiteY122" fmla="*/ 79286 h 1007782"/>
                  <a:gd name="connsiteX123" fmla="*/ 429451 w 1253294"/>
                  <a:gd name="connsiteY123" fmla="*/ 79286 h 1007782"/>
                  <a:gd name="connsiteX124" fmla="*/ 436677 w 1253294"/>
                  <a:gd name="connsiteY124" fmla="*/ 75673 h 1007782"/>
                  <a:gd name="connsiteX125" fmla="*/ 501554 w 1253294"/>
                  <a:gd name="connsiteY125" fmla="*/ 75673 h 1007782"/>
                  <a:gd name="connsiteX126" fmla="*/ 505165 w 1253294"/>
                  <a:gd name="connsiteY126" fmla="*/ 72060 h 1007782"/>
                  <a:gd name="connsiteX127" fmla="*/ 512391 w 1253294"/>
                  <a:gd name="connsiteY127" fmla="*/ 72060 h 1007782"/>
                  <a:gd name="connsiteX128" fmla="*/ 512391 w 1253294"/>
                  <a:gd name="connsiteY128" fmla="*/ 68447 h 1007782"/>
                  <a:gd name="connsiteX129" fmla="*/ 516153 w 1253294"/>
                  <a:gd name="connsiteY129" fmla="*/ 68447 h 1007782"/>
                  <a:gd name="connsiteX130" fmla="*/ 516153 w 1253294"/>
                  <a:gd name="connsiteY130" fmla="*/ 64836 h 1007782"/>
                  <a:gd name="connsiteX131" fmla="*/ 523228 w 1253294"/>
                  <a:gd name="connsiteY131" fmla="*/ 64836 h 1007782"/>
                  <a:gd name="connsiteX132" fmla="*/ 523228 w 1253294"/>
                  <a:gd name="connsiteY132" fmla="*/ 61223 h 1007782"/>
                  <a:gd name="connsiteX133" fmla="*/ 530453 w 1253294"/>
                  <a:gd name="connsiteY133" fmla="*/ 61223 h 1007782"/>
                  <a:gd name="connsiteX134" fmla="*/ 530453 w 1253294"/>
                  <a:gd name="connsiteY134" fmla="*/ 57610 h 1007782"/>
                  <a:gd name="connsiteX135" fmla="*/ 534069 w 1253294"/>
                  <a:gd name="connsiteY135" fmla="*/ 57610 h 1007782"/>
                  <a:gd name="connsiteX136" fmla="*/ 534069 w 1253294"/>
                  <a:gd name="connsiteY136" fmla="*/ 53997 h 1007782"/>
                  <a:gd name="connsiteX137" fmla="*/ 537679 w 1253294"/>
                  <a:gd name="connsiteY137" fmla="*/ 53997 h 1007782"/>
                  <a:gd name="connsiteX138" fmla="*/ 537679 w 1253294"/>
                  <a:gd name="connsiteY138" fmla="*/ 50384 h 1007782"/>
                  <a:gd name="connsiteX139" fmla="*/ 541290 w 1253294"/>
                  <a:gd name="connsiteY139" fmla="*/ 50384 h 1007782"/>
                  <a:gd name="connsiteX140" fmla="*/ 541290 w 1253294"/>
                  <a:gd name="connsiteY140" fmla="*/ 46771 h 1007782"/>
                  <a:gd name="connsiteX141" fmla="*/ 544905 w 1253294"/>
                  <a:gd name="connsiteY141" fmla="*/ 46771 h 1007782"/>
                  <a:gd name="connsiteX142" fmla="*/ 548516 w 1253294"/>
                  <a:gd name="connsiteY142" fmla="*/ 43158 h 1007782"/>
                  <a:gd name="connsiteX143" fmla="*/ 552131 w 1253294"/>
                  <a:gd name="connsiteY143" fmla="*/ 43158 h 1007782"/>
                  <a:gd name="connsiteX144" fmla="*/ 552131 w 1253294"/>
                  <a:gd name="connsiteY144" fmla="*/ 39545 h 1007782"/>
                  <a:gd name="connsiteX145" fmla="*/ 555742 w 1253294"/>
                  <a:gd name="connsiteY145" fmla="*/ 39545 h 1007782"/>
                  <a:gd name="connsiteX146" fmla="*/ 555742 w 1253294"/>
                  <a:gd name="connsiteY146" fmla="*/ 35935 h 1007782"/>
                  <a:gd name="connsiteX147" fmla="*/ 559357 w 1253294"/>
                  <a:gd name="connsiteY147" fmla="*/ 35935 h 1007782"/>
                  <a:gd name="connsiteX148" fmla="*/ 559357 w 1253294"/>
                  <a:gd name="connsiteY148" fmla="*/ 32322 h 1007782"/>
                  <a:gd name="connsiteX149" fmla="*/ 562968 w 1253294"/>
                  <a:gd name="connsiteY149" fmla="*/ 32322 h 1007782"/>
                  <a:gd name="connsiteX150" fmla="*/ 562968 w 1253294"/>
                  <a:gd name="connsiteY150" fmla="*/ 28709 h 1007782"/>
                  <a:gd name="connsiteX151" fmla="*/ 566579 w 1253294"/>
                  <a:gd name="connsiteY151" fmla="*/ 28709 h 1007782"/>
                  <a:gd name="connsiteX152" fmla="*/ 570194 w 1253294"/>
                  <a:gd name="connsiteY152" fmla="*/ 25096 h 1007782"/>
                  <a:gd name="connsiteX153" fmla="*/ 570194 w 1253294"/>
                  <a:gd name="connsiteY153" fmla="*/ 21483 h 1007782"/>
                  <a:gd name="connsiteX154" fmla="*/ 573805 w 1253294"/>
                  <a:gd name="connsiteY154" fmla="*/ 21483 h 1007782"/>
                  <a:gd name="connsiteX155" fmla="*/ 573805 w 1253294"/>
                  <a:gd name="connsiteY155" fmla="*/ 17870 h 1007782"/>
                  <a:gd name="connsiteX156" fmla="*/ 577420 w 1253294"/>
                  <a:gd name="connsiteY156" fmla="*/ 17870 h 1007782"/>
                  <a:gd name="connsiteX157" fmla="*/ 577420 w 1253294"/>
                  <a:gd name="connsiteY157" fmla="*/ 14257 h 1007782"/>
                  <a:gd name="connsiteX158" fmla="*/ 581030 w 1253294"/>
                  <a:gd name="connsiteY158" fmla="*/ 14257 h 1007782"/>
                  <a:gd name="connsiteX159" fmla="*/ 581030 w 1253294"/>
                  <a:gd name="connsiteY159" fmla="*/ 10646 h 1007782"/>
                  <a:gd name="connsiteX160" fmla="*/ 584646 w 1253294"/>
                  <a:gd name="connsiteY160" fmla="*/ 10646 h 1007782"/>
                  <a:gd name="connsiteX161" fmla="*/ 584646 w 1253294"/>
                  <a:gd name="connsiteY161" fmla="*/ 7033 h 1007782"/>
                  <a:gd name="connsiteX162" fmla="*/ 599093 w 1253294"/>
                  <a:gd name="connsiteY162" fmla="*/ 7033 h 1007782"/>
                  <a:gd name="connsiteX163" fmla="*/ 602708 w 1253294"/>
                  <a:gd name="connsiteY163" fmla="*/ 3420 h 1007782"/>
                  <a:gd name="connsiteX164" fmla="*/ 624382 w 1253294"/>
                  <a:gd name="connsiteY164" fmla="*/ 3420 h 1007782"/>
                  <a:gd name="connsiteX165" fmla="*/ 624382 w 1253294"/>
                  <a:gd name="connsiteY165" fmla="*/ -193 h 1007782"/>
                  <a:gd name="connsiteX166" fmla="*/ 638833 w 1253294"/>
                  <a:gd name="connsiteY166" fmla="*/ -193 h 1007782"/>
                  <a:gd name="connsiteX167" fmla="*/ 638833 w 1253294"/>
                  <a:gd name="connsiteY167" fmla="*/ -193 h 1007782"/>
                  <a:gd name="connsiteX168" fmla="*/ 642444 w 1253294"/>
                  <a:gd name="connsiteY168" fmla="*/ -193 h 1007782"/>
                  <a:gd name="connsiteX169" fmla="*/ 642444 w 1253294"/>
                  <a:gd name="connsiteY169" fmla="*/ 7033 h 1007782"/>
                  <a:gd name="connsiteX170" fmla="*/ 653285 w 1253294"/>
                  <a:gd name="connsiteY170" fmla="*/ 7033 h 1007782"/>
                  <a:gd name="connsiteX171" fmla="*/ 653285 w 1253294"/>
                  <a:gd name="connsiteY171" fmla="*/ 14257 h 1007782"/>
                  <a:gd name="connsiteX172" fmla="*/ 656896 w 1253294"/>
                  <a:gd name="connsiteY172" fmla="*/ 14257 h 1007782"/>
                  <a:gd name="connsiteX173" fmla="*/ 656896 w 1253294"/>
                  <a:gd name="connsiteY173" fmla="*/ 25096 h 1007782"/>
                  <a:gd name="connsiteX174" fmla="*/ 660511 w 1253294"/>
                  <a:gd name="connsiteY174" fmla="*/ 28709 h 1007782"/>
                  <a:gd name="connsiteX175" fmla="*/ 660511 w 1253294"/>
                  <a:gd name="connsiteY175" fmla="*/ 32322 h 1007782"/>
                  <a:gd name="connsiteX176" fmla="*/ 656896 w 1253294"/>
                  <a:gd name="connsiteY176" fmla="*/ 32322 h 1007782"/>
                  <a:gd name="connsiteX177" fmla="*/ 656896 w 1253294"/>
                  <a:gd name="connsiteY177" fmla="*/ 35935 h 1007782"/>
                  <a:gd name="connsiteX178" fmla="*/ 660511 w 1253294"/>
                  <a:gd name="connsiteY178" fmla="*/ 35935 h 1007782"/>
                  <a:gd name="connsiteX179" fmla="*/ 660511 w 1253294"/>
                  <a:gd name="connsiteY179" fmla="*/ 46771 h 1007782"/>
                  <a:gd name="connsiteX180" fmla="*/ 664122 w 1253294"/>
                  <a:gd name="connsiteY180" fmla="*/ 50384 h 1007782"/>
                  <a:gd name="connsiteX181" fmla="*/ 660511 w 1253294"/>
                  <a:gd name="connsiteY181" fmla="*/ 53997 h 1007782"/>
                  <a:gd name="connsiteX182" fmla="*/ 660511 w 1253294"/>
                  <a:gd name="connsiteY182" fmla="*/ 64836 h 1007782"/>
                  <a:gd name="connsiteX183" fmla="*/ 664122 w 1253294"/>
                  <a:gd name="connsiteY183" fmla="*/ 64836 h 1007782"/>
                  <a:gd name="connsiteX184" fmla="*/ 664122 w 1253294"/>
                  <a:gd name="connsiteY184" fmla="*/ 68447 h 1007782"/>
                  <a:gd name="connsiteX185" fmla="*/ 660511 w 1253294"/>
                  <a:gd name="connsiteY185" fmla="*/ 68447 h 1007782"/>
                  <a:gd name="connsiteX186" fmla="*/ 660511 w 1253294"/>
                  <a:gd name="connsiteY186" fmla="*/ 72060 h 1007782"/>
                  <a:gd name="connsiteX187" fmla="*/ 664122 w 1253294"/>
                  <a:gd name="connsiteY187" fmla="*/ 75673 h 1007782"/>
                  <a:gd name="connsiteX188" fmla="*/ 664122 w 1253294"/>
                  <a:gd name="connsiteY188" fmla="*/ 79286 h 1007782"/>
                  <a:gd name="connsiteX189" fmla="*/ 667737 w 1253294"/>
                  <a:gd name="connsiteY189" fmla="*/ 79286 h 1007782"/>
                  <a:gd name="connsiteX190" fmla="*/ 667737 w 1253294"/>
                  <a:gd name="connsiteY190" fmla="*/ 82899 h 1007782"/>
                  <a:gd name="connsiteX191" fmla="*/ 671348 w 1253294"/>
                  <a:gd name="connsiteY191" fmla="*/ 82899 h 1007782"/>
                  <a:gd name="connsiteX192" fmla="*/ 671348 w 1253294"/>
                  <a:gd name="connsiteY192" fmla="*/ 90125 h 1007782"/>
                  <a:gd name="connsiteX193" fmla="*/ 674959 w 1253294"/>
                  <a:gd name="connsiteY193" fmla="*/ 93735 h 1007782"/>
                  <a:gd name="connsiteX194" fmla="*/ 674959 w 1253294"/>
                  <a:gd name="connsiteY194" fmla="*/ 100961 h 1007782"/>
                  <a:gd name="connsiteX195" fmla="*/ 678574 w 1253294"/>
                  <a:gd name="connsiteY195" fmla="*/ 100961 h 1007782"/>
                  <a:gd name="connsiteX196" fmla="*/ 678574 w 1253294"/>
                  <a:gd name="connsiteY196" fmla="*/ 108187 h 1007782"/>
                  <a:gd name="connsiteX197" fmla="*/ 682184 w 1253294"/>
                  <a:gd name="connsiteY197" fmla="*/ 108187 h 1007782"/>
                  <a:gd name="connsiteX198" fmla="*/ 682184 w 1253294"/>
                  <a:gd name="connsiteY198" fmla="*/ 111800 h 1007782"/>
                  <a:gd name="connsiteX199" fmla="*/ 689410 w 1253294"/>
                  <a:gd name="connsiteY199" fmla="*/ 111800 h 1007782"/>
                  <a:gd name="connsiteX200" fmla="*/ 689410 w 1253294"/>
                  <a:gd name="connsiteY200" fmla="*/ 115413 h 1007782"/>
                  <a:gd name="connsiteX201" fmla="*/ 693026 w 1253294"/>
                  <a:gd name="connsiteY201" fmla="*/ 115413 h 1007782"/>
                  <a:gd name="connsiteX202" fmla="*/ 693026 w 1253294"/>
                  <a:gd name="connsiteY202" fmla="*/ 119026 h 1007782"/>
                  <a:gd name="connsiteX203" fmla="*/ 707473 w 1253294"/>
                  <a:gd name="connsiteY203" fmla="*/ 119026 h 1007782"/>
                  <a:gd name="connsiteX204" fmla="*/ 707473 w 1253294"/>
                  <a:gd name="connsiteY204" fmla="*/ 122637 h 1007782"/>
                  <a:gd name="connsiteX205" fmla="*/ 711088 w 1253294"/>
                  <a:gd name="connsiteY205" fmla="*/ 122637 h 1007782"/>
                  <a:gd name="connsiteX206" fmla="*/ 711088 w 1253294"/>
                  <a:gd name="connsiteY206" fmla="*/ 126250 h 1007782"/>
                  <a:gd name="connsiteX207" fmla="*/ 714699 w 1253294"/>
                  <a:gd name="connsiteY207" fmla="*/ 126250 h 1007782"/>
                  <a:gd name="connsiteX208" fmla="*/ 714699 w 1253294"/>
                  <a:gd name="connsiteY208" fmla="*/ 129863 h 1007782"/>
                  <a:gd name="connsiteX209" fmla="*/ 721925 w 1253294"/>
                  <a:gd name="connsiteY209" fmla="*/ 129863 h 1007782"/>
                  <a:gd name="connsiteX210" fmla="*/ 721925 w 1253294"/>
                  <a:gd name="connsiteY210" fmla="*/ 126250 h 1007782"/>
                  <a:gd name="connsiteX211" fmla="*/ 725536 w 1253294"/>
                  <a:gd name="connsiteY211" fmla="*/ 126250 h 1007782"/>
                  <a:gd name="connsiteX212" fmla="*/ 725536 w 1253294"/>
                  <a:gd name="connsiteY212" fmla="*/ 122637 h 1007782"/>
                  <a:gd name="connsiteX213" fmla="*/ 732761 w 1253294"/>
                  <a:gd name="connsiteY213" fmla="*/ 122637 h 1007782"/>
                  <a:gd name="connsiteX214" fmla="*/ 732761 w 1253294"/>
                  <a:gd name="connsiteY214" fmla="*/ 119026 h 1007782"/>
                  <a:gd name="connsiteX215" fmla="*/ 739987 w 1253294"/>
                  <a:gd name="connsiteY215" fmla="*/ 119026 h 1007782"/>
                  <a:gd name="connsiteX216" fmla="*/ 743603 w 1253294"/>
                  <a:gd name="connsiteY216" fmla="*/ 122637 h 1007782"/>
                  <a:gd name="connsiteX217" fmla="*/ 761665 w 1253294"/>
                  <a:gd name="connsiteY217" fmla="*/ 122637 h 1007782"/>
                  <a:gd name="connsiteX218" fmla="*/ 761665 w 1253294"/>
                  <a:gd name="connsiteY218" fmla="*/ 119026 h 1007782"/>
                  <a:gd name="connsiteX219" fmla="*/ 768891 w 1253294"/>
                  <a:gd name="connsiteY219" fmla="*/ 119026 h 1007782"/>
                  <a:gd name="connsiteX220" fmla="*/ 768891 w 1253294"/>
                  <a:gd name="connsiteY220" fmla="*/ 115413 h 1007782"/>
                  <a:gd name="connsiteX221" fmla="*/ 779728 w 1253294"/>
                  <a:gd name="connsiteY221" fmla="*/ 115413 h 1007782"/>
                  <a:gd name="connsiteX222" fmla="*/ 779728 w 1253294"/>
                  <a:gd name="connsiteY222" fmla="*/ 119026 h 1007782"/>
                  <a:gd name="connsiteX223" fmla="*/ 805016 w 1253294"/>
                  <a:gd name="connsiteY223" fmla="*/ 119026 h 1007782"/>
                  <a:gd name="connsiteX224" fmla="*/ 805016 w 1253294"/>
                  <a:gd name="connsiteY224" fmla="*/ 122637 h 1007782"/>
                  <a:gd name="connsiteX225" fmla="*/ 812242 w 1253294"/>
                  <a:gd name="connsiteY225" fmla="*/ 122637 h 1007782"/>
                  <a:gd name="connsiteX226" fmla="*/ 812242 w 1253294"/>
                  <a:gd name="connsiteY226" fmla="*/ 126250 h 1007782"/>
                  <a:gd name="connsiteX227" fmla="*/ 815853 w 1253294"/>
                  <a:gd name="connsiteY227" fmla="*/ 126250 h 1007782"/>
                  <a:gd name="connsiteX228" fmla="*/ 815853 w 1253294"/>
                  <a:gd name="connsiteY228" fmla="*/ 129863 h 1007782"/>
                  <a:gd name="connsiteX229" fmla="*/ 819468 w 1253294"/>
                  <a:gd name="connsiteY229" fmla="*/ 129863 h 1007782"/>
                  <a:gd name="connsiteX230" fmla="*/ 819468 w 1253294"/>
                  <a:gd name="connsiteY230" fmla="*/ 133476 h 1007782"/>
                  <a:gd name="connsiteX231" fmla="*/ 826694 w 1253294"/>
                  <a:gd name="connsiteY231" fmla="*/ 133476 h 1007782"/>
                  <a:gd name="connsiteX232" fmla="*/ 826694 w 1253294"/>
                  <a:gd name="connsiteY232" fmla="*/ 137089 h 1007782"/>
                  <a:gd name="connsiteX233" fmla="*/ 848367 w 1253294"/>
                  <a:gd name="connsiteY233" fmla="*/ 137089 h 1007782"/>
                  <a:gd name="connsiteX234" fmla="*/ 848367 w 1253294"/>
                  <a:gd name="connsiteY234" fmla="*/ 140702 h 1007782"/>
                  <a:gd name="connsiteX235" fmla="*/ 859204 w 1253294"/>
                  <a:gd name="connsiteY235" fmla="*/ 140702 h 1007782"/>
                  <a:gd name="connsiteX236" fmla="*/ 859204 w 1253294"/>
                  <a:gd name="connsiteY236" fmla="*/ 137089 h 1007782"/>
                  <a:gd name="connsiteX237" fmla="*/ 866430 w 1253294"/>
                  <a:gd name="connsiteY237" fmla="*/ 137089 h 1007782"/>
                  <a:gd name="connsiteX238" fmla="*/ 866430 w 1253294"/>
                  <a:gd name="connsiteY238" fmla="*/ 140702 h 1007782"/>
                  <a:gd name="connsiteX239" fmla="*/ 866430 w 1253294"/>
                  <a:gd name="connsiteY239" fmla="*/ 140702 h 1007782"/>
                  <a:gd name="connsiteX240" fmla="*/ 866430 w 1253294"/>
                  <a:gd name="connsiteY240" fmla="*/ 144315 h 1007782"/>
                  <a:gd name="connsiteX241" fmla="*/ 873656 w 1253294"/>
                  <a:gd name="connsiteY241" fmla="*/ 144315 h 1007782"/>
                  <a:gd name="connsiteX242" fmla="*/ 873656 w 1253294"/>
                  <a:gd name="connsiteY242" fmla="*/ 147925 h 1007782"/>
                  <a:gd name="connsiteX243" fmla="*/ 880882 w 1253294"/>
                  <a:gd name="connsiteY243" fmla="*/ 147925 h 1007782"/>
                  <a:gd name="connsiteX244" fmla="*/ 884492 w 1253294"/>
                  <a:gd name="connsiteY244" fmla="*/ 151538 h 1007782"/>
                  <a:gd name="connsiteX245" fmla="*/ 884492 w 1253294"/>
                  <a:gd name="connsiteY245" fmla="*/ 155151 h 1007782"/>
                  <a:gd name="connsiteX246" fmla="*/ 888108 w 1253294"/>
                  <a:gd name="connsiteY246" fmla="*/ 155151 h 1007782"/>
                  <a:gd name="connsiteX247" fmla="*/ 888108 w 1253294"/>
                  <a:gd name="connsiteY247" fmla="*/ 158764 h 1007782"/>
                  <a:gd name="connsiteX248" fmla="*/ 891718 w 1253294"/>
                  <a:gd name="connsiteY248" fmla="*/ 158764 h 1007782"/>
                  <a:gd name="connsiteX249" fmla="*/ 891718 w 1253294"/>
                  <a:gd name="connsiteY249" fmla="*/ 165990 h 1007782"/>
                  <a:gd name="connsiteX250" fmla="*/ 895334 w 1253294"/>
                  <a:gd name="connsiteY250" fmla="*/ 165990 h 1007782"/>
                  <a:gd name="connsiteX251" fmla="*/ 895334 w 1253294"/>
                  <a:gd name="connsiteY251" fmla="*/ 173214 h 1007782"/>
                  <a:gd name="connsiteX252" fmla="*/ 898944 w 1253294"/>
                  <a:gd name="connsiteY252" fmla="*/ 173214 h 1007782"/>
                  <a:gd name="connsiteX253" fmla="*/ 898944 w 1253294"/>
                  <a:gd name="connsiteY253" fmla="*/ 180440 h 1007782"/>
                  <a:gd name="connsiteX254" fmla="*/ 902560 w 1253294"/>
                  <a:gd name="connsiteY254" fmla="*/ 184053 h 1007782"/>
                  <a:gd name="connsiteX255" fmla="*/ 902560 w 1253294"/>
                  <a:gd name="connsiteY255" fmla="*/ 202115 h 1007782"/>
                  <a:gd name="connsiteX256" fmla="*/ 906170 w 1253294"/>
                  <a:gd name="connsiteY256" fmla="*/ 202115 h 1007782"/>
                  <a:gd name="connsiteX257" fmla="*/ 906170 w 1253294"/>
                  <a:gd name="connsiteY257" fmla="*/ 216567 h 1007782"/>
                  <a:gd name="connsiteX258" fmla="*/ 909781 w 1253294"/>
                  <a:gd name="connsiteY258" fmla="*/ 216567 h 1007782"/>
                  <a:gd name="connsiteX259" fmla="*/ 909781 w 1253294"/>
                  <a:gd name="connsiteY259" fmla="*/ 281594 h 1007782"/>
                  <a:gd name="connsiteX260" fmla="*/ 913396 w 1253294"/>
                  <a:gd name="connsiteY260" fmla="*/ 281594 h 1007782"/>
                  <a:gd name="connsiteX261" fmla="*/ 913396 w 1253294"/>
                  <a:gd name="connsiteY261" fmla="*/ 313959 h 1007782"/>
                  <a:gd name="connsiteX262" fmla="*/ 917007 w 1253294"/>
                  <a:gd name="connsiteY262" fmla="*/ 313959 h 1007782"/>
                  <a:gd name="connsiteX263" fmla="*/ 917007 w 1253294"/>
                  <a:gd name="connsiteY263" fmla="*/ 342860 h 1007782"/>
                  <a:gd name="connsiteX264" fmla="*/ 920622 w 1253294"/>
                  <a:gd name="connsiteY264" fmla="*/ 346471 h 1007782"/>
                  <a:gd name="connsiteX265" fmla="*/ 917007 w 1253294"/>
                  <a:gd name="connsiteY265" fmla="*/ 346471 h 1007782"/>
                  <a:gd name="connsiteX266" fmla="*/ 917007 w 1253294"/>
                  <a:gd name="connsiteY266" fmla="*/ 353849 h 1007782"/>
                  <a:gd name="connsiteX267" fmla="*/ 920622 w 1253294"/>
                  <a:gd name="connsiteY267" fmla="*/ 353849 h 1007782"/>
                  <a:gd name="connsiteX268" fmla="*/ 920622 w 1253294"/>
                  <a:gd name="connsiteY268" fmla="*/ 389974 h 1007782"/>
                  <a:gd name="connsiteX269" fmla="*/ 924233 w 1253294"/>
                  <a:gd name="connsiteY269" fmla="*/ 389974 h 1007782"/>
                  <a:gd name="connsiteX270" fmla="*/ 924233 w 1253294"/>
                  <a:gd name="connsiteY270" fmla="*/ 397048 h 1007782"/>
                  <a:gd name="connsiteX271" fmla="*/ 927848 w 1253294"/>
                  <a:gd name="connsiteY271" fmla="*/ 397048 h 1007782"/>
                  <a:gd name="connsiteX272" fmla="*/ 927848 w 1253294"/>
                  <a:gd name="connsiteY272" fmla="*/ 404426 h 1007782"/>
                  <a:gd name="connsiteX273" fmla="*/ 931459 w 1253294"/>
                  <a:gd name="connsiteY273" fmla="*/ 404426 h 1007782"/>
                  <a:gd name="connsiteX274" fmla="*/ 935069 w 1253294"/>
                  <a:gd name="connsiteY274" fmla="*/ 408039 h 1007782"/>
                  <a:gd name="connsiteX275" fmla="*/ 938685 w 1253294"/>
                  <a:gd name="connsiteY275" fmla="*/ 411649 h 1007782"/>
                  <a:gd name="connsiteX276" fmla="*/ 942295 w 1253294"/>
                  <a:gd name="connsiteY276" fmla="*/ 411649 h 1007782"/>
                  <a:gd name="connsiteX277" fmla="*/ 942295 w 1253294"/>
                  <a:gd name="connsiteY277" fmla="*/ 415262 h 1007782"/>
                  <a:gd name="connsiteX278" fmla="*/ 949521 w 1253294"/>
                  <a:gd name="connsiteY278" fmla="*/ 415262 h 1007782"/>
                  <a:gd name="connsiteX279" fmla="*/ 949521 w 1253294"/>
                  <a:gd name="connsiteY279" fmla="*/ 418726 h 1007782"/>
                  <a:gd name="connsiteX280" fmla="*/ 963973 w 1253294"/>
                  <a:gd name="connsiteY280" fmla="*/ 418726 h 1007782"/>
                  <a:gd name="connsiteX281" fmla="*/ 963973 w 1253294"/>
                  <a:gd name="connsiteY281" fmla="*/ 422339 h 1007782"/>
                  <a:gd name="connsiteX282" fmla="*/ 971199 w 1253294"/>
                  <a:gd name="connsiteY282" fmla="*/ 422339 h 1007782"/>
                  <a:gd name="connsiteX283" fmla="*/ 971199 w 1253294"/>
                  <a:gd name="connsiteY283" fmla="*/ 425950 h 1007782"/>
                  <a:gd name="connsiteX284" fmla="*/ 978425 w 1253294"/>
                  <a:gd name="connsiteY284" fmla="*/ 425950 h 1007782"/>
                  <a:gd name="connsiteX285" fmla="*/ 978425 w 1253294"/>
                  <a:gd name="connsiteY285" fmla="*/ 429563 h 1007782"/>
                  <a:gd name="connsiteX286" fmla="*/ 982036 w 1253294"/>
                  <a:gd name="connsiteY286" fmla="*/ 429563 h 1007782"/>
                  <a:gd name="connsiteX287" fmla="*/ 985651 w 1253294"/>
                  <a:gd name="connsiteY287" fmla="*/ 433176 h 1007782"/>
                  <a:gd name="connsiteX288" fmla="*/ 989262 w 1253294"/>
                  <a:gd name="connsiteY288" fmla="*/ 433176 h 1007782"/>
                  <a:gd name="connsiteX289" fmla="*/ 989262 w 1253294"/>
                  <a:gd name="connsiteY289" fmla="*/ 436788 h 1007782"/>
                  <a:gd name="connsiteX290" fmla="*/ 992872 w 1253294"/>
                  <a:gd name="connsiteY290" fmla="*/ 436788 h 1007782"/>
                  <a:gd name="connsiteX291" fmla="*/ 996488 w 1253294"/>
                  <a:gd name="connsiteY291" fmla="*/ 440401 h 1007782"/>
                  <a:gd name="connsiteX292" fmla="*/ 1003714 w 1253294"/>
                  <a:gd name="connsiteY292" fmla="*/ 440401 h 1007782"/>
                  <a:gd name="connsiteX293" fmla="*/ 1003714 w 1253294"/>
                  <a:gd name="connsiteY293" fmla="*/ 444014 h 1007782"/>
                  <a:gd name="connsiteX294" fmla="*/ 1021776 w 1253294"/>
                  <a:gd name="connsiteY294" fmla="*/ 444014 h 1007782"/>
                  <a:gd name="connsiteX295" fmla="*/ 1021776 w 1253294"/>
                  <a:gd name="connsiteY295" fmla="*/ 447627 h 1007782"/>
                  <a:gd name="connsiteX296" fmla="*/ 1039839 w 1253294"/>
                  <a:gd name="connsiteY296" fmla="*/ 447627 h 1007782"/>
                  <a:gd name="connsiteX297" fmla="*/ 1043449 w 1253294"/>
                  <a:gd name="connsiteY297" fmla="*/ 451238 h 1007782"/>
                  <a:gd name="connsiteX298" fmla="*/ 1068738 w 1253294"/>
                  <a:gd name="connsiteY298" fmla="*/ 451238 h 1007782"/>
                  <a:gd name="connsiteX299" fmla="*/ 1068738 w 1253294"/>
                  <a:gd name="connsiteY299" fmla="*/ 447627 h 1007782"/>
                  <a:gd name="connsiteX300" fmla="*/ 1083190 w 1253294"/>
                  <a:gd name="connsiteY300" fmla="*/ 447627 h 1007782"/>
                  <a:gd name="connsiteX301" fmla="*/ 1086805 w 1253294"/>
                  <a:gd name="connsiteY301" fmla="*/ 444014 h 1007782"/>
                  <a:gd name="connsiteX302" fmla="*/ 1112094 w 1253294"/>
                  <a:gd name="connsiteY302" fmla="*/ 444014 h 1007782"/>
                  <a:gd name="connsiteX303" fmla="*/ 1112094 w 1253294"/>
                  <a:gd name="connsiteY303" fmla="*/ 447627 h 1007782"/>
                  <a:gd name="connsiteX304" fmla="*/ 1130156 w 1253294"/>
                  <a:gd name="connsiteY304" fmla="*/ 447627 h 1007782"/>
                  <a:gd name="connsiteX305" fmla="*/ 1130156 w 1253294"/>
                  <a:gd name="connsiteY305" fmla="*/ 451238 h 1007782"/>
                  <a:gd name="connsiteX306" fmla="*/ 1133767 w 1253294"/>
                  <a:gd name="connsiteY306" fmla="*/ 451238 h 1007782"/>
                  <a:gd name="connsiteX307" fmla="*/ 1137382 w 1253294"/>
                  <a:gd name="connsiteY307" fmla="*/ 454851 h 1007782"/>
                  <a:gd name="connsiteX308" fmla="*/ 1137382 w 1253294"/>
                  <a:gd name="connsiteY308" fmla="*/ 458464 h 1007782"/>
                  <a:gd name="connsiteX309" fmla="*/ 1140993 w 1253294"/>
                  <a:gd name="connsiteY309" fmla="*/ 458464 h 1007782"/>
                  <a:gd name="connsiteX310" fmla="*/ 1140993 w 1253294"/>
                  <a:gd name="connsiteY310" fmla="*/ 462077 h 1007782"/>
                  <a:gd name="connsiteX311" fmla="*/ 1144608 w 1253294"/>
                  <a:gd name="connsiteY311" fmla="*/ 462077 h 1007782"/>
                  <a:gd name="connsiteX312" fmla="*/ 1144608 w 1253294"/>
                  <a:gd name="connsiteY312" fmla="*/ 465690 h 1007782"/>
                  <a:gd name="connsiteX313" fmla="*/ 1148219 w 1253294"/>
                  <a:gd name="connsiteY313" fmla="*/ 469303 h 1007782"/>
                  <a:gd name="connsiteX314" fmla="*/ 1151829 w 1253294"/>
                  <a:gd name="connsiteY314" fmla="*/ 472916 h 1007782"/>
                  <a:gd name="connsiteX315" fmla="*/ 1155445 w 1253294"/>
                  <a:gd name="connsiteY315" fmla="*/ 476529 h 1007782"/>
                  <a:gd name="connsiteX316" fmla="*/ 1159055 w 1253294"/>
                  <a:gd name="connsiteY316" fmla="*/ 476529 h 1007782"/>
                  <a:gd name="connsiteX317" fmla="*/ 1162671 w 1253294"/>
                  <a:gd name="connsiteY317" fmla="*/ 480140 h 1007782"/>
                  <a:gd name="connsiteX318" fmla="*/ 1169896 w 1253294"/>
                  <a:gd name="connsiteY318" fmla="*/ 480140 h 1007782"/>
                  <a:gd name="connsiteX319" fmla="*/ 1169896 w 1253294"/>
                  <a:gd name="connsiteY319" fmla="*/ 483753 h 1007782"/>
                  <a:gd name="connsiteX320" fmla="*/ 1180582 w 1253294"/>
                  <a:gd name="connsiteY320" fmla="*/ 483753 h 1007782"/>
                  <a:gd name="connsiteX321" fmla="*/ 1184344 w 1253294"/>
                  <a:gd name="connsiteY321" fmla="*/ 487365 h 1007782"/>
                  <a:gd name="connsiteX322" fmla="*/ 1187807 w 1253294"/>
                  <a:gd name="connsiteY322" fmla="*/ 487365 h 1007782"/>
                  <a:gd name="connsiteX323" fmla="*/ 1187807 w 1253294"/>
                  <a:gd name="connsiteY323" fmla="*/ 490978 h 1007782"/>
                  <a:gd name="connsiteX324" fmla="*/ 1191570 w 1253294"/>
                  <a:gd name="connsiteY324" fmla="*/ 490978 h 1007782"/>
                  <a:gd name="connsiteX325" fmla="*/ 1191570 w 1253294"/>
                  <a:gd name="connsiteY325" fmla="*/ 494591 h 1007782"/>
                  <a:gd name="connsiteX326" fmla="*/ 1195033 w 1253294"/>
                  <a:gd name="connsiteY326" fmla="*/ 494591 h 1007782"/>
                  <a:gd name="connsiteX327" fmla="*/ 1195033 w 1253294"/>
                  <a:gd name="connsiteY327" fmla="*/ 498204 h 1007782"/>
                  <a:gd name="connsiteX328" fmla="*/ 1198796 w 1253294"/>
                  <a:gd name="connsiteY328" fmla="*/ 498204 h 1007782"/>
                  <a:gd name="connsiteX329" fmla="*/ 1198796 w 1253294"/>
                  <a:gd name="connsiteY329" fmla="*/ 501817 h 1007782"/>
                  <a:gd name="connsiteX330" fmla="*/ 1202259 w 1253294"/>
                  <a:gd name="connsiteY330" fmla="*/ 501817 h 1007782"/>
                  <a:gd name="connsiteX331" fmla="*/ 1202259 w 1253294"/>
                  <a:gd name="connsiteY331" fmla="*/ 505428 h 1007782"/>
                  <a:gd name="connsiteX332" fmla="*/ 1205870 w 1253294"/>
                  <a:gd name="connsiteY332" fmla="*/ 505428 h 1007782"/>
                  <a:gd name="connsiteX333" fmla="*/ 1205870 w 1253294"/>
                  <a:gd name="connsiteY333" fmla="*/ 512654 h 1007782"/>
                  <a:gd name="connsiteX334" fmla="*/ 1209632 w 1253294"/>
                  <a:gd name="connsiteY334" fmla="*/ 512654 h 1007782"/>
                  <a:gd name="connsiteX335" fmla="*/ 1209632 w 1253294"/>
                  <a:gd name="connsiteY335" fmla="*/ 516267 h 1007782"/>
                  <a:gd name="connsiteX336" fmla="*/ 1213096 w 1253294"/>
                  <a:gd name="connsiteY336" fmla="*/ 516267 h 1007782"/>
                  <a:gd name="connsiteX337" fmla="*/ 1213096 w 1253294"/>
                  <a:gd name="connsiteY337" fmla="*/ 519880 h 1007782"/>
                  <a:gd name="connsiteX338" fmla="*/ 1216858 w 1253294"/>
                  <a:gd name="connsiteY338" fmla="*/ 519880 h 1007782"/>
                  <a:gd name="connsiteX339" fmla="*/ 1216858 w 1253294"/>
                  <a:gd name="connsiteY339" fmla="*/ 541555 h 1007782"/>
                  <a:gd name="connsiteX340" fmla="*/ 1213096 w 1253294"/>
                  <a:gd name="connsiteY340" fmla="*/ 541555 h 1007782"/>
                  <a:gd name="connsiteX341" fmla="*/ 1213096 w 1253294"/>
                  <a:gd name="connsiteY341" fmla="*/ 545168 h 1007782"/>
                  <a:gd name="connsiteX342" fmla="*/ 1209632 w 1253294"/>
                  <a:gd name="connsiteY342" fmla="*/ 545168 h 1007782"/>
                  <a:gd name="connsiteX343" fmla="*/ 1209632 w 1253294"/>
                  <a:gd name="connsiteY343" fmla="*/ 548781 h 1007782"/>
                  <a:gd name="connsiteX344" fmla="*/ 1205870 w 1253294"/>
                  <a:gd name="connsiteY344" fmla="*/ 552394 h 1007782"/>
                  <a:gd name="connsiteX345" fmla="*/ 1202259 w 1253294"/>
                  <a:gd name="connsiteY345" fmla="*/ 556007 h 1007782"/>
                  <a:gd name="connsiteX346" fmla="*/ 1202259 w 1253294"/>
                  <a:gd name="connsiteY346" fmla="*/ 559618 h 1007782"/>
                  <a:gd name="connsiteX347" fmla="*/ 1198796 w 1253294"/>
                  <a:gd name="connsiteY347" fmla="*/ 559618 h 1007782"/>
                  <a:gd name="connsiteX348" fmla="*/ 1198796 w 1253294"/>
                  <a:gd name="connsiteY348" fmla="*/ 563231 h 1007782"/>
                  <a:gd name="connsiteX349" fmla="*/ 1195033 w 1253294"/>
                  <a:gd name="connsiteY349" fmla="*/ 563231 h 1007782"/>
                  <a:gd name="connsiteX350" fmla="*/ 1195033 w 1253294"/>
                  <a:gd name="connsiteY350" fmla="*/ 570457 h 1007782"/>
                  <a:gd name="connsiteX351" fmla="*/ 1191570 w 1253294"/>
                  <a:gd name="connsiteY351" fmla="*/ 570457 h 1007782"/>
                  <a:gd name="connsiteX352" fmla="*/ 1191570 w 1253294"/>
                  <a:gd name="connsiteY352" fmla="*/ 584907 h 1007782"/>
                  <a:gd name="connsiteX353" fmla="*/ 1195033 w 1253294"/>
                  <a:gd name="connsiteY353" fmla="*/ 584907 h 1007782"/>
                  <a:gd name="connsiteX354" fmla="*/ 1195033 w 1253294"/>
                  <a:gd name="connsiteY354" fmla="*/ 592132 h 1007782"/>
                  <a:gd name="connsiteX355" fmla="*/ 1198796 w 1253294"/>
                  <a:gd name="connsiteY355" fmla="*/ 592132 h 1007782"/>
                  <a:gd name="connsiteX356" fmla="*/ 1198796 w 1253294"/>
                  <a:gd name="connsiteY356" fmla="*/ 599358 h 1007782"/>
                  <a:gd name="connsiteX357" fmla="*/ 1202259 w 1253294"/>
                  <a:gd name="connsiteY357" fmla="*/ 599358 h 1007782"/>
                  <a:gd name="connsiteX358" fmla="*/ 1202259 w 1253294"/>
                  <a:gd name="connsiteY358" fmla="*/ 606584 h 1007782"/>
                  <a:gd name="connsiteX359" fmla="*/ 1205870 w 1253294"/>
                  <a:gd name="connsiteY359" fmla="*/ 606584 h 1007782"/>
                  <a:gd name="connsiteX360" fmla="*/ 1205870 w 1253294"/>
                  <a:gd name="connsiteY360" fmla="*/ 617421 h 1007782"/>
                  <a:gd name="connsiteX361" fmla="*/ 1202259 w 1253294"/>
                  <a:gd name="connsiteY361" fmla="*/ 617421 h 1007782"/>
                  <a:gd name="connsiteX362" fmla="*/ 1202259 w 1253294"/>
                  <a:gd name="connsiteY362" fmla="*/ 621034 h 1007782"/>
                  <a:gd name="connsiteX363" fmla="*/ 1198796 w 1253294"/>
                  <a:gd name="connsiteY363" fmla="*/ 624647 h 1007782"/>
                  <a:gd name="connsiteX364" fmla="*/ 1198796 w 1253294"/>
                  <a:gd name="connsiteY364" fmla="*/ 628260 h 1007782"/>
                  <a:gd name="connsiteX365" fmla="*/ 1195033 w 1253294"/>
                  <a:gd name="connsiteY365" fmla="*/ 628260 h 1007782"/>
                  <a:gd name="connsiteX366" fmla="*/ 1195033 w 1253294"/>
                  <a:gd name="connsiteY366" fmla="*/ 631873 h 1007782"/>
                  <a:gd name="connsiteX367" fmla="*/ 1191570 w 1253294"/>
                  <a:gd name="connsiteY367" fmla="*/ 631873 h 1007782"/>
                  <a:gd name="connsiteX368" fmla="*/ 1191570 w 1253294"/>
                  <a:gd name="connsiteY368" fmla="*/ 635486 h 1007782"/>
                  <a:gd name="connsiteX369" fmla="*/ 1187807 w 1253294"/>
                  <a:gd name="connsiteY369" fmla="*/ 635486 h 1007782"/>
                  <a:gd name="connsiteX370" fmla="*/ 1187807 w 1253294"/>
                  <a:gd name="connsiteY370" fmla="*/ 639096 h 1007782"/>
                  <a:gd name="connsiteX371" fmla="*/ 1184344 w 1253294"/>
                  <a:gd name="connsiteY371" fmla="*/ 639096 h 1007782"/>
                  <a:gd name="connsiteX372" fmla="*/ 1184344 w 1253294"/>
                  <a:gd name="connsiteY372" fmla="*/ 642709 h 1007782"/>
                  <a:gd name="connsiteX373" fmla="*/ 1180582 w 1253294"/>
                  <a:gd name="connsiteY373" fmla="*/ 646322 h 1007782"/>
                  <a:gd name="connsiteX374" fmla="*/ 1180582 w 1253294"/>
                  <a:gd name="connsiteY374" fmla="*/ 649935 h 1007782"/>
                  <a:gd name="connsiteX375" fmla="*/ 1184344 w 1253294"/>
                  <a:gd name="connsiteY375" fmla="*/ 649935 h 1007782"/>
                  <a:gd name="connsiteX376" fmla="*/ 1184344 w 1253294"/>
                  <a:gd name="connsiteY376" fmla="*/ 653548 h 1007782"/>
                  <a:gd name="connsiteX377" fmla="*/ 1195033 w 1253294"/>
                  <a:gd name="connsiteY377" fmla="*/ 653548 h 1007782"/>
                  <a:gd name="connsiteX378" fmla="*/ 1195033 w 1253294"/>
                  <a:gd name="connsiteY378" fmla="*/ 664385 h 1007782"/>
                  <a:gd name="connsiteX379" fmla="*/ 1198796 w 1253294"/>
                  <a:gd name="connsiteY379" fmla="*/ 664385 h 1007782"/>
                  <a:gd name="connsiteX380" fmla="*/ 1198796 w 1253294"/>
                  <a:gd name="connsiteY380" fmla="*/ 667998 h 1007782"/>
                  <a:gd name="connsiteX381" fmla="*/ 1202259 w 1253294"/>
                  <a:gd name="connsiteY381" fmla="*/ 667998 h 1007782"/>
                  <a:gd name="connsiteX382" fmla="*/ 1202259 w 1253294"/>
                  <a:gd name="connsiteY382" fmla="*/ 678837 h 1007782"/>
                  <a:gd name="connsiteX383" fmla="*/ 1209632 w 1253294"/>
                  <a:gd name="connsiteY383" fmla="*/ 678837 h 1007782"/>
                  <a:gd name="connsiteX384" fmla="*/ 1209632 w 1253294"/>
                  <a:gd name="connsiteY384" fmla="*/ 689673 h 1007782"/>
                  <a:gd name="connsiteX385" fmla="*/ 1213096 w 1253294"/>
                  <a:gd name="connsiteY385" fmla="*/ 693286 h 1007782"/>
                  <a:gd name="connsiteX386" fmla="*/ 1213096 w 1253294"/>
                  <a:gd name="connsiteY386" fmla="*/ 696899 h 1007782"/>
                  <a:gd name="connsiteX387" fmla="*/ 1216858 w 1253294"/>
                  <a:gd name="connsiteY387" fmla="*/ 700512 h 1007782"/>
                  <a:gd name="connsiteX388" fmla="*/ 1216858 w 1253294"/>
                  <a:gd name="connsiteY388" fmla="*/ 707738 h 1007782"/>
                  <a:gd name="connsiteX389" fmla="*/ 1220322 w 1253294"/>
                  <a:gd name="connsiteY389" fmla="*/ 707738 h 1007782"/>
                  <a:gd name="connsiteX390" fmla="*/ 1220322 w 1253294"/>
                  <a:gd name="connsiteY390" fmla="*/ 714964 h 1007782"/>
                  <a:gd name="connsiteX391" fmla="*/ 1224084 w 1253294"/>
                  <a:gd name="connsiteY391" fmla="*/ 714964 h 1007782"/>
                  <a:gd name="connsiteX392" fmla="*/ 1224084 w 1253294"/>
                  <a:gd name="connsiteY392" fmla="*/ 725801 h 1007782"/>
                  <a:gd name="connsiteX393" fmla="*/ 1227548 w 1253294"/>
                  <a:gd name="connsiteY393" fmla="*/ 725801 h 1007782"/>
                  <a:gd name="connsiteX394" fmla="*/ 1227548 w 1253294"/>
                  <a:gd name="connsiteY394" fmla="*/ 729414 h 1007782"/>
                  <a:gd name="connsiteX395" fmla="*/ 1231159 w 1253294"/>
                  <a:gd name="connsiteY395" fmla="*/ 729414 h 1007782"/>
                  <a:gd name="connsiteX396" fmla="*/ 1231159 w 1253294"/>
                  <a:gd name="connsiteY396" fmla="*/ 751089 h 1007782"/>
                  <a:gd name="connsiteX397" fmla="*/ 1234774 w 1253294"/>
                  <a:gd name="connsiteY397" fmla="*/ 754702 h 1007782"/>
                  <a:gd name="connsiteX398" fmla="*/ 1234774 w 1253294"/>
                  <a:gd name="connsiteY398" fmla="*/ 758315 h 1007782"/>
                  <a:gd name="connsiteX399" fmla="*/ 1238384 w 1253294"/>
                  <a:gd name="connsiteY399" fmla="*/ 761928 h 1007782"/>
                  <a:gd name="connsiteX400" fmla="*/ 1241995 w 1253294"/>
                  <a:gd name="connsiteY400" fmla="*/ 765541 h 1007782"/>
                  <a:gd name="connsiteX401" fmla="*/ 1245610 w 1253294"/>
                  <a:gd name="connsiteY401" fmla="*/ 769152 h 1007782"/>
                  <a:gd name="connsiteX402" fmla="*/ 1249221 w 1253294"/>
                  <a:gd name="connsiteY402" fmla="*/ 772765 h 1007782"/>
                  <a:gd name="connsiteX403" fmla="*/ 1249221 w 1253294"/>
                  <a:gd name="connsiteY403" fmla="*/ 776378 h 1007782"/>
                  <a:gd name="connsiteX404" fmla="*/ 1252836 w 1253294"/>
                  <a:gd name="connsiteY404" fmla="*/ 776378 h 1007782"/>
                  <a:gd name="connsiteX405" fmla="*/ 1252836 w 1253294"/>
                  <a:gd name="connsiteY405" fmla="*/ 783604 h 1007782"/>
                  <a:gd name="connsiteX406" fmla="*/ 1249221 w 1253294"/>
                  <a:gd name="connsiteY406" fmla="*/ 787217 h 1007782"/>
                  <a:gd name="connsiteX407" fmla="*/ 1245610 w 1253294"/>
                  <a:gd name="connsiteY407" fmla="*/ 790830 h 1007782"/>
                  <a:gd name="connsiteX408" fmla="*/ 1238384 w 1253294"/>
                  <a:gd name="connsiteY408" fmla="*/ 790830 h 1007782"/>
                  <a:gd name="connsiteX409" fmla="*/ 1238384 w 1253294"/>
                  <a:gd name="connsiteY409" fmla="*/ 787217 h 1007782"/>
                  <a:gd name="connsiteX410" fmla="*/ 1231159 w 1253294"/>
                  <a:gd name="connsiteY410" fmla="*/ 783604 h 1007782"/>
                  <a:gd name="connsiteX411" fmla="*/ 1227548 w 1253294"/>
                  <a:gd name="connsiteY411" fmla="*/ 776378 h 1007782"/>
                  <a:gd name="connsiteX412" fmla="*/ 1224084 w 1253294"/>
                  <a:gd name="connsiteY412" fmla="*/ 772765 h 1007782"/>
                  <a:gd name="connsiteX413" fmla="*/ 1224084 w 1253294"/>
                  <a:gd name="connsiteY413" fmla="*/ 761928 h 1007782"/>
                  <a:gd name="connsiteX414" fmla="*/ 1220322 w 1253294"/>
                  <a:gd name="connsiteY414" fmla="*/ 758315 h 1007782"/>
                  <a:gd name="connsiteX415" fmla="*/ 1216858 w 1253294"/>
                  <a:gd name="connsiteY415" fmla="*/ 758315 h 1007782"/>
                  <a:gd name="connsiteX416" fmla="*/ 1213096 w 1253294"/>
                  <a:gd name="connsiteY416" fmla="*/ 754702 h 1007782"/>
                  <a:gd name="connsiteX417" fmla="*/ 1205870 w 1253294"/>
                  <a:gd name="connsiteY417" fmla="*/ 758315 h 1007782"/>
                  <a:gd name="connsiteX418" fmla="*/ 1191570 w 1253294"/>
                  <a:gd name="connsiteY418" fmla="*/ 758315 h 1007782"/>
                  <a:gd name="connsiteX419" fmla="*/ 1191570 w 1253294"/>
                  <a:gd name="connsiteY419" fmla="*/ 733027 h 1007782"/>
                  <a:gd name="connsiteX420" fmla="*/ 1187807 w 1253294"/>
                  <a:gd name="connsiteY420" fmla="*/ 725801 h 1007782"/>
                  <a:gd name="connsiteX421" fmla="*/ 1187807 w 1253294"/>
                  <a:gd name="connsiteY421" fmla="*/ 722188 h 1007782"/>
                  <a:gd name="connsiteX422" fmla="*/ 1184344 w 1253294"/>
                  <a:gd name="connsiteY422" fmla="*/ 714964 h 1007782"/>
                  <a:gd name="connsiteX423" fmla="*/ 1180582 w 1253294"/>
                  <a:gd name="connsiteY423" fmla="*/ 707738 h 1007782"/>
                  <a:gd name="connsiteX424" fmla="*/ 1176971 w 1253294"/>
                  <a:gd name="connsiteY424" fmla="*/ 700512 h 1007782"/>
                  <a:gd name="connsiteX425" fmla="*/ 1176971 w 1253294"/>
                  <a:gd name="connsiteY425" fmla="*/ 696899 h 1007782"/>
                  <a:gd name="connsiteX426" fmla="*/ 1169896 w 1253294"/>
                  <a:gd name="connsiteY426" fmla="*/ 696899 h 1007782"/>
                  <a:gd name="connsiteX427" fmla="*/ 1166281 w 1253294"/>
                  <a:gd name="connsiteY427" fmla="*/ 700512 h 1007782"/>
                  <a:gd name="connsiteX428" fmla="*/ 1162671 w 1253294"/>
                  <a:gd name="connsiteY428" fmla="*/ 707738 h 1007782"/>
                  <a:gd name="connsiteX429" fmla="*/ 1159055 w 1253294"/>
                  <a:gd name="connsiteY429" fmla="*/ 711351 h 1007782"/>
                  <a:gd name="connsiteX430" fmla="*/ 1155445 w 1253294"/>
                  <a:gd name="connsiteY430" fmla="*/ 718575 h 1007782"/>
                  <a:gd name="connsiteX431" fmla="*/ 1151829 w 1253294"/>
                  <a:gd name="connsiteY431" fmla="*/ 725801 h 1007782"/>
                  <a:gd name="connsiteX432" fmla="*/ 1148219 w 1253294"/>
                  <a:gd name="connsiteY432" fmla="*/ 733027 h 1007782"/>
                  <a:gd name="connsiteX433" fmla="*/ 1144608 w 1253294"/>
                  <a:gd name="connsiteY433" fmla="*/ 740253 h 1007782"/>
                  <a:gd name="connsiteX434" fmla="*/ 1140993 w 1253294"/>
                  <a:gd name="connsiteY434" fmla="*/ 743863 h 1007782"/>
                  <a:gd name="connsiteX435" fmla="*/ 1140993 w 1253294"/>
                  <a:gd name="connsiteY435" fmla="*/ 747476 h 1007782"/>
                  <a:gd name="connsiteX436" fmla="*/ 1130156 w 1253294"/>
                  <a:gd name="connsiteY436" fmla="*/ 747476 h 1007782"/>
                  <a:gd name="connsiteX437" fmla="*/ 1130156 w 1253294"/>
                  <a:gd name="connsiteY437" fmla="*/ 743863 h 1007782"/>
                  <a:gd name="connsiteX438" fmla="*/ 1126541 w 1253294"/>
                  <a:gd name="connsiteY438" fmla="*/ 743863 h 1007782"/>
                  <a:gd name="connsiteX439" fmla="*/ 1126541 w 1253294"/>
                  <a:gd name="connsiteY439" fmla="*/ 729414 h 1007782"/>
                  <a:gd name="connsiteX440" fmla="*/ 1130156 w 1253294"/>
                  <a:gd name="connsiteY440" fmla="*/ 722188 h 1007782"/>
                  <a:gd name="connsiteX441" fmla="*/ 1130156 w 1253294"/>
                  <a:gd name="connsiteY441" fmla="*/ 718575 h 1007782"/>
                  <a:gd name="connsiteX442" fmla="*/ 1126541 w 1253294"/>
                  <a:gd name="connsiteY442" fmla="*/ 714964 h 1007782"/>
                  <a:gd name="connsiteX443" fmla="*/ 1119320 w 1253294"/>
                  <a:gd name="connsiteY443" fmla="*/ 714964 h 1007782"/>
                  <a:gd name="connsiteX444" fmla="*/ 1119320 w 1253294"/>
                  <a:gd name="connsiteY444" fmla="*/ 718575 h 1007782"/>
                  <a:gd name="connsiteX445" fmla="*/ 1115704 w 1253294"/>
                  <a:gd name="connsiteY445" fmla="*/ 722188 h 1007782"/>
                  <a:gd name="connsiteX446" fmla="*/ 1112094 w 1253294"/>
                  <a:gd name="connsiteY446" fmla="*/ 729414 h 1007782"/>
                  <a:gd name="connsiteX447" fmla="*/ 1112094 w 1253294"/>
                  <a:gd name="connsiteY447" fmla="*/ 733027 h 1007782"/>
                  <a:gd name="connsiteX448" fmla="*/ 1108478 w 1253294"/>
                  <a:gd name="connsiteY448" fmla="*/ 736640 h 1007782"/>
                  <a:gd name="connsiteX449" fmla="*/ 1104868 w 1253294"/>
                  <a:gd name="connsiteY449" fmla="*/ 740253 h 1007782"/>
                  <a:gd name="connsiteX450" fmla="*/ 1101252 w 1253294"/>
                  <a:gd name="connsiteY450" fmla="*/ 740253 h 1007782"/>
                  <a:gd name="connsiteX451" fmla="*/ 1101252 w 1253294"/>
                  <a:gd name="connsiteY451" fmla="*/ 736640 h 1007782"/>
                  <a:gd name="connsiteX452" fmla="*/ 1094026 w 1253294"/>
                  <a:gd name="connsiteY452" fmla="*/ 736640 h 1007782"/>
                  <a:gd name="connsiteX453" fmla="*/ 1094026 w 1253294"/>
                  <a:gd name="connsiteY453" fmla="*/ 733027 h 1007782"/>
                  <a:gd name="connsiteX454" fmla="*/ 1090416 w 1253294"/>
                  <a:gd name="connsiteY454" fmla="*/ 729414 h 1007782"/>
                  <a:gd name="connsiteX455" fmla="*/ 1086805 w 1253294"/>
                  <a:gd name="connsiteY455" fmla="*/ 729414 h 1007782"/>
                  <a:gd name="connsiteX456" fmla="*/ 1083190 w 1253294"/>
                  <a:gd name="connsiteY456" fmla="*/ 733027 h 1007782"/>
                  <a:gd name="connsiteX457" fmla="*/ 1083190 w 1253294"/>
                  <a:gd name="connsiteY457" fmla="*/ 740253 h 1007782"/>
                  <a:gd name="connsiteX458" fmla="*/ 1086805 w 1253294"/>
                  <a:gd name="connsiteY458" fmla="*/ 743863 h 1007782"/>
                  <a:gd name="connsiteX459" fmla="*/ 1086805 w 1253294"/>
                  <a:gd name="connsiteY459" fmla="*/ 747476 h 1007782"/>
                  <a:gd name="connsiteX460" fmla="*/ 1090416 w 1253294"/>
                  <a:gd name="connsiteY460" fmla="*/ 747476 h 1007782"/>
                  <a:gd name="connsiteX461" fmla="*/ 1094026 w 1253294"/>
                  <a:gd name="connsiteY461" fmla="*/ 751089 h 1007782"/>
                  <a:gd name="connsiteX462" fmla="*/ 1094026 w 1253294"/>
                  <a:gd name="connsiteY462" fmla="*/ 758315 h 1007782"/>
                  <a:gd name="connsiteX463" fmla="*/ 1090416 w 1253294"/>
                  <a:gd name="connsiteY463" fmla="*/ 761928 h 1007782"/>
                  <a:gd name="connsiteX464" fmla="*/ 1090416 w 1253294"/>
                  <a:gd name="connsiteY464" fmla="*/ 765541 h 1007782"/>
                  <a:gd name="connsiteX465" fmla="*/ 1086805 w 1253294"/>
                  <a:gd name="connsiteY465" fmla="*/ 769152 h 1007782"/>
                  <a:gd name="connsiteX466" fmla="*/ 1083190 w 1253294"/>
                  <a:gd name="connsiteY466" fmla="*/ 772765 h 1007782"/>
                  <a:gd name="connsiteX467" fmla="*/ 1079579 w 1253294"/>
                  <a:gd name="connsiteY467" fmla="*/ 772765 h 1007782"/>
                  <a:gd name="connsiteX468" fmla="*/ 1079579 w 1253294"/>
                  <a:gd name="connsiteY468" fmla="*/ 776378 h 1007782"/>
                  <a:gd name="connsiteX469" fmla="*/ 1075964 w 1253294"/>
                  <a:gd name="connsiteY469" fmla="*/ 779991 h 1007782"/>
                  <a:gd name="connsiteX470" fmla="*/ 1072353 w 1253294"/>
                  <a:gd name="connsiteY470" fmla="*/ 783604 h 1007782"/>
                  <a:gd name="connsiteX471" fmla="*/ 1068738 w 1253294"/>
                  <a:gd name="connsiteY471" fmla="*/ 779991 h 1007782"/>
                  <a:gd name="connsiteX472" fmla="*/ 1065127 w 1253294"/>
                  <a:gd name="connsiteY472" fmla="*/ 779991 h 1007782"/>
                  <a:gd name="connsiteX473" fmla="*/ 1061517 w 1253294"/>
                  <a:gd name="connsiteY473" fmla="*/ 776378 h 1007782"/>
                  <a:gd name="connsiteX474" fmla="*/ 1057901 w 1253294"/>
                  <a:gd name="connsiteY474" fmla="*/ 772765 h 1007782"/>
                  <a:gd name="connsiteX475" fmla="*/ 1036228 w 1253294"/>
                  <a:gd name="connsiteY475" fmla="*/ 772765 h 1007782"/>
                  <a:gd name="connsiteX476" fmla="*/ 1036228 w 1253294"/>
                  <a:gd name="connsiteY476" fmla="*/ 776378 h 1007782"/>
                  <a:gd name="connsiteX477" fmla="*/ 1032613 w 1253294"/>
                  <a:gd name="connsiteY477" fmla="*/ 779991 h 1007782"/>
                  <a:gd name="connsiteX478" fmla="*/ 1029002 w 1253294"/>
                  <a:gd name="connsiteY478" fmla="*/ 783604 h 1007782"/>
                  <a:gd name="connsiteX479" fmla="*/ 1029002 w 1253294"/>
                  <a:gd name="connsiteY479" fmla="*/ 794443 h 1007782"/>
                  <a:gd name="connsiteX480" fmla="*/ 1025387 w 1253294"/>
                  <a:gd name="connsiteY480" fmla="*/ 801666 h 1007782"/>
                  <a:gd name="connsiteX481" fmla="*/ 1025387 w 1253294"/>
                  <a:gd name="connsiteY481" fmla="*/ 808892 h 1007782"/>
                  <a:gd name="connsiteX482" fmla="*/ 1018161 w 1253294"/>
                  <a:gd name="connsiteY482" fmla="*/ 808892 h 1007782"/>
                  <a:gd name="connsiteX483" fmla="*/ 1014550 w 1253294"/>
                  <a:gd name="connsiteY483" fmla="*/ 805279 h 1007782"/>
                  <a:gd name="connsiteX484" fmla="*/ 1014550 w 1253294"/>
                  <a:gd name="connsiteY484" fmla="*/ 801666 h 1007782"/>
                  <a:gd name="connsiteX485" fmla="*/ 1010940 w 1253294"/>
                  <a:gd name="connsiteY485" fmla="*/ 798053 h 1007782"/>
                  <a:gd name="connsiteX486" fmla="*/ 1007324 w 1253294"/>
                  <a:gd name="connsiteY486" fmla="*/ 794443 h 1007782"/>
                  <a:gd name="connsiteX487" fmla="*/ 1007324 w 1253294"/>
                  <a:gd name="connsiteY487" fmla="*/ 790830 h 1007782"/>
                  <a:gd name="connsiteX488" fmla="*/ 1003714 w 1253294"/>
                  <a:gd name="connsiteY488" fmla="*/ 790830 h 1007782"/>
                  <a:gd name="connsiteX489" fmla="*/ 996488 w 1253294"/>
                  <a:gd name="connsiteY489" fmla="*/ 787217 h 1007782"/>
                  <a:gd name="connsiteX490" fmla="*/ 992872 w 1253294"/>
                  <a:gd name="connsiteY490" fmla="*/ 790830 h 1007782"/>
                  <a:gd name="connsiteX491" fmla="*/ 989262 w 1253294"/>
                  <a:gd name="connsiteY491" fmla="*/ 790830 h 1007782"/>
                  <a:gd name="connsiteX492" fmla="*/ 989262 w 1253294"/>
                  <a:gd name="connsiteY492" fmla="*/ 794443 h 1007782"/>
                  <a:gd name="connsiteX493" fmla="*/ 985651 w 1253294"/>
                  <a:gd name="connsiteY493" fmla="*/ 798053 h 1007782"/>
                  <a:gd name="connsiteX494" fmla="*/ 985651 w 1253294"/>
                  <a:gd name="connsiteY494" fmla="*/ 801666 h 1007782"/>
                  <a:gd name="connsiteX495" fmla="*/ 989262 w 1253294"/>
                  <a:gd name="connsiteY495" fmla="*/ 805279 h 1007782"/>
                  <a:gd name="connsiteX496" fmla="*/ 989262 w 1253294"/>
                  <a:gd name="connsiteY496" fmla="*/ 834181 h 1007782"/>
                  <a:gd name="connsiteX497" fmla="*/ 985651 w 1253294"/>
                  <a:gd name="connsiteY497" fmla="*/ 837794 h 1007782"/>
                  <a:gd name="connsiteX498" fmla="*/ 982036 w 1253294"/>
                  <a:gd name="connsiteY498" fmla="*/ 845020 h 1007782"/>
                  <a:gd name="connsiteX499" fmla="*/ 971199 w 1253294"/>
                  <a:gd name="connsiteY499" fmla="*/ 845020 h 1007782"/>
                  <a:gd name="connsiteX500" fmla="*/ 967584 w 1253294"/>
                  <a:gd name="connsiteY500" fmla="*/ 841407 h 1007782"/>
                  <a:gd name="connsiteX501" fmla="*/ 949521 w 1253294"/>
                  <a:gd name="connsiteY501" fmla="*/ 841407 h 1007782"/>
                  <a:gd name="connsiteX502" fmla="*/ 945911 w 1253294"/>
                  <a:gd name="connsiteY502" fmla="*/ 837794 h 1007782"/>
                  <a:gd name="connsiteX503" fmla="*/ 935069 w 1253294"/>
                  <a:gd name="connsiteY503" fmla="*/ 837794 h 1007782"/>
                  <a:gd name="connsiteX504" fmla="*/ 935069 w 1253294"/>
                  <a:gd name="connsiteY504" fmla="*/ 823342 h 1007782"/>
                  <a:gd name="connsiteX505" fmla="*/ 938685 w 1253294"/>
                  <a:gd name="connsiteY505" fmla="*/ 823342 h 1007782"/>
                  <a:gd name="connsiteX506" fmla="*/ 938685 w 1253294"/>
                  <a:gd name="connsiteY506" fmla="*/ 819731 h 1007782"/>
                  <a:gd name="connsiteX507" fmla="*/ 942295 w 1253294"/>
                  <a:gd name="connsiteY507" fmla="*/ 816118 h 1007782"/>
                  <a:gd name="connsiteX508" fmla="*/ 945911 w 1253294"/>
                  <a:gd name="connsiteY508" fmla="*/ 816118 h 1007782"/>
                  <a:gd name="connsiteX509" fmla="*/ 949521 w 1253294"/>
                  <a:gd name="connsiteY509" fmla="*/ 812505 h 1007782"/>
                  <a:gd name="connsiteX510" fmla="*/ 953137 w 1253294"/>
                  <a:gd name="connsiteY510" fmla="*/ 808892 h 1007782"/>
                  <a:gd name="connsiteX511" fmla="*/ 949521 w 1253294"/>
                  <a:gd name="connsiteY511" fmla="*/ 805279 h 1007782"/>
                  <a:gd name="connsiteX512" fmla="*/ 949521 w 1253294"/>
                  <a:gd name="connsiteY512" fmla="*/ 801666 h 1007782"/>
                  <a:gd name="connsiteX513" fmla="*/ 942295 w 1253294"/>
                  <a:gd name="connsiteY513" fmla="*/ 798053 h 1007782"/>
                  <a:gd name="connsiteX514" fmla="*/ 942295 w 1253294"/>
                  <a:gd name="connsiteY514" fmla="*/ 794443 h 1007782"/>
                  <a:gd name="connsiteX515" fmla="*/ 927848 w 1253294"/>
                  <a:gd name="connsiteY515" fmla="*/ 794443 h 1007782"/>
                  <a:gd name="connsiteX516" fmla="*/ 924233 w 1253294"/>
                  <a:gd name="connsiteY516" fmla="*/ 798053 h 1007782"/>
                  <a:gd name="connsiteX517" fmla="*/ 924233 w 1253294"/>
                  <a:gd name="connsiteY517" fmla="*/ 826955 h 1007782"/>
                  <a:gd name="connsiteX518" fmla="*/ 927848 w 1253294"/>
                  <a:gd name="connsiteY518" fmla="*/ 834181 h 1007782"/>
                  <a:gd name="connsiteX519" fmla="*/ 927848 w 1253294"/>
                  <a:gd name="connsiteY519" fmla="*/ 841407 h 1007782"/>
                  <a:gd name="connsiteX520" fmla="*/ 924233 w 1253294"/>
                  <a:gd name="connsiteY520" fmla="*/ 845020 h 1007782"/>
                  <a:gd name="connsiteX521" fmla="*/ 920622 w 1253294"/>
                  <a:gd name="connsiteY521" fmla="*/ 845020 h 1007782"/>
                  <a:gd name="connsiteX522" fmla="*/ 917007 w 1253294"/>
                  <a:gd name="connsiteY522" fmla="*/ 841407 h 1007782"/>
                  <a:gd name="connsiteX523" fmla="*/ 913396 w 1253294"/>
                  <a:gd name="connsiteY523" fmla="*/ 841407 h 1007782"/>
                  <a:gd name="connsiteX524" fmla="*/ 906170 w 1253294"/>
                  <a:gd name="connsiteY524" fmla="*/ 845020 h 1007782"/>
                  <a:gd name="connsiteX525" fmla="*/ 898944 w 1253294"/>
                  <a:gd name="connsiteY525" fmla="*/ 845020 h 1007782"/>
                  <a:gd name="connsiteX526" fmla="*/ 898944 w 1253294"/>
                  <a:gd name="connsiteY526" fmla="*/ 848630 h 1007782"/>
                  <a:gd name="connsiteX527" fmla="*/ 895334 w 1253294"/>
                  <a:gd name="connsiteY527" fmla="*/ 845020 h 1007782"/>
                  <a:gd name="connsiteX528" fmla="*/ 888108 w 1253294"/>
                  <a:gd name="connsiteY528" fmla="*/ 845020 h 1007782"/>
                  <a:gd name="connsiteX529" fmla="*/ 884492 w 1253294"/>
                  <a:gd name="connsiteY529" fmla="*/ 841407 h 1007782"/>
                  <a:gd name="connsiteX530" fmla="*/ 880882 w 1253294"/>
                  <a:gd name="connsiteY530" fmla="*/ 837794 h 1007782"/>
                  <a:gd name="connsiteX531" fmla="*/ 859204 w 1253294"/>
                  <a:gd name="connsiteY531" fmla="*/ 837794 h 1007782"/>
                  <a:gd name="connsiteX532" fmla="*/ 859204 w 1253294"/>
                  <a:gd name="connsiteY532" fmla="*/ 834181 h 1007782"/>
                  <a:gd name="connsiteX533" fmla="*/ 855593 w 1253294"/>
                  <a:gd name="connsiteY533" fmla="*/ 830568 h 1007782"/>
                  <a:gd name="connsiteX534" fmla="*/ 855593 w 1253294"/>
                  <a:gd name="connsiteY534" fmla="*/ 823342 h 1007782"/>
                  <a:gd name="connsiteX535" fmla="*/ 859204 w 1253294"/>
                  <a:gd name="connsiteY535" fmla="*/ 819731 h 1007782"/>
                  <a:gd name="connsiteX536" fmla="*/ 855593 w 1253294"/>
                  <a:gd name="connsiteY536" fmla="*/ 816118 h 1007782"/>
                  <a:gd name="connsiteX537" fmla="*/ 855593 w 1253294"/>
                  <a:gd name="connsiteY537" fmla="*/ 808892 h 1007782"/>
                  <a:gd name="connsiteX538" fmla="*/ 851983 w 1253294"/>
                  <a:gd name="connsiteY538" fmla="*/ 805279 h 1007782"/>
                  <a:gd name="connsiteX539" fmla="*/ 844757 w 1253294"/>
                  <a:gd name="connsiteY539" fmla="*/ 805279 h 1007782"/>
                  <a:gd name="connsiteX540" fmla="*/ 841141 w 1253294"/>
                  <a:gd name="connsiteY540" fmla="*/ 801666 h 1007782"/>
                  <a:gd name="connsiteX541" fmla="*/ 837531 w 1253294"/>
                  <a:gd name="connsiteY541" fmla="*/ 798053 h 1007782"/>
                  <a:gd name="connsiteX542" fmla="*/ 833915 w 1253294"/>
                  <a:gd name="connsiteY542" fmla="*/ 794443 h 1007782"/>
                  <a:gd name="connsiteX543" fmla="*/ 823079 w 1253294"/>
                  <a:gd name="connsiteY543" fmla="*/ 794443 h 1007782"/>
                  <a:gd name="connsiteX544" fmla="*/ 823079 w 1253294"/>
                  <a:gd name="connsiteY544" fmla="*/ 798053 h 1007782"/>
                  <a:gd name="connsiteX545" fmla="*/ 815853 w 1253294"/>
                  <a:gd name="connsiteY545" fmla="*/ 794443 h 1007782"/>
                  <a:gd name="connsiteX546" fmla="*/ 808627 w 1253294"/>
                  <a:gd name="connsiteY546" fmla="*/ 794443 h 1007782"/>
                  <a:gd name="connsiteX547" fmla="*/ 801401 w 1253294"/>
                  <a:gd name="connsiteY547" fmla="*/ 787217 h 1007782"/>
                  <a:gd name="connsiteX548" fmla="*/ 794180 w 1253294"/>
                  <a:gd name="connsiteY548" fmla="*/ 783604 h 1007782"/>
                  <a:gd name="connsiteX549" fmla="*/ 786954 w 1253294"/>
                  <a:gd name="connsiteY549" fmla="*/ 783604 h 1007782"/>
                  <a:gd name="connsiteX550" fmla="*/ 779728 w 1253294"/>
                  <a:gd name="connsiteY550" fmla="*/ 779991 h 1007782"/>
                  <a:gd name="connsiteX551" fmla="*/ 768891 w 1253294"/>
                  <a:gd name="connsiteY551" fmla="*/ 776378 h 1007782"/>
                  <a:gd name="connsiteX552" fmla="*/ 761665 w 1253294"/>
                  <a:gd name="connsiteY552" fmla="*/ 779991 h 1007782"/>
                  <a:gd name="connsiteX553" fmla="*/ 758050 w 1253294"/>
                  <a:gd name="connsiteY553" fmla="*/ 783604 h 1007782"/>
                  <a:gd name="connsiteX554" fmla="*/ 754439 w 1253294"/>
                  <a:gd name="connsiteY554" fmla="*/ 787217 h 1007782"/>
                  <a:gd name="connsiteX555" fmla="*/ 750824 w 1253294"/>
                  <a:gd name="connsiteY555" fmla="*/ 790830 h 1007782"/>
                  <a:gd name="connsiteX556" fmla="*/ 747213 w 1253294"/>
                  <a:gd name="connsiteY556" fmla="*/ 790830 h 1007782"/>
                  <a:gd name="connsiteX557" fmla="*/ 743603 w 1253294"/>
                  <a:gd name="connsiteY557" fmla="*/ 794443 h 1007782"/>
                  <a:gd name="connsiteX558" fmla="*/ 743603 w 1253294"/>
                  <a:gd name="connsiteY558" fmla="*/ 798053 h 1007782"/>
                  <a:gd name="connsiteX559" fmla="*/ 739987 w 1253294"/>
                  <a:gd name="connsiteY559" fmla="*/ 801666 h 1007782"/>
                  <a:gd name="connsiteX560" fmla="*/ 739987 w 1253294"/>
                  <a:gd name="connsiteY560" fmla="*/ 805279 h 1007782"/>
                  <a:gd name="connsiteX561" fmla="*/ 743603 w 1253294"/>
                  <a:gd name="connsiteY561" fmla="*/ 808892 h 1007782"/>
                  <a:gd name="connsiteX562" fmla="*/ 747213 w 1253294"/>
                  <a:gd name="connsiteY562" fmla="*/ 812505 h 1007782"/>
                  <a:gd name="connsiteX563" fmla="*/ 750824 w 1253294"/>
                  <a:gd name="connsiteY563" fmla="*/ 816118 h 1007782"/>
                  <a:gd name="connsiteX564" fmla="*/ 754439 w 1253294"/>
                  <a:gd name="connsiteY564" fmla="*/ 819731 h 1007782"/>
                  <a:gd name="connsiteX565" fmla="*/ 758050 w 1253294"/>
                  <a:gd name="connsiteY565" fmla="*/ 823342 h 1007782"/>
                  <a:gd name="connsiteX566" fmla="*/ 758050 w 1253294"/>
                  <a:gd name="connsiteY566" fmla="*/ 826955 h 1007782"/>
                  <a:gd name="connsiteX567" fmla="*/ 761665 w 1253294"/>
                  <a:gd name="connsiteY567" fmla="*/ 830568 h 1007782"/>
                  <a:gd name="connsiteX568" fmla="*/ 765276 w 1253294"/>
                  <a:gd name="connsiteY568" fmla="*/ 834181 h 1007782"/>
                  <a:gd name="connsiteX569" fmla="*/ 797790 w 1253294"/>
                  <a:gd name="connsiteY569" fmla="*/ 834181 h 1007782"/>
                  <a:gd name="connsiteX570" fmla="*/ 797790 w 1253294"/>
                  <a:gd name="connsiteY570" fmla="*/ 848630 h 1007782"/>
                  <a:gd name="connsiteX571" fmla="*/ 794180 w 1253294"/>
                  <a:gd name="connsiteY571" fmla="*/ 852243 h 1007782"/>
                  <a:gd name="connsiteX572" fmla="*/ 790564 w 1253294"/>
                  <a:gd name="connsiteY572" fmla="*/ 855856 h 1007782"/>
                  <a:gd name="connsiteX573" fmla="*/ 786954 w 1253294"/>
                  <a:gd name="connsiteY573" fmla="*/ 859469 h 1007782"/>
                  <a:gd name="connsiteX574" fmla="*/ 783338 w 1253294"/>
                  <a:gd name="connsiteY574" fmla="*/ 866695 h 1007782"/>
                  <a:gd name="connsiteX575" fmla="*/ 779728 w 1253294"/>
                  <a:gd name="connsiteY575" fmla="*/ 866695 h 1007782"/>
                  <a:gd name="connsiteX576" fmla="*/ 776113 w 1253294"/>
                  <a:gd name="connsiteY576" fmla="*/ 863082 h 1007782"/>
                  <a:gd name="connsiteX577" fmla="*/ 772502 w 1253294"/>
                  <a:gd name="connsiteY577" fmla="*/ 863082 h 1007782"/>
                  <a:gd name="connsiteX578" fmla="*/ 772502 w 1253294"/>
                  <a:gd name="connsiteY578" fmla="*/ 859469 h 1007782"/>
                  <a:gd name="connsiteX579" fmla="*/ 768891 w 1253294"/>
                  <a:gd name="connsiteY579" fmla="*/ 855856 h 1007782"/>
                  <a:gd name="connsiteX580" fmla="*/ 765276 w 1253294"/>
                  <a:gd name="connsiteY580" fmla="*/ 852243 h 1007782"/>
                  <a:gd name="connsiteX581" fmla="*/ 765276 w 1253294"/>
                  <a:gd name="connsiteY581" fmla="*/ 848630 h 1007782"/>
                  <a:gd name="connsiteX582" fmla="*/ 761665 w 1253294"/>
                  <a:gd name="connsiteY582" fmla="*/ 845020 h 1007782"/>
                  <a:gd name="connsiteX583" fmla="*/ 758050 w 1253294"/>
                  <a:gd name="connsiteY583" fmla="*/ 841407 h 1007782"/>
                  <a:gd name="connsiteX584" fmla="*/ 754439 w 1253294"/>
                  <a:gd name="connsiteY584" fmla="*/ 837794 h 1007782"/>
                  <a:gd name="connsiteX585" fmla="*/ 747213 w 1253294"/>
                  <a:gd name="connsiteY585" fmla="*/ 834181 h 1007782"/>
                  <a:gd name="connsiteX586" fmla="*/ 743603 w 1253294"/>
                  <a:gd name="connsiteY586" fmla="*/ 837794 h 1007782"/>
                  <a:gd name="connsiteX587" fmla="*/ 736377 w 1253294"/>
                  <a:gd name="connsiteY587" fmla="*/ 837794 h 1007782"/>
                  <a:gd name="connsiteX588" fmla="*/ 729151 w 1253294"/>
                  <a:gd name="connsiteY588" fmla="*/ 841407 h 1007782"/>
                  <a:gd name="connsiteX589" fmla="*/ 718314 w 1253294"/>
                  <a:gd name="connsiteY589" fmla="*/ 841407 h 1007782"/>
                  <a:gd name="connsiteX590" fmla="*/ 718314 w 1253294"/>
                  <a:gd name="connsiteY590" fmla="*/ 837794 h 1007782"/>
                  <a:gd name="connsiteX591" fmla="*/ 711088 w 1253294"/>
                  <a:gd name="connsiteY591" fmla="*/ 834181 h 1007782"/>
                  <a:gd name="connsiteX592" fmla="*/ 707473 w 1253294"/>
                  <a:gd name="connsiteY592" fmla="*/ 830568 h 1007782"/>
                  <a:gd name="connsiteX593" fmla="*/ 703862 w 1253294"/>
                  <a:gd name="connsiteY593" fmla="*/ 826955 h 1007782"/>
                  <a:gd name="connsiteX594" fmla="*/ 700247 w 1253294"/>
                  <a:gd name="connsiteY594" fmla="*/ 819731 h 1007782"/>
                  <a:gd name="connsiteX595" fmla="*/ 696636 w 1253294"/>
                  <a:gd name="connsiteY595" fmla="*/ 812505 h 1007782"/>
                  <a:gd name="connsiteX596" fmla="*/ 696636 w 1253294"/>
                  <a:gd name="connsiteY596" fmla="*/ 805279 h 1007782"/>
                  <a:gd name="connsiteX597" fmla="*/ 700247 w 1253294"/>
                  <a:gd name="connsiteY597" fmla="*/ 798053 h 1007782"/>
                  <a:gd name="connsiteX598" fmla="*/ 700247 w 1253294"/>
                  <a:gd name="connsiteY598" fmla="*/ 787217 h 1007782"/>
                  <a:gd name="connsiteX599" fmla="*/ 693026 w 1253294"/>
                  <a:gd name="connsiteY599" fmla="*/ 787217 h 1007782"/>
                  <a:gd name="connsiteX600" fmla="*/ 689410 w 1253294"/>
                  <a:gd name="connsiteY600" fmla="*/ 790830 h 1007782"/>
                  <a:gd name="connsiteX601" fmla="*/ 689410 w 1253294"/>
                  <a:gd name="connsiteY601" fmla="*/ 794443 h 1007782"/>
                  <a:gd name="connsiteX602" fmla="*/ 685800 w 1253294"/>
                  <a:gd name="connsiteY602" fmla="*/ 801666 h 1007782"/>
                  <a:gd name="connsiteX603" fmla="*/ 685800 w 1253294"/>
                  <a:gd name="connsiteY603" fmla="*/ 805279 h 1007782"/>
                  <a:gd name="connsiteX604" fmla="*/ 682184 w 1253294"/>
                  <a:gd name="connsiteY604" fmla="*/ 808892 h 1007782"/>
                  <a:gd name="connsiteX605" fmla="*/ 660511 w 1253294"/>
                  <a:gd name="connsiteY605" fmla="*/ 808892 h 1007782"/>
                  <a:gd name="connsiteX606" fmla="*/ 656896 w 1253294"/>
                  <a:gd name="connsiteY606" fmla="*/ 812505 h 1007782"/>
                  <a:gd name="connsiteX607" fmla="*/ 656896 w 1253294"/>
                  <a:gd name="connsiteY607" fmla="*/ 816118 h 1007782"/>
                  <a:gd name="connsiteX608" fmla="*/ 653285 w 1253294"/>
                  <a:gd name="connsiteY608" fmla="*/ 819731 h 1007782"/>
                  <a:gd name="connsiteX609" fmla="*/ 649670 w 1253294"/>
                  <a:gd name="connsiteY609" fmla="*/ 826955 h 1007782"/>
                  <a:gd name="connsiteX610" fmla="*/ 649670 w 1253294"/>
                  <a:gd name="connsiteY610" fmla="*/ 830568 h 1007782"/>
                  <a:gd name="connsiteX611" fmla="*/ 646059 w 1253294"/>
                  <a:gd name="connsiteY611" fmla="*/ 834181 h 1007782"/>
                  <a:gd name="connsiteX612" fmla="*/ 638833 w 1253294"/>
                  <a:gd name="connsiteY612" fmla="*/ 837794 h 1007782"/>
                  <a:gd name="connsiteX613" fmla="*/ 635223 w 1253294"/>
                  <a:gd name="connsiteY613" fmla="*/ 841407 h 1007782"/>
                  <a:gd name="connsiteX614" fmla="*/ 627997 w 1253294"/>
                  <a:gd name="connsiteY614" fmla="*/ 845020 h 1007782"/>
                  <a:gd name="connsiteX615" fmla="*/ 620771 w 1253294"/>
                  <a:gd name="connsiteY615" fmla="*/ 845020 h 1007782"/>
                  <a:gd name="connsiteX616" fmla="*/ 613545 w 1253294"/>
                  <a:gd name="connsiteY616" fmla="*/ 848630 h 1007782"/>
                  <a:gd name="connsiteX617" fmla="*/ 602708 w 1253294"/>
                  <a:gd name="connsiteY617" fmla="*/ 848630 h 1007782"/>
                  <a:gd name="connsiteX618" fmla="*/ 595482 w 1253294"/>
                  <a:gd name="connsiteY618" fmla="*/ 845020 h 1007782"/>
                  <a:gd name="connsiteX619" fmla="*/ 588256 w 1253294"/>
                  <a:gd name="connsiteY619" fmla="*/ 841407 h 1007782"/>
                  <a:gd name="connsiteX620" fmla="*/ 584793 w 1253294"/>
                  <a:gd name="connsiteY620" fmla="*/ 837794 h 1007782"/>
                  <a:gd name="connsiteX621" fmla="*/ 581182 w 1253294"/>
                  <a:gd name="connsiteY621" fmla="*/ 830568 h 1007782"/>
                  <a:gd name="connsiteX622" fmla="*/ 581182 w 1253294"/>
                  <a:gd name="connsiteY622" fmla="*/ 826955 h 1007782"/>
                  <a:gd name="connsiteX623" fmla="*/ 584793 w 1253294"/>
                  <a:gd name="connsiteY623" fmla="*/ 819731 h 1007782"/>
                  <a:gd name="connsiteX624" fmla="*/ 584793 w 1253294"/>
                  <a:gd name="connsiteY624" fmla="*/ 816118 h 1007782"/>
                  <a:gd name="connsiteX625" fmla="*/ 588256 w 1253294"/>
                  <a:gd name="connsiteY625" fmla="*/ 816118 h 1007782"/>
                  <a:gd name="connsiteX626" fmla="*/ 592019 w 1253294"/>
                  <a:gd name="connsiteY626" fmla="*/ 812505 h 1007782"/>
                  <a:gd name="connsiteX627" fmla="*/ 592019 w 1253294"/>
                  <a:gd name="connsiteY627" fmla="*/ 808892 h 1007782"/>
                  <a:gd name="connsiteX628" fmla="*/ 595482 w 1253294"/>
                  <a:gd name="connsiteY628" fmla="*/ 808892 h 1007782"/>
                  <a:gd name="connsiteX629" fmla="*/ 592019 w 1253294"/>
                  <a:gd name="connsiteY629" fmla="*/ 805279 h 1007782"/>
                  <a:gd name="connsiteX630" fmla="*/ 592019 w 1253294"/>
                  <a:gd name="connsiteY630" fmla="*/ 801666 h 1007782"/>
                  <a:gd name="connsiteX631" fmla="*/ 588256 w 1253294"/>
                  <a:gd name="connsiteY631" fmla="*/ 798053 h 1007782"/>
                  <a:gd name="connsiteX632" fmla="*/ 588256 w 1253294"/>
                  <a:gd name="connsiteY632" fmla="*/ 787217 h 1007782"/>
                  <a:gd name="connsiteX633" fmla="*/ 592019 w 1253294"/>
                  <a:gd name="connsiteY633" fmla="*/ 783604 h 1007782"/>
                  <a:gd name="connsiteX634" fmla="*/ 592019 w 1253294"/>
                  <a:gd name="connsiteY634" fmla="*/ 776378 h 1007782"/>
                  <a:gd name="connsiteX635" fmla="*/ 584793 w 1253294"/>
                  <a:gd name="connsiteY635" fmla="*/ 772765 h 1007782"/>
                  <a:gd name="connsiteX636" fmla="*/ 577420 w 1253294"/>
                  <a:gd name="connsiteY636" fmla="*/ 769152 h 1007782"/>
                  <a:gd name="connsiteX637" fmla="*/ 541442 w 1253294"/>
                  <a:gd name="connsiteY637" fmla="*/ 769152 h 1007782"/>
                  <a:gd name="connsiteX638" fmla="*/ 534216 w 1253294"/>
                  <a:gd name="connsiteY638" fmla="*/ 772765 h 1007782"/>
                  <a:gd name="connsiteX639" fmla="*/ 526843 w 1253294"/>
                  <a:gd name="connsiteY639" fmla="*/ 779991 h 1007782"/>
                  <a:gd name="connsiteX640" fmla="*/ 526843 w 1253294"/>
                  <a:gd name="connsiteY640" fmla="*/ 783604 h 1007782"/>
                  <a:gd name="connsiteX641" fmla="*/ 530453 w 1253294"/>
                  <a:gd name="connsiteY641" fmla="*/ 787217 h 1007782"/>
                  <a:gd name="connsiteX642" fmla="*/ 534216 w 1253294"/>
                  <a:gd name="connsiteY642" fmla="*/ 790830 h 1007782"/>
                  <a:gd name="connsiteX643" fmla="*/ 537679 w 1253294"/>
                  <a:gd name="connsiteY643" fmla="*/ 794443 h 1007782"/>
                  <a:gd name="connsiteX644" fmla="*/ 544905 w 1253294"/>
                  <a:gd name="connsiteY644" fmla="*/ 794443 h 1007782"/>
                  <a:gd name="connsiteX645" fmla="*/ 544905 w 1253294"/>
                  <a:gd name="connsiteY645" fmla="*/ 798053 h 1007782"/>
                  <a:gd name="connsiteX646" fmla="*/ 548668 w 1253294"/>
                  <a:gd name="connsiteY646" fmla="*/ 801666 h 1007782"/>
                  <a:gd name="connsiteX647" fmla="*/ 544905 w 1253294"/>
                  <a:gd name="connsiteY647" fmla="*/ 805279 h 1007782"/>
                  <a:gd name="connsiteX648" fmla="*/ 544905 w 1253294"/>
                  <a:gd name="connsiteY648" fmla="*/ 808892 h 1007782"/>
                  <a:gd name="connsiteX649" fmla="*/ 541442 w 1253294"/>
                  <a:gd name="connsiteY649" fmla="*/ 812505 h 1007782"/>
                  <a:gd name="connsiteX650" fmla="*/ 537679 w 1253294"/>
                  <a:gd name="connsiteY650" fmla="*/ 816118 h 1007782"/>
                  <a:gd name="connsiteX651" fmla="*/ 537679 w 1253294"/>
                  <a:gd name="connsiteY651" fmla="*/ 826955 h 1007782"/>
                  <a:gd name="connsiteX652" fmla="*/ 541442 w 1253294"/>
                  <a:gd name="connsiteY652" fmla="*/ 826955 h 1007782"/>
                  <a:gd name="connsiteX653" fmla="*/ 541442 w 1253294"/>
                  <a:gd name="connsiteY653" fmla="*/ 830568 h 1007782"/>
                  <a:gd name="connsiteX654" fmla="*/ 544905 w 1253294"/>
                  <a:gd name="connsiteY654" fmla="*/ 834181 h 1007782"/>
                  <a:gd name="connsiteX655" fmla="*/ 544905 w 1253294"/>
                  <a:gd name="connsiteY655" fmla="*/ 837794 h 1007782"/>
                  <a:gd name="connsiteX656" fmla="*/ 541442 w 1253294"/>
                  <a:gd name="connsiteY656" fmla="*/ 837794 h 1007782"/>
                  <a:gd name="connsiteX657" fmla="*/ 541442 w 1253294"/>
                  <a:gd name="connsiteY657" fmla="*/ 841407 h 1007782"/>
                  <a:gd name="connsiteX658" fmla="*/ 530453 w 1253294"/>
                  <a:gd name="connsiteY658" fmla="*/ 841407 h 1007782"/>
                  <a:gd name="connsiteX659" fmla="*/ 526843 w 1253294"/>
                  <a:gd name="connsiteY659" fmla="*/ 837794 h 1007782"/>
                  <a:gd name="connsiteX660" fmla="*/ 523379 w 1253294"/>
                  <a:gd name="connsiteY660" fmla="*/ 837794 h 1007782"/>
                  <a:gd name="connsiteX661" fmla="*/ 523379 w 1253294"/>
                  <a:gd name="connsiteY661" fmla="*/ 841407 h 1007782"/>
                  <a:gd name="connsiteX662" fmla="*/ 519617 w 1253294"/>
                  <a:gd name="connsiteY662" fmla="*/ 841407 h 1007782"/>
                  <a:gd name="connsiteX663" fmla="*/ 519617 w 1253294"/>
                  <a:gd name="connsiteY663" fmla="*/ 845020 h 1007782"/>
                  <a:gd name="connsiteX664" fmla="*/ 516153 w 1253294"/>
                  <a:gd name="connsiteY664" fmla="*/ 848630 h 1007782"/>
                  <a:gd name="connsiteX665" fmla="*/ 516153 w 1253294"/>
                  <a:gd name="connsiteY665" fmla="*/ 855856 h 1007782"/>
                  <a:gd name="connsiteX666" fmla="*/ 512391 w 1253294"/>
                  <a:gd name="connsiteY666" fmla="*/ 859469 h 1007782"/>
                  <a:gd name="connsiteX667" fmla="*/ 512391 w 1253294"/>
                  <a:gd name="connsiteY667" fmla="*/ 866695 h 1007782"/>
                  <a:gd name="connsiteX668" fmla="*/ 508927 w 1253294"/>
                  <a:gd name="connsiteY668" fmla="*/ 870308 h 1007782"/>
                  <a:gd name="connsiteX669" fmla="*/ 505317 w 1253294"/>
                  <a:gd name="connsiteY669" fmla="*/ 870308 h 1007782"/>
                  <a:gd name="connsiteX670" fmla="*/ 501701 w 1253294"/>
                  <a:gd name="connsiteY670" fmla="*/ 866695 h 1007782"/>
                  <a:gd name="connsiteX671" fmla="*/ 498091 w 1253294"/>
                  <a:gd name="connsiteY671" fmla="*/ 863082 h 1007782"/>
                  <a:gd name="connsiteX672" fmla="*/ 490865 w 1253294"/>
                  <a:gd name="connsiteY672" fmla="*/ 859469 h 1007782"/>
                  <a:gd name="connsiteX673" fmla="*/ 487254 w 1253294"/>
                  <a:gd name="connsiteY673" fmla="*/ 855856 h 1007782"/>
                  <a:gd name="connsiteX674" fmla="*/ 483639 w 1253294"/>
                  <a:gd name="connsiteY674" fmla="*/ 852243 h 1007782"/>
                  <a:gd name="connsiteX675" fmla="*/ 472802 w 1253294"/>
                  <a:gd name="connsiteY675" fmla="*/ 852243 h 1007782"/>
                  <a:gd name="connsiteX676" fmla="*/ 472802 w 1253294"/>
                  <a:gd name="connsiteY676" fmla="*/ 859469 h 1007782"/>
                  <a:gd name="connsiteX677" fmla="*/ 476413 w 1253294"/>
                  <a:gd name="connsiteY677" fmla="*/ 863082 h 1007782"/>
                  <a:gd name="connsiteX678" fmla="*/ 483639 w 1253294"/>
                  <a:gd name="connsiteY678" fmla="*/ 866695 h 1007782"/>
                  <a:gd name="connsiteX679" fmla="*/ 487254 w 1253294"/>
                  <a:gd name="connsiteY679" fmla="*/ 870308 h 1007782"/>
                  <a:gd name="connsiteX680" fmla="*/ 490865 w 1253294"/>
                  <a:gd name="connsiteY680" fmla="*/ 873921 h 1007782"/>
                  <a:gd name="connsiteX681" fmla="*/ 494480 w 1253294"/>
                  <a:gd name="connsiteY681" fmla="*/ 877532 h 1007782"/>
                  <a:gd name="connsiteX682" fmla="*/ 494480 w 1253294"/>
                  <a:gd name="connsiteY682" fmla="*/ 884758 h 1007782"/>
                  <a:gd name="connsiteX683" fmla="*/ 490865 w 1253294"/>
                  <a:gd name="connsiteY683" fmla="*/ 891984 h 1007782"/>
                  <a:gd name="connsiteX684" fmla="*/ 487254 w 1253294"/>
                  <a:gd name="connsiteY684" fmla="*/ 895597 h 1007782"/>
                  <a:gd name="connsiteX685" fmla="*/ 483639 w 1253294"/>
                  <a:gd name="connsiteY685" fmla="*/ 895597 h 1007782"/>
                  <a:gd name="connsiteX686" fmla="*/ 476413 w 1253294"/>
                  <a:gd name="connsiteY686" fmla="*/ 899210 h 1007782"/>
                  <a:gd name="connsiteX687" fmla="*/ 461966 w 1253294"/>
                  <a:gd name="connsiteY687" fmla="*/ 899210 h 1007782"/>
                  <a:gd name="connsiteX688" fmla="*/ 458350 w 1253294"/>
                  <a:gd name="connsiteY688" fmla="*/ 895597 h 1007782"/>
                  <a:gd name="connsiteX689" fmla="*/ 454740 w 1253294"/>
                  <a:gd name="connsiteY689" fmla="*/ 899210 h 1007782"/>
                  <a:gd name="connsiteX690" fmla="*/ 451124 w 1253294"/>
                  <a:gd name="connsiteY690" fmla="*/ 902820 h 1007782"/>
                  <a:gd name="connsiteX691" fmla="*/ 447514 w 1253294"/>
                  <a:gd name="connsiteY691" fmla="*/ 906433 h 1007782"/>
                  <a:gd name="connsiteX692" fmla="*/ 447514 w 1253294"/>
                  <a:gd name="connsiteY692" fmla="*/ 913659 h 1007782"/>
                  <a:gd name="connsiteX693" fmla="*/ 443898 w 1253294"/>
                  <a:gd name="connsiteY693" fmla="*/ 917272 h 1007782"/>
                  <a:gd name="connsiteX694" fmla="*/ 440288 w 1253294"/>
                  <a:gd name="connsiteY694" fmla="*/ 920885 h 1007782"/>
                  <a:gd name="connsiteX695" fmla="*/ 436677 w 1253294"/>
                  <a:gd name="connsiteY695" fmla="*/ 920885 h 1007782"/>
                  <a:gd name="connsiteX696" fmla="*/ 433062 w 1253294"/>
                  <a:gd name="connsiteY696" fmla="*/ 917272 h 1007782"/>
                  <a:gd name="connsiteX697" fmla="*/ 429451 w 1253294"/>
                  <a:gd name="connsiteY697" fmla="*/ 917272 h 1007782"/>
                  <a:gd name="connsiteX698" fmla="*/ 425836 w 1253294"/>
                  <a:gd name="connsiteY698" fmla="*/ 913659 h 1007782"/>
                  <a:gd name="connsiteX699" fmla="*/ 414999 w 1253294"/>
                  <a:gd name="connsiteY699" fmla="*/ 913659 h 1007782"/>
                  <a:gd name="connsiteX700" fmla="*/ 411389 w 1253294"/>
                  <a:gd name="connsiteY700" fmla="*/ 917272 h 1007782"/>
                  <a:gd name="connsiteX701" fmla="*/ 411389 w 1253294"/>
                  <a:gd name="connsiteY701" fmla="*/ 920885 h 1007782"/>
                  <a:gd name="connsiteX702" fmla="*/ 407773 w 1253294"/>
                  <a:gd name="connsiteY702" fmla="*/ 924498 h 1007782"/>
                  <a:gd name="connsiteX703" fmla="*/ 411389 w 1253294"/>
                  <a:gd name="connsiteY703" fmla="*/ 928111 h 1007782"/>
                  <a:gd name="connsiteX704" fmla="*/ 414999 w 1253294"/>
                  <a:gd name="connsiteY704" fmla="*/ 931722 h 1007782"/>
                  <a:gd name="connsiteX705" fmla="*/ 418610 w 1253294"/>
                  <a:gd name="connsiteY705" fmla="*/ 931722 h 1007782"/>
                  <a:gd name="connsiteX706" fmla="*/ 418610 w 1253294"/>
                  <a:gd name="connsiteY706" fmla="*/ 942561 h 1007782"/>
                  <a:gd name="connsiteX707" fmla="*/ 414999 w 1253294"/>
                  <a:gd name="connsiteY707" fmla="*/ 946174 h 1007782"/>
                  <a:gd name="connsiteX708" fmla="*/ 411389 w 1253294"/>
                  <a:gd name="connsiteY708" fmla="*/ 953400 h 1007782"/>
                  <a:gd name="connsiteX709" fmla="*/ 404163 w 1253294"/>
                  <a:gd name="connsiteY709" fmla="*/ 953400 h 1007782"/>
                  <a:gd name="connsiteX710" fmla="*/ 404163 w 1253294"/>
                  <a:gd name="connsiteY710" fmla="*/ 957010 h 1007782"/>
                  <a:gd name="connsiteX711" fmla="*/ 400547 w 1253294"/>
                  <a:gd name="connsiteY711" fmla="*/ 960623 h 1007782"/>
                  <a:gd name="connsiteX712" fmla="*/ 396937 w 1253294"/>
                  <a:gd name="connsiteY712" fmla="*/ 960623 h 1007782"/>
                  <a:gd name="connsiteX713" fmla="*/ 393321 w 1253294"/>
                  <a:gd name="connsiteY713" fmla="*/ 964236 h 1007782"/>
                  <a:gd name="connsiteX714" fmla="*/ 389711 w 1253294"/>
                  <a:gd name="connsiteY714" fmla="*/ 967849 h 1007782"/>
                  <a:gd name="connsiteX715" fmla="*/ 368033 w 1253294"/>
                  <a:gd name="connsiteY715" fmla="*/ 967849 h 1007782"/>
                  <a:gd name="connsiteX716" fmla="*/ 364422 w 1253294"/>
                  <a:gd name="connsiteY716" fmla="*/ 964236 h 1007782"/>
                  <a:gd name="connsiteX717" fmla="*/ 360812 w 1253294"/>
                  <a:gd name="connsiteY717" fmla="*/ 960623 h 1007782"/>
                  <a:gd name="connsiteX718" fmla="*/ 335523 w 1253294"/>
                  <a:gd name="connsiteY718" fmla="*/ 960623 h 1007782"/>
                  <a:gd name="connsiteX719" fmla="*/ 335523 w 1253294"/>
                  <a:gd name="connsiteY719" fmla="*/ 957010 h 1007782"/>
                  <a:gd name="connsiteX720" fmla="*/ 331908 w 1253294"/>
                  <a:gd name="connsiteY720" fmla="*/ 953400 h 1007782"/>
                  <a:gd name="connsiteX721" fmla="*/ 331908 w 1253294"/>
                  <a:gd name="connsiteY721" fmla="*/ 946174 h 1007782"/>
                  <a:gd name="connsiteX722" fmla="*/ 328297 w 1253294"/>
                  <a:gd name="connsiteY722" fmla="*/ 946174 h 1007782"/>
                  <a:gd name="connsiteX723" fmla="*/ 328297 w 1253294"/>
                  <a:gd name="connsiteY723" fmla="*/ 942561 h 1007782"/>
                  <a:gd name="connsiteX724" fmla="*/ 321071 w 1253294"/>
                  <a:gd name="connsiteY724" fmla="*/ 942561 h 1007782"/>
                  <a:gd name="connsiteX725" fmla="*/ 321071 w 1253294"/>
                  <a:gd name="connsiteY725" fmla="*/ 946174 h 1007782"/>
                  <a:gd name="connsiteX726" fmla="*/ 317456 w 1253294"/>
                  <a:gd name="connsiteY726" fmla="*/ 946174 h 1007782"/>
                  <a:gd name="connsiteX727" fmla="*/ 317456 w 1253294"/>
                  <a:gd name="connsiteY727" fmla="*/ 949787 h 1007782"/>
                  <a:gd name="connsiteX728" fmla="*/ 313845 w 1253294"/>
                  <a:gd name="connsiteY728" fmla="*/ 953400 h 1007782"/>
                  <a:gd name="connsiteX729" fmla="*/ 295783 w 1253294"/>
                  <a:gd name="connsiteY729" fmla="*/ 953400 h 1007782"/>
                  <a:gd name="connsiteX730" fmla="*/ 292167 w 1253294"/>
                  <a:gd name="connsiteY730" fmla="*/ 957010 h 1007782"/>
                  <a:gd name="connsiteX731" fmla="*/ 288557 w 1253294"/>
                  <a:gd name="connsiteY731" fmla="*/ 957010 h 1007782"/>
                  <a:gd name="connsiteX732" fmla="*/ 284941 w 1253294"/>
                  <a:gd name="connsiteY732" fmla="*/ 964236 h 1007782"/>
                  <a:gd name="connsiteX733" fmla="*/ 281331 w 1253294"/>
                  <a:gd name="connsiteY733" fmla="*/ 964236 h 1007782"/>
                  <a:gd name="connsiteX734" fmla="*/ 277720 w 1253294"/>
                  <a:gd name="connsiteY734" fmla="*/ 967849 h 1007782"/>
                  <a:gd name="connsiteX735" fmla="*/ 270494 w 1253294"/>
                  <a:gd name="connsiteY735" fmla="*/ 967849 h 1007782"/>
                  <a:gd name="connsiteX736" fmla="*/ 266879 w 1253294"/>
                  <a:gd name="connsiteY736" fmla="*/ 964236 h 1007782"/>
                  <a:gd name="connsiteX737" fmla="*/ 263268 w 1253294"/>
                  <a:gd name="connsiteY737" fmla="*/ 960623 h 1007782"/>
                  <a:gd name="connsiteX738" fmla="*/ 259653 w 1253294"/>
                  <a:gd name="connsiteY738" fmla="*/ 957010 h 1007782"/>
                  <a:gd name="connsiteX739" fmla="*/ 256042 w 1253294"/>
                  <a:gd name="connsiteY739" fmla="*/ 953400 h 1007782"/>
                  <a:gd name="connsiteX740" fmla="*/ 252432 w 1253294"/>
                  <a:gd name="connsiteY740" fmla="*/ 949787 h 1007782"/>
                  <a:gd name="connsiteX741" fmla="*/ 248816 w 1253294"/>
                  <a:gd name="connsiteY741" fmla="*/ 942561 h 1007782"/>
                  <a:gd name="connsiteX742" fmla="*/ 245206 w 1253294"/>
                  <a:gd name="connsiteY742" fmla="*/ 938948 h 1007782"/>
                  <a:gd name="connsiteX743" fmla="*/ 241590 w 1253294"/>
                  <a:gd name="connsiteY743" fmla="*/ 938948 h 1007782"/>
                  <a:gd name="connsiteX744" fmla="*/ 237980 w 1253294"/>
                  <a:gd name="connsiteY744" fmla="*/ 935335 h 1007782"/>
                  <a:gd name="connsiteX745" fmla="*/ 234364 w 1253294"/>
                  <a:gd name="connsiteY745" fmla="*/ 931722 h 1007782"/>
                  <a:gd name="connsiteX746" fmla="*/ 227143 w 1253294"/>
                  <a:gd name="connsiteY746" fmla="*/ 931722 h 1007782"/>
                  <a:gd name="connsiteX747" fmla="*/ 223528 w 1253294"/>
                  <a:gd name="connsiteY747" fmla="*/ 935335 h 1007782"/>
                  <a:gd name="connsiteX748" fmla="*/ 219917 w 1253294"/>
                  <a:gd name="connsiteY748" fmla="*/ 938948 h 1007782"/>
                  <a:gd name="connsiteX749" fmla="*/ 219917 w 1253294"/>
                  <a:gd name="connsiteY749" fmla="*/ 942561 h 1007782"/>
                  <a:gd name="connsiteX750" fmla="*/ 216302 w 1253294"/>
                  <a:gd name="connsiteY750" fmla="*/ 942561 h 1007782"/>
                  <a:gd name="connsiteX751" fmla="*/ 216302 w 1253294"/>
                  <a:gd name="connsiteY751" fmla="*/ 946174 h 1007782"/>
                  <a:gd name="connsiteX752" fmla="*/ 209076 w 1253294"/>
                  <a:gd name="connsiteY752" fmla="*/ 946174 h 1007782"/>
                  <a:gd name="connsiteX753" fmla="*/ 201855 w 1253294"/>
                  <a:gd name="connsiteY753" fmla="*/ 949787 h 1007782"/>
                  <a:gd name="connsiteX754" fmla="*/ 194629 w 1253294"/>
                  <a:gd name="connsiteY754" fmla="*/ 949787 h 1007782"/>
                  <a:gd name="connsiteX755" fmla="*/ 191013 w 1253294"/>
                  <a:gd name="connsiteY755" fmla="*/ 953400 h 1007782"/>
                  <a:gd name="connsiteX756" fmla="*/ 187403 w 1253294"/>
                  <a:gd name="connsiteY756" fmla="*/ 957010 h 1007782"/>
                  <a:gd name="connsiteX757" fmla="*/ 183787 w 1253294"/>
                  <a:gd name="connsiteY757" fmla="*/ 960623 h 1007782"/>
                  <a:gd name="connsiteX758" fmla="*/ 180177 w 1253294"/>
                  <a:gd name="connsiteY758" fmla="*/ 967849 h 1007782"/>
                  <a:gd name="connsiteX759" fmla="*/ 176566 w 1253294"/>
                  <a:gd name="connsiteY759" fmla="*/ 971462 h 1007782"/>
                  <a:gd name="connsiteX760" fmla="*/ 176566 w 1253294"/>
                  <a:gd name="connsiteY760" fmla="*/ 978688 h 1007782"/>
                  <a:gd name="connsiteX761" fmla="*/ 172951 w 1253294"/>
                  <a:gd name="connsiteY761" fmla="*/ 982299 h 1007782"/>
                  <a:gd name="connsiteX762" fmla="*/ 169340 w 1253294"/>
                  <a:gd name="connsiteY762" fmla="*/ 989375 h 1007782"/>
                  <a:gd name="connsiteX763" fmla="*/ 165725 w 1253294"/>
                  <a:gd name="connsiteY763" fmla="*/ 992988 h 1007782"/>
                  <a:gd name="connsiteX764" fmla="*/ 162114 w 1253294"/>
                  <a:gd name="connsiteY764" fmla="*/ 996599 h 1007782"/>
                  <a:gd name="connsiteX765" fmla="*/ 154888 w 1253294"/>
                  <a:gd name="connsiteY765" fmla="*/ 1000212 h 1007782"/>
                  <a:gd name="connsiteX766" fmla="*/ 151273 w 1253294"/>
                  <a:gd name="connsiteY766" fmla="*/ 1003977 h 1007782"/>
                  <a:gd name="connsiteX767" fmla="*/ 147662 w 1253294"/>
                  <a:gd name="connsiteY767" fmla="*/ 1003977 h 1007782"/>
                  <a:gd name="connsiteX768" fmla="*/ 140436 w 1253294"/>
                  <a:gd name="connsiteY768" fmla="*/ 1007590 h 1007782"/>
                  <a:gd name="connsiteX769" fmla="*/ 111537 w 1253294"/>
                  <a:gd name="connsiteY769" fmla="*/ 1007590 h 1007782"/>
                  <a:gd name="connsiteX770" fmla="*/ 107922 w 1253294"/>
                  <a:gd name="connsiteY770" fmla="*/ 1003977 h 1007782"/>
                  <a:gd name="connsiteX771" fmla="*/ 97085 w 1253294"/>
                  <a:gd name="connsiteY771" fmla="*/ 1003977 h 1007782"/>
                  <a:gd name="connsiteX772" fmla="*/ 93475 w 1253294"/>
                  <a:gd name="connsiteY772" fmla="*/ 1000212 h 1007782"/>
                  <a:gd name="connsiteX773" fmla="*/ 86249 w 1253294"/>
                  <a:gd name="connsiteY773" fmla="*/ 1000212 h 1007782"/>
                  <a:gd name="connsiteX774" fmla="*/ 82633 w 1253294"/>
                  <a:gd name="connsiteY774" fmla="*/ 996599 h 1007782"/>
                  <a:gd name="connsiteX775" fmla="*/ 75407 w 1253294"/>
                  <a:gd name="connsiteY775" fmla="*/ 996599 h 1007782"/>
                  <a:gd name="connsiteX776" fmla="*/ 71797 w 1253294"/>
                  <a:gd name="connsiteY776" fmla="*/ 992988 h 1007782"/>
                  <a:gd name="connsiteX777" fmla="*/ 71797 w 1253294"/>
                  <a:gd name="connsiteY777" fmla="*/ 967849 h 1007782"/>
                  <a:gd name="connsiteX778" fmla="*/ 64571 w 1253294"/>
                  <a:gd name="connsiteY778" fmla="*/ 967849 h 1007782"/>
                  <a:gd name="connsiteX779" fmla="*/ 60960 w 1253294"/>
                  <a:gd name="connsiteY779" fmla="*/ 971462 h 1007782"/>
                  <a:gd name="connsiteX780" fmla="*/ 42898 w 1253294"/>
                  <a:gd name="connsiteY780" fmla="*/ 971462 h 1007782"/>
                  <a:gd name="connsiteX781" fmla="*/ 39282 w 1253294"/>
                  <a:gd name="connsiteY781" fmla="*/ 967849 h 1007782"/>
                  <a:gd name="connsiteX782" fmla="*/ 32056 w 1253294"/>
                  <a:gd name="connsiteY782" fmla="*/ 964236 h 1007782"/>
                  <a:gd name="connsiteX783" fmla="*/ 17609 w 1253294"/>
                  <a:gd name="connsiteY783" fmla="*/ 964236 h 1007782"/>
                  <a:gd name="connsiteX784" fmla="*/ 10383 w 1253294"/>
                  <a:gd name="connsiteY784" fmla="*/ 967849 h 1007782"/>
                  <a:gd name="connsiteX785" fmla="*/ 3157 w 1253294"/>
                  <a:gd name="connsiteY785" fmla="*/ 967849 h 1007782"/>
                  <a:gd name="connsiteX786" fmla="*/ -458 w 1253294"/>
                  <a:gd name="connsiteY786" fmla="*/ 877532 h 1007782"/>
                  <a:gd name="connsiteX787" fmla="*/ -458 w 1253294"/>
                  <a:gd name="connsiteY787" fmla="*/ 859469 h 1007782"/>
                  <a:gd name="connsiteX788" fmla="*/ 3157 w 1253294"/>
                  <a:gd name="connsiteY788" fmla="*/ 855856 h 1007782"/>
                  <a:gd name="connsiteX789" fmla="*/ 3157 w 1253294"/>
                  <a:gd name="connsiteY789" fmla="*/ 852243 h 1007782"/>
                  <a:gd name="connsiteX790" fmla="*/ 6768 w 1253294"/>
                  <a:gd name="connsiteY790" fmla="*/ 848630 h 1007782"/>
                  <a:gd name="connsiteX791" fmla="*/ 13994 w 1253294"/>
                  <a:gd name="connsiteY791" fmla="*/ 848630 h 1007782"/>
                  <a:gd name="connsiteX792" fmla="*/ 13994 w 1253294"/>
                  <a:gd name="connsiteY792" fmla="*/ 845020 h 1007782"/>
                  <a:gd name="connsiteX793" fmla="*/ 17609 w 1253294"/>
                  <a:gd name="connsiteY793" fmla="*/ 841407 h 1007782"/>
                  <a:gd name="connsiteX794" fmla="*/ 21220 w 1253294"/>
                  <a:gd name="connsiteY794" fmla="*/ 841407 h 1007782"/>
                  <a:gd name="connsiteX795" fmla="*/ 21220 w 1253294"/>
                  <a:gd name="connsiteY795" fmla="*/ 834181 h 1007782"/>
                  <a:gd name="connsiteX796" fmla="*/ 24831 w 1253294"/>
                  <a:gd name="connsiteY796" fmla="*/ 830568 h 1007782"/>
                  <a:gd name="connsiteX797" fmla="*/ 24831 w 1253294"/>
                  <a:gd name="connsiteY797" fmla="*/ 816118 h 1007782"/>
                  <a:gd name="connsiteX798" fmla="*/ 21220 w 1253294"/>
                  <a:gd name="connsiteY798" fmla="*/ 808892 h 1007782"/>
                  <a:gd name="connsiteX799" fmla="*/ 17609 w 1253294"/>
                  <a:gd name="connsiteY799" fmla="*/ 805279 h 1007782"/>
                  <a:gd name="connsiteX800" fmla="*/ 13994 w 1253294"/>
                  <a:gd name="connsiteY800" fmla="*/ 801666 h 1007782"/>
                  <a:gd name="connsiteX801" fmla="*/ 13994 w 1253294"/>
                  <a:gd name="connsiteY801" fmla="*/ 790830 h 1007782"/>
                  <a:gd name="connsiteX802" fmla="*/ 10383 w 1253294"/>
                  <a:gd name="connsiteY802" fmla="*/ 787217 h 1007782"/>
                  <a:gd name="connsiteX803" fmla="*/ 6768 w 1253294"/>
                  <a:gd name="connsiteY803" fmla="*/ 783604 h 1007782"/>
                  <a:gd name="connsiteX804" fmla="*/ 3157 w 1253294"/>
                  <a:gd name="connsiteY804" fmla="*/ 779991 h 1007782"/>
                  <a:gd name="connsiteX805" fmla="*/ 3157 w 1253294"/>
                  <a:gd name="connsiteY805" fmla="*/ 772765 h 1007782"/>
                  <a:gd name="connsiteX806" fmla="*/ -458 w 1253294"/>
                  <a:gd name="connsiteY806" fmla="*/ 769152 h 1007782"/>
                  <a:gd name="connsiteX807" fmla="*/ -458 w 1253294"/>
                  <a:gd name="connsiteY807" fmla="*/ 754702 h 1007782"/>
                  <a:gd name="connsiteX808" fmla="*/ 3157 w 1253294"/>
                  <a:gd name="connsiteY808" fmla="*/ 747476 h 1007782"/>
                  <a:gd name="connsiteX809" fmla="*/ 3157 w 1253294"/>
                  <a:gd name="connsiteY809" fmla="*/ 725801 h 1007782"/>
                  <a:gd name="connsiteX810" fmla="*/ 10383 w 1253294"/>
                  <a:gd name="connsiteY810" fmla="*/ 718575 h 1007782"/>
                  <a:gd name="connsiteX811" fmla="*/ 13994 w 1253294"/>
                  <a:gd name="connsiteY811" fmla="*/ 711351 h 1007782"/>
                  <a:gd name="connsiteX812" fmla="*/ 17609 w 1253294"/>
                  <a:gd name="connsiteY812" fmla="*/ 711351 h 1007782"/>
                  <a:gd name="connsiteX813" fmla="*/ 21220 w 1253294"/>
                  <a:gd name="connsiteY813" fmla="*/ 707738 h 1007782"/>
                  <a:gd name="connsiteX814" fmla="*/ 21220 w 1253294"/>
                  <a:gd name="connsiteY814" fmla="*/ 704125 h 1007782"/>
                  <a:gd name="connsiteX815" fmla="*/ 17609 w 1253294"/>
                  <a:gd name="connsiteY815" fmla="*/ 700512 h 1007782"/>
                  <a:gd name="connsiteX816" fmla="*/ 17609 w 1253294"/>
                  <a:gd name="connsiteY816" fmla="*/ 689673 h 1007782"/>
                  <a:gd name="connsiteX817" fmla="*/ 21220 w 1253294"/>
                  <a:gd name="connsiteY817" fmla="*/ 686063 h 1007782"/>
                  <a:gd name="connsiteX818" fmla="*/ 24831 w 1253294"/>
                  <a:gd name="connsiteY818" fmla="*/ 686063 h 1007782"/>
                  <a:gd name="connsiteX819" fmla="*/ 28446 w 1253294"/>
                  <a:gd name="connsiteY819" fmla="*/ 682450 h 1007782"/>
                  <a:gd name="connsiteX820" fmla="*/ 24831 w 1253294"/>
                  <a:gd name="connsiteY820" fmla="*/ 682450 h 1007782"/>
                  <a:gd name="connsiteX821" fmla="*/ 24831 w 1253294"/>
                  <a:gd name="connsiteY821" fmla="*/ 678837 h 1007782"/>
                  <a:gd name="connsiteX822" fmla="*/ 28446 w 1253294"/>
                  <a:gd name="connsiteY822" fmla="*/ 678837 h 1007782"/>
                  <a:gd name="connsiteX823" fmla="*/ 32056 w 1253294"/>
                  <a:gd name="connsiteY823" fmla="*/ 675224 h 1007782"/>
                  <a:gd name="connsiteX824" fmla="*/ 32056 w 1253294"/>
                  <a:gd name="connsiteY824" fmla="*/ 671611 h 1007782"/>
                  <a:gd name="connsiteX825" fmla="*/ 24831 w 1253294"/>
                  <a:gd name="connsiteY825" fmla="*/ 671611 h 1007782"/>
                  <a:gd name="connsiteX826" fmla="*/ 24831 w 1253294"/>
                  <a:gd name="connsiteY826" fmla="*/ 675224 h 1007782"/>
                  <a:gd name="connsiteX827" fmla="*/ 21220 w 1253294"/>
                  <a:gd name="connsiteY827" fmla="*/ 675224 h 1007782"/>
                  <a:gd name="connsiteX828" fmla="*/ 21220 w 1253294"/>
                  <a:gd name="connsiteY828" fmla="*/ 660774 h 1007782"/>
                  <a:gd name="connsiteX829" fmla="*/ 24831 w 1253294"/>
                  <a:gd name="connsiteY829" fmla="*/ 657161 h 1007782"/>
                  <a:gd name="connsiteX830" fmla="*/ 24831 w 1253294"/>
                  <a:gd name="connsiteY830" fmla="*/ 653548 h 1007782"/>
                  <a:gd name="connsiteX831" fmla="*/ 28446 w 1253294"/>
                  <a:gd name="connsiteY831" fmla="*/ 649935 h 1007782"/>
                  <a:gd name="connsiteX832" fmla="*/ 28446 w 1253294"/>
                  <a:gd name="connsiteY832" fmla="*/ 646322 h 1007782"/>
                  <a:gd name="connsiteX833" fmla="*/ 21220 w 1253294"/>
                  <a:gd name="connsiteY833" fmla="*/ 646322 h 1007782"/>
                  <a:gd name="connsiteX834" fmla="*/ 21220 w 1253294"/>
                  <a:gd name="connsiteY834" fmla="*/ 642709 h 1007782"/>
                  <a:gd name="connsiteX835" fmla="*/ 24831 w 1253294"/>
                  <a:gd name="connsiteY835" fmla="*/ 642709 h 1007782"/>
                  <a:gd name="connsiteX836" fmla="*/ 24831 w 1253294"/>
                  <a:gd name="connsiteY836" fmla="*/ 621034 h 1007782"/>
                  <a:gd name="connsiteX837" fmla="*/ 28446 w 1253294"/>
                  <a:gd name="connsiteY837" fmla="*/ 617421 h 1007782"/>
                  <a:gd name="connsiteX838" fmla="*/ 28446 w 1253294"/>
                  <a:gd name="connsiteY838" fmla="*/ 610195 h 1007782"/>
                  <a:gd name="connsiteX839" fmla="*/ 24831 w 1253294"/>
                  <a:gd name="connsiteY839" fmla="*/ 602971 h 1007782"/>
                  <a:gd name="connsiteX840" fmla="*/ 21220 w 1253294"/>
                  <a:gd name="connsiteY840" fmla="*/ 599358 h 1007782"/>
                  <a:gd name="connsiteX841" fmla="*/ 13994 w 1253294"/>
                  <a:gd name="connsiteY841" fmla="*/ 599358 h 1007782"/>
                  <a:gd name="connsiteX842" fmla="*/ 13994 w 1253294"/>
                  <a:gd name="connsiteY842" fmla="*/ 595745 h 1007782"/>
                  <a:gd name="connsiteX843" fmla="*/ 10383 w 1253294"/>
                  <a:gd name="connsiteY843" fmla="*/ 592132 h 1007782"/>
                  <a:gd name="connsiteX844" fmla="*/ 10383 w 1253294"/>
                  <a:gd name="connsiteY844" fmla="*/ 588519 h 1007782"/>
                  <a:gd name="connsiteX845" fmla="*/ 13994 w 1253294"/>
                  <a:gd name="connsiteY845" fmla="*/ 584907 h 1007782"/>
                  <a:gd name="connsiteX846" fmla="*/ 13994 w 1253294"/>
                  <a:gd name="connsiteY846" fmla="*/ 581296 h 1007782"/>
                  <a:gd name="connsiteX847" fmla="*/ 17609 w 1253294"/>
                  <a:gd name="connsiteY847" fmla="*/ 577683 h 1007782"/>
                  <a:gd name="connsiteX848" fmla="*/ 21220 w 1253294"/>
                  <a:gd name="connsiteY848" fmla="*/ 577683 h 1007782"/>
                  <a:gd name="connsiteX849" fmla="*/ 21220 w 1253294"/>
                  <a:gd name="connsiteY849" fmla="*/ 574070 h 1007782"/>
                  <a:gd name="connsiteX850" fmla="*/ 24831 w 1253294"/>
                  <a:gd name="connsiteY850" fmla="*/ 570457 h 1007782"/>
                  <a:gd name="connsiteX851" fmla="*/ 24831 w 1253294"/>
                  <a:gd name="connsiteY851" fmla="*/ 566844 h 1007782"/>
                  <a:gd name="connsiteX852" fmla="*/ 28446 w 1253294"/>
                  <a:gd name="connsiteY852" fmla="*/ 563231 h 1007782"/>
                  <a:gd name="connsiteX853" fmla="*/ 28446 w 1253294"/>
                  <a:gd name="connsiteY853" fmla="*/ 556007 h 1007782"/>
                  <a:gd name="connsiteX854" fmla="*/ 24831 w 1253294"/>
                  <a:gd name="connsiteY854" fmla="*/ 556007 h 1007782"/>
                  <a:gd name="connsiteX855" fmla="*/ 28446 w 1253294"/>
                  <a:gd name="connsiteY855" fmla="*/ 552394 h 1007782"/>
                  <a:gd name="connsiteX856" fmla="*/ 39282 w 1253294"/>
                  <a:gd name="connsiteY856" fmla="*/ 552394 h 1007782"/>
                  <a:gd name="connsiteX857" fmla="*/ 39282 w 1253294"/>
                  <a:gd name="connsiteY857" fmla="*/ 548781 h 1007782"/>
                  <a:gd name="connsiteX858" fmla="*/ 39282 w 1253294"/>
                  <a:gd name="connsiteY858" fmla="*/ 548781 h 1007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</a:cxnLst>
                <a:rect l="l" t="t" r="r" b="b"/>
                <a:pathLst>
                  <a:path w="1253294" h="1007782">
                    <a:moveTo>
                      <a:pt x="39282" y="548781"/>
                    </a:moveTo>
                    <a:lnTo>
                      <a:pt x="42898" y="545168"/>
                    </a:lnTo>
                    <a:lnTo>
                      <a:pt x="42898" y="534330"/>
                    </a:lnTo>
                    <a:lnTo>
                      <a:pt x="39282" y="534330"/>
                    </a:lnTo>
                    <a:lnTo>
                      <a:pt x="39282" y="530717"/>
                    </a:lnTo>
                    <a:lnTo>
                      <a:pt x="35672" y="527106"/>
                    </a:lnTo>
                    <a:lnTo>
                      <a:pt x="32056" y="523493"/>
                    </a:lnTo>
                    <a:lnTo>
                      <a:pt x="32056" y="509041"/>
                    </a:lnTo>
                    <a:lnTo>
                      <a:pt x="35672" y="505428"/>
                    </a:lnTo>
                    <a:lnTo>
                      <a:pt x="32056" y="501817"/>
                    </a:lnTo>
                    <a:lnTo>
                      <a:pt x="32056" y="490978"/>
                    </a:lnTo>
                    <a:lnTo>
                      <a:pt x="39282" y="490978"/>
                    </a:lnTo>
                    <a:lnTo>
                      <a:pt x="39282" y="494591"/>
                    </a:lnTo>
                    <a:lnTo>
                      <a:pt x="42898" y="494591"/>
                    </a:lnTo>
                    <a:lnTo>
                      <a:pt x="46508" y="498204"/>
                    </a:lnTo>
                    <a:lnTo>
                      <a:pt x="46508" y="494591"/>
                    </a:lnTo>
                    <a:lnTo>
                      <a:pt x="50119" y="494591"/>
                    </a:lnTo>
                    <a:lnTo>
                      <a:pt x="50119" y="476529"/>
                    </a:lnTo>
                    <a:lnTo>
                      <a:pt x="53734" y="472916"/>
                    </a:lnTo>
                    <a:lnTo>
                      <a:pt x="57345" y="465690"/>
                    </a:lnTo>
                    <a:lnTo>
                      <a:pt x="60960" y="462077"/>
                    </a:lnTo>
                    <a:lnTo>
                      <a:pt x="64571" y="454851"/>
                    </a:lnTo>
                    <a:lnTo>
                      <a:pt x="68186" y="447627"/>
                    </a:lnTo>
                    <a:lnTo>
                      <a:pt x="68186" y="436788"/>
                    </a:lnTo>
                    <a:lnTo>
                      <a:pt x="71797" y="436788"/>
                    </a:lnTo>
                    <a:lnTo>
                      <a:pt x="75407" y="433176"/>
                    </a:lnTo>
                    <a:lnTo>
                      <a:pt x="79023" y="433176"/>
                    </a:lnTo>
                    <a:lnTo>
                      <a:pt x="79023" y="429563"/>
                    </a:lnTo>
                    <a:lnTo>
                      <a:pt x="82633" y="429563"/>
                    </a:lnTo>
                    <a:lnTo>
                      <a:pt x="86249" y="422339"/>
                    </a:lnTo>
                    <a:lnTo>
                      <a:pt x="89859" y="418726"/>
                    </a:lnTo>
                    <a:lnTo>
                      <a:pt x="89859" y="415113"/>
                    </a:lnTo>
                    <a:lnTo>
                      <a:pt x="93475" y="407887"/>
                    </a:lnTo>
                    <a:lnTo>
                      <a:pt x="93475" y="400661"/>
                    </a:lnTo>
                    <a:lnTo>
                      <a:pt x="97085" y="397048"/>
                    </a:lnTo>
                    <a:lnTo>
                      <a:pt x="100696" y="393437"/>
                    </a:lnTo>
                    <a:lnTo>
                      <a:pt x="97085" y="393437"/>
                    </a:lnTo>
                    <a:lnTo>
                      <a:pt x="93475" y="389824"/>
                    </a:lnTo>
                    <a:lnTo>
                      <a:pt x="93475" y="386212"/>
                    </a:lnTo>
                    <a:lnTo>
                      <a:pt x="89859" y="378986"/>
                    </a:lnTo>
                    <a:lnTo>
                      <a:pt x="89859" y="375373"/>
                    </a:lnTo>
                    <a:lnTo>
                      <a:pt x="93475" y="368149"/>
                    </a:lnTo>
                    <a:lnTo>
                      <a:pt x="97085" y="364536"/>
                    </a:lnTo>
                    <a:lnTo>
                      <a:pt x="100696" y="357310"/>
                    </a:lnTo>
                    <a:lnTo>
                      <a:pt x="104311" y="353697"/>
                    </a:lnTo>
                    <a:lnTo>
                      <a:pt x="107922" y="350084"/>
                    </a:lnTo>
                    <a:lnTo>
                      <a:pt x="107922" y="342860"/>
                    </a:lnTo>
                    <a:lnTo>
                      <a:pt x="100696" y="339247"/>
                    </a:lnTo>
                    <a:lnTo>
                      <a:pt x="97085" y="335635"/>
                    </a:lnTo>
                    <a:lnTo>
                      <a:pt x="97085" y="332022"/>
                    </a:lnTo>
                    <a:lnTo>
                      <a:pt x="100696" y="328409"/>
                    </a:lnTo>
                    <a:lnTo>
                      <a:pt x="104311" y="328409"/>
                    </a:lnTo>
                    <a:lnTo>
                      <a:pt x="111537" y="324796"/>
                    </a:lnTo>
                    <a:lnTo>
                      <a:pt x="115148" y="324796"/>
                    </a:lnTo>
                    <a:lnTo>
                      <a:pt x="122374" y="317570"/>
                    </a:lnTo>
                    <a:lnTo>
                      <a:pt x="125984" y="310346"/>
                    </a:lnTo>
                    <a:lnTo>
                      <a:pt x="125984" y="306733"/>
                    </a:lnTo>
                    <a:lnTo>
                      <a:pt x="129600" y="299507"/>
                    </a:lnTo>
                    <a:lnTo>
                      <a:pt x="129600" y="292281"/>
                    </a:lnTo>
                    <a:lnTo>
                      <a:pt x="133210" y="288670"/>
                    </a:lnTo>
                    <a:lnTo>
                      <a:pt x="140436" y="285058"/>
                    </a:lnTo>
                    <a:lnTo>
                      <a:pt x="140436" y="281445"/>
                    </a:lnTo>
                    <a:lnTo>
                      <a:pt x="136826" y="277832"/>
                    </a:lnTo>
                    <a:lnTo>
                      <a:pt x="129600" y="277832"/>
                    </a:lnTo>
                    <a:lnTo>
                      <a:pt x="129600" y="274219"/>
                    </a:lnTo>
                    <a:lnTo>
                      <a:pt x="125984" y="266993"/>
                    </a:lnTo>
                    <a:lnTo>
                      <a:pt x="122374" y="259769"/>
                    </a:lnTo>
                    <a:lnTo>
                      <a:pt x="115148" y="252543"/>
                    </a:lnTo>
                    <a:lnTo>
                      <a:pt x="104311" y="245469"/>
                    </a:lnTo>
                    <a:lnTo>
                      <a:pt x="100696" y="238091"/>
                    </a:lnTo>
                    <a:lnTo>
                      <a:pt x="93475" y="231017"/>
                    </a:lnTo>
                    <a:lnTo>
                      <a:pt x="93475" y="227404"/>
                    </a:lnTo>
                    <a:lnTo>
                      <a:pt x="89859" y="223793"/>
                    </a:lnTo>
                    <a:lnTo>
                      <a:pt x="93475" y="220180"/>
                    </a:lnTo>
                    <a:lnTo>
                      <a:pt x="93475" y="202115"/>
                    </a:lnTo>
                    <a:lnTo>
                      <a:pt x="97085" y="198505"/>
                    </a:lnTo>
                    <a:lnTo>
                      <a:pt x="97085" y="184053"/>
                    </a:lnTo>
                    <a:lnTo>
                      <a:pt x="93475" y="176827"/>
                    </a:lnTo>
                    <a:lnTo>
                      <a:pt x="97085" y="173214"/>
                    </a:lnTo>
                    <a:lnTo>
                      <a:pt x="97085" y="162377"/>
                    </a:lnTo>
                    <a:lnTo>
                      <a:pt x="100696" y="155151"/>
                    </a:lnTo>
                    <a:lnTo>
                      <a:pt x="111537" y="155151"/>
                    </a:lnTo>
                    <a:lnTo>
                      <a:pt x="115148" y="151538"/>
                    </a:lnTo>
                    <a:lnTo>
                      <a:pt x="129600" y="151538"/>
                    </a:lnTo>
                    <a:lnTo>
                      <a:pt x="129600" y="147925"/>
                    </a:lnTo>
                    <a:lnTo>
                      <a:pt x="151273" y="147925"/>
                    </a:lnTo>
                    <a:lnTo>
                      <a:pt x="154888" y="144315"/>
                    </a:lnTo>
                    <a:lnTo>
                      <a:pt x="169340" y="144315"/>
                    </a:lnTo>
                    <a:lnTo>
                      <a:pt x="172951" y="140702"/>
                    </a:lnTo>
                    <a:lnTo>
                      <a:pt x="191013" y="140702"/>
                    </a:lnTo>
                    <a:lnTo>
                      <a:pt x="194629" y="137089"/>
                    </a:lnTo>
                    <a:lnTo>
                      <a:pt x="209076" y="137089"/>
                    </a:lnTo>
                    <a:lnTo>
                      <a:pt x="209076" y="133476"/>
                    </a:lnTo>
                    <a:lnTo>
                      <a:pt x="223528" y="133476"/>
                    </a:lnTo>
                    <a:lnTo>
                      <a:pt x="223528" y="129863"/>
                    </a:lnTo>
                    <a:lnTo>
                      <a:pt x="237980" y="129863"/>
                    </a:lnTo>
                    <a:lnTo>
                      <a:pt x="237980" y="126250"/>
                    </a:lnTo>
                    <a:lnTo>
                      <a:pt x="252432" y="126250"/>
                    </a:lnTo>
                    <a:lnTo>
                      <a:pt x="256042" y="122637"/>
                    </a:lnTo>
                    <a:lnTo>
                      <a:pt x="270494" y="122637"/>
                    </a:lnTo>
                    <a:lnTo>
                      <a:pt x="270494" y="119026"/>
                    </a:lnTo>
                    <a:lnTo>
                      <a:pt x="288557" y="119026"/>
                    </a:lnTo>
                    <a:lnTo>
                      <a:pt x="288557" y="115413"/>
                    </a:lnTo>
                    <a:lnTo>
                      <a:pt x="303009" y="115413"/>
                    </a:lnTo>
                    <a:lnTo>
                      <a:pt x="303009" y="111800"/>
                    </a:lnTo>
                    <a:lnTo>
                      <a:pt x="313845" y="111800"/>
                    </a:lnTo>
                    <a:lnTo>
                      <a:pt x="317456" y="108187"/>
                    </a:lnTo>
                    <a:lnTo>
                      <a:pt x="328297" y="108187"/>
                    </a:lnTo>
                    <a:lnTo>
                      <a:pt x="331908" y="104574"/>
                    </a:lnTo>
                    <a:lnTo>
                      <a:pt x="342744" y="104574"/>
                    </a:lnTo>
                    <a:lnTo>
                      <a:pt x="342744" y="100961"/>
                    </a:lnTo>
                    <a:lnTo>
                      <a:pt x="357196" y="100961"/>
                    </a:lnTo>
                    <a:lnTo>
                      <a:pt x="357196" y="97348"/>
                    </a:lnTo>
                    <a:lnTo>
                      <a:pt x="375259" y="97348"/>
                    </a:lnTo>
                    <a:lnTo>
                      <a:pt x="375259" y="93735"/>
                    </a:lnTo>
                    <a:lnTo>
                      <a:pt x="389711" y="93735"/>
                    </a:lnTo>
                    <a:lnTo>
                      <a:pt x="389711" y="90125"/>
                    </a:lnTo>
                    <a:lnTo>
                      <a:pt x="404163" y="90125"/>
                    </a:lnTo>
                    <a:lnTo>
                      <a:pt x="404163" y="86512"/>
                    </a:lnTo>
                    <a:lnTo>
                      <a:pt x="414999" y="86512"/>
                    </a:lnTo>
                    <a:lnTo>
                      <a:pt x="414999" y="82899"/>
                    </a:lnTo>
                    <a:lnTo>
                      <a:pt x="422225" y="82899"/>
                    </a:lnTo>
                    <a:lnTo>
                      <a:pt x="422225" y="79286"/>
                    </a:lnTo>
                    <a:lnTo>
                      <a:pt x="429451" y="79286"/>
                    </a:lnTo>
                    <a:lnTo>
                      <a:pt x="436677" y="75673"/>
                    </a:lnTo>
                    <a:lnTo>
                      <a:pt x="501554" y="75673"/>
                    </a:lnTo>
                    <a:lnTo>
                      <a:pt x="505165" y="72060"/>
                    </a:lnTo>
                    <a:lnTo>
                      <a:pt x="512391" y="72060"/>
                    </a:lnTo>
                    <a:lnTo>
                      <a:pt x="512391" y="68447"/>
                    </a:lnTo>
                    <a:lnTo>
                      <a:pt x="516153" y="68447"/>
                    </a:lnTo>
                    <a:lnTo>
                      <a:pt x="516153" y="64836"/>
                    </a:lnTo>
                    <a:lnTo>
                      <a:pt x="523228" y="64836"/>
                    </a:lnTo>
                    <a:lnTo>
                      <a:pt x="523228" y="61223"/>
                    </a:lnTo>
                    <a:lnTo>
                      <a:pt x="530453" y="61223"/>
                    </a:lnTo>
                    <a:lnTo>
                      <a:pt x="530453" y="57610"/>
                    </a:lnTo>
                    <a:lnTo>
                      <a:pt x="534069" y="57610"/>
                    </a:lnTo>
                    <a:lnTo>
                      <a:pt x="534069" y="53997"/>
                    </a:lnTo>
                    <a:lnTo>
                      <a:pt x="537679" y="53997"/>
                    </a:lnTo>
                    <a:lnTo>
                      <a:pt x="537679" y="50384"/>
                    </a:lnTo>
                    <a:lnTo>
                      <a:pt x="541290" y="50384"/>
                    </a:lnTo>
                    <a:lnTo>
                      <a:pt x="541290" y="46771"/>
                    </a:lnTo>
                    <a:lnTo>
                      <a:pt x="544905" y="46771"/>
                    </a:lnTo>
                    <a:lnTo>
                      <a:pt x="548516" y="43158"/>
                    </a:lnTo>
                    <a:lnTo>
                      <a:pt x="552131" y="43158"/>
                    </a:lnTo>
                    <a:lnTo>
                      <a:pt x="552131" y="39545"/>
                    </a:lnTo>
                    <a:lnTo>
                      <a:pt x="555742" y="39545"/>
                    </a:lnTo>
                    <a:lnTo>
                      <a:pt x="555742" y="35935"/>
                    </a:lnTo>
                    <a:lnTo>
                      <a:pt x="559357" y="35935"/>
                    </a:lnTo>
                    <a:lnTo>
                      <a:pt x="559357" y="32322"/>
                    </a:lnTo>
                    <a:lnTo>
                      <a:pt x="562968" y="32322"/>
                    </a:lnTo>
                    <a:lnTo>
                      <a:pt x="562968" y="28709"/>
                    </a:lnTo>
                    <a:lnTo>
                      <a:pt x="566579" y="28709"/>
                    </a:lnTo>
                    <a:lnTo>
                      <a:pt x="570194" y="25096"/>
                    </a:lnTo>
                    <a:lnTo>
                      <a:pt x="570194" y="21483"/>
                    </a:lnTo>
                    <a:lnTo>
                      <a:pt x="573805" y="21483"/>
                    </a:lnTo>
                    <a:lnTo>
                      <a:pt x="573805" y="17870"/>
                    </a:lnTo>
                    <a:lnTo>
                      <a:pt x="577420" y="17870"/>
                    </a:lnTo>
                    <a:lnTo>
                      <a:pt x="577420" y="14257"/>
                    </a:lnTo>
                    <a:lnTo>
                      <a:pt x="581030" y="14257"/>
                    </a:lnTo>
                    <a:lnTo>
                      <a:pt x="581030" y="10646"/>
                    </a:lnTo>
                    <a:lnTo>
                      <a:pt x="584646" y="10646"/>
                    </a:lnTo>
                    <a:lnTo>
                      <a:pt x="584646" y="7033"/>
                    </a:lnTo>
                    <a:lnTo>
                      <a:pt x="599093" y="7033"/>
                    </a:lnTo>
                    <a:lnTo>
                      <a:pt x="602708" y="3420"/>
                    </a:lnTo>
                    <a:lnTo>
                      <a:pt x="624382" y="3420"/>
                    </a:lnTo>
                    <a:lnTo>
                      <a:pt x="624382" y="-193"/>
                    </a:lnTo>
                    <a:lnTo>
                      <a:pt x="638833" y="-193"/>
                    </a:lnTo>
                    <a:lnTo>
                      <a:pt x="638833" y="-193"/>
                    </a:lnTo>
                    <a:lnTo>
                      <a:pt x="642444" y="-193"/>
                    </a:lnTo>
                    <a:lnTo>
                      <a:pt x="642444" y="7033"/>
                    </a:lnTo>
                    <a:lnTo>
                      <a:pt x="653285" y="7033"/>
                    </a:lnTo>
                    <a:lnTo>
                      <a:pt x="653285" y="14257"/>
                    </a:lnTo>
                    <a:lnTo>
                      <a:pt x="656896" y="14257"/>
                    </a:lnTo>
                    <a:lnTo>
                      <a:pt x="656896" y="25096"/>
                    </a:lnTo>
                    <a:lnTo>
                      <a:pt x="660511" y="28709"/>
                    </a:lnTo>
                    <a:lnTo>
                      <a:pt x="660511" y="32322"/>
                    </a:lnTo>
                    <a:lnTo>
                      <a:pt x="656896" y="32322"/>
                    </a:lnTo>
                    <a:lnTo>
                      <a:pt x="656896" y="35935"/>
                    </a:lnTo>
                    <a:lnTo>
                      <a:pt x="660511" y="35935"/>
                    </a:lnTo>
                    <a:lnTo>
                      <a:pt x="660511" y="46771"/>
                    </a:lnTo>
                    <a:lnTo>
                      <a:pt x="664122" y="50384"/>
                    </a:lnTo>
                    <a:lnTo>
                      <a:pt x="660511" y="53997"/>
                    </a:lnTo>
                    <a:lnTo>
                      <a:pt x="660511" y="64836"/>
                    </a:lnTo>
                    <a:lnTo>
                      <a:pt x="664122" y="64836"/>
                    </a:lnTo>
                    <a:lnTo>
                      <a:pt x="664122" y="68447"/>
                    </a:lnTo>
                    <a:lnTo>
                      <a:pt x="660511" y="68447"/>
                    </a:lnTo>
                    <a:lnTo>
                      <a:pt x="660511" y="72060"/>
                    </a:lnTo>
                    <a:lnTo>
                      <a:pt x="664122" y="75673"/>
                    </a:lnTo>
                    <a:lnTo>
                      <a:pt x="664122" y="79286"/>
                    </a:lnTo>
                    <a:lnTo>
                      <a:pt x="667737" y="79286"/>
                    </a:lnTo>
                    <a:lnTo>
                      <a:pt x="667737" y="82899"/>
                    </a:lnTo>
                    <a:lnTo>
                      <a:pt x="671348" y="82899"/>
                    </a:lnTo>
                    <a:lnTo>
                      <a:pt x="671348" y="90125"/>
                    </a:lnTo>
                    <a:lnTo>
                      <a:pt x="674959" y="93735"/>
                    </a:lnTo>
                    <a:lnTo>
                      <a:pt x="674959" y="100961"/>
                    </a:lnTo>
                    <a:lnTo>
                      <a:pt x="678574" y="100961"/>
                    </a:lnTo>
                    <a:lnTo>
                      <a:pt x="678574" y="108187"/>
                    </a:lnTo>
                    <a:lnTo>
                      <a:pt x="682184" y="108187"/>
                    </a:lnTo>
                    <a:lnTo>
                      <a:pt x="682184" y="111800"/>
                    </a:lnTo>
                    <a:lnTo>
                      <a:pt x="689410" y="111800"/>
                    </a:lnTo>
                    <a:lnTo>
                      <a:pt x="689410" y="115413"/>
                    </a:lnTo>
                    <a:lnTo>
                      <a:pt x="693026" y="115413"/>
                    </a:lnTo>
                    <a:lnTo>
                      <a:pt x="693026" y="119026"/>
                    </a:lnTo>
                    <a:lnTo>
                      <a:pt x="707473" y="119026"/>
                    </a:lnTo>
                    <a:lnTo>
                      <a:pt x="707473" y="122637"/>
                    </a:lnTo>
                    <a:lnTo>
                      <a:pt x="711088" y="122637"/>
                    </a:lnTo>
                    <a:lnTo>
                      <a:pt x="711088" y="126250"/>
                    </a:lnTo>
                    <a:lnTo>
                      <a:pt x="714699" y="126250"/>
                    </a:lnTo>
                    <a:lnTo>
                      <a:pt x="714699" y="129863"/>
                    </a:lnTo>
                    <a:lnTo>
                      <a:pt x="721925" y="129863"/>
                    </a:lnTo>
                    <a:lnTo>
                      <a:pt x="721925" y="126250"/>
                    </a:lnTo>
                    <a:lnTo>
                      <a:pt x="725536" y="126250"/>
                    </a:lnTo>
                    <a:lnTo>
                      <a:pt x="725536" y="122637"/>
                    </a:lnTo>
                    <a:lnTo>
                      <a:pt x="732761" y="122637"/>
                    </a:lnTo>
                    <a:lnTo>
                      <a:pt x="732761" y="119026"/>
                    </a:lnTo>
                    <a:lnTo>
                      <a:pt x="739987" y="119026"/>
                    </a:lnTo>
                    <a:lnTo>
                      <a:pt x="743603" y="122637"/>
                    </a:lnTo>
                    <a:lnTo>
                      <a:pt x="761665" y="122637"/>
                    </a:lnTo>
                    <a:lnTo>
                      <a:pt x="761665" y="119026"/>
                    </a:lnTo>
                    <a:lnTo>
                      <a:pt x="768891" y="119026"/>
                    </a:lnTo>
                    <a:lnTo>
                      <a:pt x="768891" y="115413"/>
                    </a:lnTo>
                    <a:lnTo>
                      <a:pt x="779728" y="115413"/>
                    </a:lnTo>
                    <a:lnTo>
                      <a:pt x="779728" y="119026"/>
                    </a:lnTo>
                    <a:lnTo>
                      <a:pt x="805016" y="119026"/>
                    </a:lnTo>
                    <a:lnTo>
                      <a:pt x="805016" y="122637"/>
                    </a:lnTo>
                    <a:lnTo>
                      <a:pt x="812242" y="122637"/>
                    </a:lnTo>
                    <a:lnTo>
                      <a:pt x="812242" y="126250"/>
                    </a:lnTo>
                    <a:lnTo>
                      <a:pt x="815853" y="126250"/>
                    </a:lnTo>
                    <a:lnTo>
                      <a:pt x="815853" y="129863"/>
                    </a:lnTo>
                    <a:lnTo>
                      <a:pt x="819468" y="129863"/>
                    </a:lnTo>
                    <a:lnTo>
                      <a:pt x="819468" y="133476"/>
                    </a:lnTo>
                    <a:lnTo>
                      <a:pt x="826694" y="133476"/>
                    </a:lnTo>
                    <a:lnTo>
                      <a:pt x="826694" y="137089"/>
                    </a:lnTo>
                    <a:lnTo>
                      <a:pt x="848367" y="137089"/>
                    </a:lnTo>
                    <a:lnTo>
                      <a:pt x="848367" y="140702"/>
                    </a:lnTo>
                    <a:lnTo>
                      <a:pt x="859204" y="140702"/>
                    </a:lnTo>
                    <a:lnTo>
                      <a:pt x="859204" y="137089"/>
                    </a:lnTo>
                    <a:lnTo>
                      <a:pt x="866430" y="137089"/>
                    </a:lnTo>
                    <a:lnTo>
                      <a:pt x="866430" y="140702"/>
                    </a:lnTo>
                    <a:lnTo>
                      <a:pt x="866430" y="140702"/>
                    </a:lnTo>
                    <a:lnTo>
                      <a:pt x="866430" y="144315"/>
                    </a:lnTo>
                    <a:lnTo>
                      <a:pt x="873656" y="144315"/>
                    </a:lnTo>
                    <a:lnTo>
                      <a:pt x="873656" y="147925"/>
                    </a:lnTo>
                    <a:lnTo>
                      <a:pt x="880882" y="147925"/>
                    </a:lnTo>
                    <a:lnTo>
                      <a:pt x="884492" y="151538"/>
                    </a:lnTo>
                    <a:lnTo>
                      <a:pt x="884492" y="155151"/>
                    </a:lnTo>
                    <a:lnTo>
                      <a:pt x="888108" y="155151"/>
                    </a:lnTo>
                    <a:lnTo>
                      <a:pt x="888108" y="158764"/>
                    </a:lnTo>
                    <a:lnTo>
                      <a:pt x="891718" y="158764"/>
                    </a:lnTo>
                    <a:lnTo>
                      <a:pt x="891718" y="165990"/>
                    </a:lnTo>
                    <a:lnTo>
                      <a:pt x="895334" y="165990"/>
                    </a:lnTo>
                    <a:lnTo>
                      <a:pt x="895334" y="173214"/>
                    </a:lnTo>
                    <a:lnTo>
                      <a:pt x="898944" y="173214"/>
                    </a:lnTo>
                    <a:lnTo>
                      <a:pt x="898944" y="180440"/>
                    </a:lnTo>
                    <a:lnTo>
                      <a:pt x="902560" y="184053"/>
                    </a:lnTo>
                    <a:lnTo>
                      <a:pt x="902560" y="202115"/>
                    </a:lnTo>
                    <a:lnTo>
                      <a:pt x="906170" y="202115"/>
                    </a:lnTo>
                    <a:lnTo>
                      <a:pt x="906170" y="216567"/>
                    </a:lnTo>
                    <a:lnTo>
                      <a:pt x="909781" y="216567"/>
                    </a:lnTo>
                    <a:lnTo>
                      <a:pt x="909781" y="281594"/>
                    </a:lnTo>
                    <a:lnTo>
                      <a:pt x="913396" y="281594"/>
                    </a:lnTo>
                    <a:lnTo>
                      <a:pt x="913396" y="313959"/>
                    </a:lnTo>
                    <a:lnTo>
                      <a:pt x="917007" y="313959"/>
                    </a:lnTo>
                    <a:lnTo>
                      <a:pt x="917007" y="342860"/>
                    </a:lnTo>
                    <a:lnTo>
                      <a:pt x="920622" y="346471"/>
                    </a:lnTo>
                    <a:lnTo>
                      <a:pt x="917007" y="346471"/>
                    </a:lnTo>
                    <a:lnTo>
                      <a:pt x="917007" y="353849"/>
                    </a:lnTo>
                    <a:lnTo>
                      <a:pt x="920622" y="353849"/>
                    </a:lnTo>
                    <a:lnTo>
                      <a:pt x="920622" y="389974"/>
                    </a:lnTo>
                    <a:lnTo>
                      <a:pt x="924233" y="389974"/>
                    </a:lnTo>
                    <a:lnTo>
                      <a:pt x="924233" y="397048"/>
                    </a:lnTo>
                    <a:lnTo>
                      <a:pt x="927848" y="397048"/>
                    </a:lnTo>
                    <a:lnTo>
                      <a:pt x="927848" y="404426"/>
                    </a:lnTo>
                    <a:lnTo>
                      <a:pt x="931459" y="404426"/>
                    </a:lnTo>
                    <a:lnTo>
                      <a:pt x="935069" y="408039"/>
                    </a:lnTo>
                    <a:lnTo>
                      <a:pt x="938685" y="411649"/>
                    </a:lnTo>
                    <a:lnTo>
                      <a:pt x="942295" y="411649"/>
                    </a:lnTo>
                    <a:lnTo>
                      <a:pt x="942295" y="415262"/>
                    </a:lnTo>
                    <a:lnTo>
                      <a:pt x="949521" y="415262"/>
                    </a:lnTo>
                    <a:lnTo>
                      <a:pt x="949521" y="418726"/>
                    </a:lnTo>
                    <a:lnTo>
                      <a:pt x="963973" y="418726"/>
                    </a:lnTo>
                    <a:lnTo>
                      <a:pt x="963973" y="422339"/>
                    </a:lnTo>
                    <a:lnTo>
                      <a:pt x="971199" y="422339"/>
                    </a:lnTo>
                    <a:lnTo>
                      <a:pt x="971199" y="425950"/>
                    </a:lnTo>
                    <a:lnTo>
                      <a:pt x="978425" y="425950"/>
                    </a:lnTo>
                    <a:lnTo>
                      <a:pt x="978425" y="429563"/>
                    </a:lnTo>
                    <a:lnTo>
                      <a:pt x="982036" y="429563"/>
                    </a:lnTo>
                    <a:lnTo>
                      <a:pt x="985651" y="433176"/>
                    </a:lnTo>
                    <a:lnTo>
                      <a:pt x="989262" y="433176"/>
                    </a:lnTo>
                    <a:lnTo>
                      <a:pt x="989262" y="436788"/>
                    </a:lnTo>
                    <a:lnTo>
                      <a:pt x="992872" y="436788"/>
                    </a:lnTo>
                    <a:lnTo>
                      <a:pt x="996488" y="440401"/>
                    </a:lnTo>
                    <a:lnTo>
                      <a:pt x="1003714" y="440401"/>
                    </a:lnTo>
                    <a:lnTo>
                      <a:pt x="1003714" y="444014"/>
                    </a:lnTo>
                    <a:lnTo>
                      <a:pt x="1021776" y="444014"/>
                    </a:lnTo>
                    <a:lnTo>
                      <a:pt x="1021776" y="447627"/>
                    </a:lnTo>
                    <a:lnTo>
                      <a:pt x="1039839" y="447627"/>
                    </a:lnTo>
                    <a:lnTo>
                      <a:pt x="1043449" y="451238"/>
                    </a:lnTo>
                    <a:lnTo>
                      <a:pt x="1068738" y="451238"/>
                    </a:lnTo>
                    <a:lnTo>
                      <a:pt x="1068738" y="447627"/>
                    </a:lnTo>
                    <a:lnTo>
                      <a:pt x="1083190" y="447627"/>
                    </a:lnTo>
                    <a:lnTo>
                      <a:pt x="1086805" y="444014"/>
                    </a:lnTo>
                    <a:lnTo>
                      <a:pt x="1112094" y="444014"/>
                    </a:lnTo>
                    <a:lnTo>
                      <a:pt x="1112094" y="447627"/>
                    </a:lnTo>
                    <a:lnTo>
                      <a:pt x="1130156" y="447627"/>
                    </a:lnTo>
                    <a:lnTo>
                      <a:pt x="1130156" y="451238"/>
                    </a:lnTo>
                    <a:lnTo>
                      <a:pt x="1133767" y="451238"/>
                    </a:lnTo>
                    <a:lnTo>
                      <a:pt x="1137382" y="454851"/>
                    </a:lnTo>
                    <a:lnTo>
                      <a:pt x="1137382" y="458464"/>
                    </a:lnTo>
                    <a:lnTo>
                      <a:pt x="1140993" y="458464"/>
                    </a:lnTo>
                    <a:lnTo>
                      <a:pt x="1140993" y="462077"/>
                    </a:lnTo>
                    <a:lnTo>
                      <a:pt x="1144608" y="462077"/>
                    </a:lnTo>
                    <a:lnTo>
                      <a:pt x="1144608" y="465690"/>
                    </a:lnTo>
                    <a:lnTo>
                      <a:pt x="1148219" y="469303"/>
                    </a:lnTo>
                    <a:lnTo>
                      <a:pt x="1151829" y="472916"/>
                    </a:lnTo>
                    <a:lnTo>
                      <a:pt x="1155445" y="476529"/>
                    </a:lnTo>
                    <a:lnTo>
                      <a:pt x="1159055" y="476529"/>
                    </a:lnTo>
                    <a:lnTo>
                      <a:pt x="1162671" y="480140"/>
                    </a:lnTo>
                    <a:lnTo>
                      <a:pt x="1169896" y="480140"/>
                    </a:lnTo>
                    <a:lnTo>
                      <a:pt x="1169896" y="483753"/>
                    </a:lnTo>
                    <a:lnTo>
                      <a:pt x="1180582" y="483753"/>
                    </a:lnTo>
                    <a:lnTo>
                      <a:pt x="1184344" y="487365"/>
                    </a:lnTo>
                    <a:lnTo>
                      <a:pt x="1187807" y="487365"/>
                    </a:lnTo>
                    <a:lnTo>
                      <a:pt x="1187807" y="490978"/>
                    </a:lnTo>
                    <a:lnTo>
                      <a:pt x="1191570" y="490978"/>
                    </a:lnTo>
                    <a:lnTo>
                      <a:pt x="1191570" y="494591"/>
                    </a:lnTo>
                    <a:lnTo>
                      <a:pt x="1195033" y="494591"/>
                    </a:lnTo>
                    <a:lnTo>
                      <a:pt x="1195033" y="498204"/>
                    </a:lnTo>
                    <a:lnTo>
                      <a:pt x="1198796" y="498204"/>
                    </a:lnTo>
                    <a:lnTo>
                      <a:pt x="1198796" y="501817"/>
                    </a:lnTo>
                    <a:lnTo>
                      <a:pt x="1202259" y="501817"/>
                    </a:lnTo>
                    <a:lnTo>
                      <a:pt x="1202259" y="505428"/>
                    </a:lnTo>
                    <a:lnTo>
                      <a:pt x="1205870" y="505428"/>
                    </a:lnTo>
                    <a:lnTo>
                      <a:pt x="1205870" y="512654"/>
                    </a:lnTo>
                    <a:lnTo>
                      <a:pt x="1209632" y="512654"/>
                    </a:lnTo>
                    <a:lnTo>
                      <a:pt x="1209632" y="516267"/>
                    </a:lnTo>
                    <a:lnTo>
                      <a:pt x="1213096" y="516267"/>
                    </a:lnTo>
                    <a:lnTo>
                      <a:pt x="1213096" y="519880"/>
                    </a:lnTo>
                    <a:lnTo>
                      <a:pt x="1216858" y="519880"/>
                    </a:lnTo>
                    <a:lnTo>
                      <a:pt x="1216858" y="541555"/>
                    </a:lnTo>
                    <a:lnTo>
                      <a:pt x="1213096" y="541555"/>
                    </a:lnTo>
                    <a:lnTo>
                      <a:pt x="1213096" y="545168"/>
                    </a:lnTo>
                    <a:lnTo>
                      <a:pt x="1209632" y="545168"/>
                    </a:lnTo>
                    <a:lnTo>
                      <a:pt x="1209632" y="548781"/>
                    </a:lnTo>
                    <a:lnTo>
                      <a:pt x="1205870" y="552394"/>
                    </a:lnTo>
                    <a:lnTo>
                      <a:pt x="1202259" y="556007"/>
                    </a:lnTo>
                    <a:lnTo>
                      <a:pt x="1202259" y="559618"/>
                    </a:lnTo>
                    <a:lnTo>
                      <a:pt x="1198796" y="559618"/>
                    </a:lnTo>
                    <a:lnTo>
                      <a:pt x="1198796" y="563231"/>
                    </a:lnTo>
                    <a:lnTo>
                      <a:pt x="1195033" y="563231"/>
                    </a:lnTo>
                    <a:lnTo>
                      <a:pt x="1195033" y="570457"/>
                    </a:lnTo>
                    <a:lnTo>
                      <a:pt x="1191570" y="570457"/>
                    </a:lnTo>
                    <a:lnTo>
                      <a:pt x="1191570" y="584907"/>
                    </a:lnTo>
                    <a:lnTo>
                      <a:pt x="1195033" y="584907"/>
                    </a:lnTo>
                    <a:lnTo>
                      <a:pt x="1195033" y="592132"/>
                    </a:lnTo>
                    <a:lnTo>
                      <a:pt x="1198796" y="592132"/>
                    </a:lnTo>
                    <a:lnTo>
                      <a:pt x="1198796" y="599358"/>
                    </a:lnTo>
                    <a:lnTo>
                      <a:pt x="1202259" y="599358"/>
                    </a:lnTo>
                    <a:lnTo>
                      <a:pt x="1202259" y="606584"/>
                    </a:lnTo>
                    <a:lnTo>
                      <a:pt x="1205870" y="606584"/>
                    </a:lnTo>
                    <a:lnTo>
                      <a:pt x="1205870" y="617421"/>
                    </a:lnTo>
                    <a:lnTo>
                      <a:pt x="1202259" y="617421"/>
                    </a:lnTo>
                    <a:lnTo>
                      <a:pt x="1202259" y="621034"/>
                    </a:lnTo>
                    <a:lnTo>
                      <a:pt x="1198796" y="624647"/>
                    </a:lnTo>
                    <a:lnTo>
                      <a:pt x="1198796" y="628260"/>
                    </a:lnTo>
                    <a:lnTo>
                      <a:pt x="1195033" y="628260"/>
                    </a:lnTo>
                    <a:lnTo>
                      <a:pt x="1195033" y="631873"/>
                    </a:lnTo>
                    <a:lnTo>
                      <a:pt x="1191570" y="631873"/>
                    </a:lnTo>
                    <a:lnTo>
                      <a:pt x="1191570" y="635486"/>
                    </a:lnTo>
                    <a:lnTo>
                      <a:pt x="1187807" y="635486"/>
                    </a:lnTo>
                    <a:lnTo>
                      <a:pt x="1187807" y="639096"/>
                    </a:lnTo>
                    <a:lnTo>
                      <a:pt x="1184344" y="639096"/>
                    </a:lnTo>
                    <a:lnTo>
                      <a:pt x="1184344" y="642709"/>
                    </a:lnTo>
                    <a:lnTo>
                      <a:pt x="1180582" y="646322"/>
                    </a:lnTo>
                    <a:lnTo>
                      <a:pt x="1180582" y="649935"/>
                    </a:lnTo>
                    <a:lnTo>
                      <a:pt x="1184344" y="649935"/>
                    </a:lnTo>
                    <a:lnTo>
                      <a:pt x="1184344" y="653548"/>
                    </a:lnTo>
                    <a:lnTo>
                      <a:pt x="1195033" y="653548"/>
                    </a:lnTo>
                    <a:lnTo>
                      <a:pt x="1195033" y="664385"/>
                    </a:lnTo>
                    <a:lnTo>
                      <a:pt x="1198796" y="664385"/>
                    </a:lnTo>
                    <a:lnTo>
                      <a:pt x="1198796" y="667998"/>
                    </a:lnTo>
                    <a:lnTo>
                      <a:pt x="1202259" y="667998"/>
                    </a:lnTo>
                    <a:lnTo>
                      <a:pt x="1202259" y="678837"/>
                    </a:lnTo>
                    <a:lnTo>
                      <a:pt x="1209632" y="678837"/>
                    </a:lnTo>
                    <a:lnTo>
                      <a:pt x="1209632" y="689673"/>
                    </a:lnTo>
                    <a:lnTo>
                      <a:pt x="1213096" y="693286"/>
                    </a:lnTo>
                    <a:lnTo>
                      <a:pt x="1213096" y="696899"/>
                    </a:lnTo>
                    <a:lnTo>
                      <a:pt x="1216858" y="700512"/>
                    </a:lnTo>
                    <a:lnTo>
                      <a:pt x="1216858" y="707738"/>
                    </a:lnTo>
                    <a:lnTo>
                      <a:pt x="1220322" y="707738"/>
                    </a:lnTo>
                    <a:lnTo>
                      <a:pt x="1220322" y="714964"/>
                    </a:lnTo>
                    <a:lnTo>
                      <a:pt x="1224084" y="714964"/>
                    </a:lnTo>
                    <a:lnTo>
                      <a:pt x="1224084" y="725801"/>
                    </a:lnTo>
                    <a:lnTo>
                      <a:pt x="1227548" y="725801"/>
                    </a:lnTo>
                    <a:lnTo>
                      <a:pt x="1227548" y="729414"/>
                    </a:lnTo>
                    <a:lnTo>
                      <a:pt x="1231159" y="729414"/>
                    </a:lnTo>
                    <a:lnTo>
                      <a:pt x="1231159" y="751089"/>
                    </a:lnTo>
                    <a:lnTo>
                      <a:pt x="1234774" y="754702"/>
                    </a:lnTo>
                    <a:lnTo>
                      <a:pt x="1234774" y="758315"/>
                    </a:lnTo>
                    <a:lnTo>
                      <a:pt x="1238384" y="761928"/>
                    </a:lnTo>
                    <a:lnTo>
                      <a:pt x="1241995" y="765541"/>
                    </a:lnTo>
                    <a:lnTo>
                      <a:pt x="1245610" y="769152"/>
                    </a:lnTo>
                    <a:lnTo>
                      <a:pt x="1249221" y="772765"/>
                    </a:lnTo>
                    <a:lnTo>
                      <a:pt x="1249221" y="776378"/>
                    </a:lnTo>
                    <a:lnTo>
                      <a:pt x="1252836" y="776378"/>
                    </a:lnTo>
                    <a:lnTo>
                      <a:pt x="1252836" y="783604"/>
                    </a:lnTo>
                    <a:lnTo>
                      <a:pt x="1249221" y="787217"/>
                    </a:lnTo>
                    <a:lnTo>
                      <a:pt x="1245610" y="790830"/>
                    </a:lnTo>
                    <a:lnTo>
                      <a:pt x="1238384" y="790830"/>
                    </a:lnTo>
                    <a:lnTo>
                      <a:pt x="1238384" y="787217"/>
                    </a:lnTo>
                    <a:lnTo>
                      <a:pt x="1231159" y="783604"/>
                    </a:lnTo>
                    <a:lnTo>
                      <a:pt x="1227548" y="776378"/>
                    </a:lnTo>
                    <a:lnTo>
                      <a:pt x="1224084" y="772765"/>
                    </a:lnTo>
                    <a:lnTo>
                      <a:pt x="1224084" y="761928"/>
                    </a:lnTo>
                    <a:lnTo>
                      <a:pt x="1220322" y="758315"/>
                    </a:lnTo>
                    <a:lnTo>
                      <a:pt x="1216858" y="758315"/>
                    </a:lnTo>
                    <a:lnTo>
                      <a:pt x="1213096" y="754702"/>
                    </a:lnTo>
                    <a:lnTo>
                      <a:pt x="1205870" y="758315"/>
                    </a:lnTo>
                    <a:lnTo>
                      <a:pt x="1191570" y="758315"/>
                    </a:lnTo>
                    <a:lnTo>
                      <a:pt x="1191570" y="733027"/>
                    </a:lnTo>
                    <a:lnTo>
                      <a:pt x="1187807" y="725801"/>
                    </a:lnTo>
                    <a:lnTo>
                      <a:pt x="1187807" y="722188"/>
                    </a:lnTo>
                    <a:lnTo>
                      <a:pt x="1184344" y="714964"/>
                    </a:lnTo>
                    <a:lnTo>
                      <a:pt x="1180582" y="707738"/>
                    </a:lnTo>
                    <a:lnTo>
                      <a:pt x="1176971" y="700512"/>
                    </a:lnTo>
                    <a:lnTo>
                      <a:pt x="1176971" y="696899"/>
                    </a:lnTo>
                    <a:lnTo>
                      <a:pt x="1169896" y="696899"/>
                    </a:lnTo>
                    <a:lnTo>
                      <a:pt x="1166281" y="700512"/>
                    </a:lnTo>
                    <a:lnTo>
                      <a:pt x="1162671" y="707738"/>
                    </a:lnTo>
                    <a:lnTo>
                      <a:pt x="1159055" y="711351"/>
                    </a:lnTo>
                    <a:lnTo>
                      <a:pt x="1155445" y="718575"/>
                    </a:lnTo>
                    <a:lnTo>
                      <a:pt x="1151829" y="725801"/>
                    </a:lnTo>
                    <a:lnTo>
                      <a:pt x="1148219" y="733027"/>
                    </a:lnTo>
                    <a:lnTo>
                      <a:pt x="1144608" y="740253"/>
                    </a:lnTo>
                    <a:lnTo>
                      <a:pt x="1140993" y="743863"/>
                    </a:lnTo>
                    <a:lnTo>
                      <a:pt x="1140993" y="747476"/>
                    </a:lnTo>
                    <a:lnTo>
                      <a:pt x="1130156" y="747476"/>
                    </a:lnTo>
                    <a:lnTo>
                      <a:pt x="1130156" y="743863"/>
                    </a:lnTo>
                    <a:lnTo>
                      <a:pt x="1126541" y="743863"/>
                    </a:lnTo>
                    <a:lnTo>
                      <a:pt x="1126541" y="729414"/>
                    </a:lnTo>
                    <a:lnTo>
                      <a:pt x="1130156" y="722188"/>
                    </a:lnTo>
                    <a:lnTo>
                      <a:pt x="1130156" y="718575"/>
                    </a:lnTo>
                    <a:lnTo>
                      <a:pt x="1126541" y="714964"/>
                    </a:lnTo>
                    <a:lnTo>
                      <a:pt x="1119320" y="714964"/>
                    </a:lnTo>
                    <a:lnTo>
                      <a:pt x="1119320" y="718575"/>
                    </a:lnTo>
                    <a:lnTo>
                      <a:pt x="1115704" y="722188"/>
                    </a:lnTo>
                    <a:lnTo>
                      <a:pt x="1112094" y="729414"/>
                    </a:lnTo>
                    <a:lnTo>
                      <a:pt x="1112094" y="733027"/>
                    </a:lnTo>
                    <a:lnTo>
                      <a:pt x="1108478" y="736640"/>
                    </a:lnTo>
                    <a:lnTo>
                      <a:pt x="1104868" y="740253"/>
                    </a:lnTo>
                    <a:lnTo>
                      <a:pt x="1101252" y="740253"/>
                    </a:lnTo>
                    <a:lnTo>
                      <a:pt x="1101252" y="736640"/>
                    </a:lnTo>
                    <a:lnTo>
                      <a:pt x="1094026" y="736640"/>
                    </a:lnTo>
                    <a:lnTo>
                      <a:pt x="1094026" y="733027"/>
                    </a:lnTo>
                    <a:lnTo>
                      <a:pt x="1090416" y="729414"/>
                    </a:lnTo>
                    <a:lnTo>
                      <a:pt x="1086805" y="729414"/>
                    </a:lnTo>
                    <a:lnTo>
                      <a:pt x="1083190" y="733027"/>
                    </a:lnTo>
                    <a:lnTo>
                      <a:pt x="1083190" y="740253"/>
                    </a:lnTo>
                    <a:lnTo>
                      <a:pt x="1086805" y="743863"/>
                    </a:lnTo>
                    <a:lnTo>
                      <a:pt x="1086805" y="747476"/>
                    </a:lnTo>
                    <a:lnTo>
                      <a:pt x="1090416" y="747476"/>
                    </a:lnTo>
                    <a:lnTo>
                      <a:pt x="1094026" y="751089"/>
                    </a:lnTo>
                    <a:lnTo>
                      <a:pt x="1094026" y="758315"/>
                    </a:lnTo>
                    <a:lnTo>
                      <a:pt x="1090416" y="761928"/>
                    </a:lnTo>
                    <a:lnTo>
                      <a:pt x="1090416" y="765541"/>
                    </a:lnTo>
                    <a:lnTo>
                      <a:pt x="1086805" y="769152"/>
                    </a:lnTo>
                    <a:lnTo>
                      <a:pt x="1083190" y="772765"/>
                    </a:lnTo>
                    <a:lnTo>
                      <a:pt x="1079579" y="772765"/>
                    </a:lnTo>
                    <a:lnTo>
                      <a:pt x="1079579" y="776378"/>
                    </a:lnTo>
                    <a:lnTo>
                      <a:pt x="1075964" y="779991"/>
                    </a:lnTo>
                    <a:lnTo>
                      <a:pt x="1072353" y="783604"/>
                    </a:lnTo>
                    <a:lnTo>
                      <a:pt x="1068738" y="779991"/>
                    </a:lnTo>
                    <a:lnTo>
                      <a:pt x="1065127" y="779991"/>
                    </a:lnTo>
                    <a:lnTo>
                      <a:pt x="1061517" y="776378"/>
                    </a:lnTo>
                    <a:lnTo>
                      <a:pt x="1057901" y="772765"/>
                    </a:lnTo>
                    <a:lnTo>
                      <a:pt x="1036228" y="772765"/>
                    </a:lnTo>
                    <a:lnTo>
                      <a:pt x="1036228" y="776378"/>
                    </a:lnTo>
                    <a:lnTo>
                      <a:pt x="1032613" y="779991"/>
                    </a:lnTo>
                    <a:lnTo>
                      <a:pt x="1029002" y="783604"/>
                    </a:lnTo>
                    <a:lnTo>
                      <a:pt x="1029002" y="794443"/>
                    </a:lnTo>
                    <a:lnTo>
                      <a:pt x="1025387" y="801666"/>
                    </a:lnTo>
                    <a:lnTo>
                      <a:pt x="1025387" y="808892"/>
                    </a:lnTo>
                    <a:lnTo>
                      <a:pt x="1018161" y="808892"/>
                    </a:lnTo>
                    <a:lnTo>
                      <a:pt x="1014550" y="805279"/>
                    </a:lnTo>
                    <a:lnTo>
                      <a:pt x="1014550" y="801666"/>
                    </a:lnTo>
                    <a:lnTo>
                      <a:pt x="1010940" y="798053"/>
                    </a:lnTo>
                    <a:lnTo>
                      <a:pt x="1007324" y="794443"/>
                    </a:lnTo>
                    <a:lnTo>
                      <a:pt x="1007324" y="790830"/>
                    </a:lnTo>
                    <a:lnTo>
                      <a:pt x="1003714" y="790830"/>
                    </a:lnTo>
                    <a:lnTo>
                      <a:pt x="996488" y="787217"/>
                    </a:lnTo>
                    <a:lnTo>
                      <a:pt x="992872" y="790830"/>
                    </a:lnTo>
                    <a:lnTo>
                      <a:pt x="989262" y="790830"/>
                    </a:lnTo>
                    <a:lnTo>
                      <a:pt x="989262" y="794443"/>
                    </a:lnTo>
                    <a:lnTo>
                      <a:pt x="985651" y="798053"/>
                    </a:lnTo>
                    <a:lnTo>
                      <a:pt x="985651" y="801666"/>
                    </a:lnTo>
                    <a:lnTo>
                      <a:pt x="989262" y="805279"/>
                    </a:lnTo>
                    <a:lnTo>
                      <a:pt x="989262" y="834181"/>
                    </a:lnTo>
                    <a:lnTo>
                      <a:pt x="985651" y="837794"/>
                    </a:lnTo>
                    <a:lnTo>
                      <a:pt x="982036" y="845020"/>
                    </a:lnTo>
                    <a:lnTo>
                      <a:pt x="971199" y="845020"/>
                    </a:lnTo>
                    <a:lnTo>
                      <a:pt x="967584" y="841407"/>
                    </a:lnTo>
                    <a:lnTo>
                      <a:pt x="949521" y="841407"/>
                    </a:lnTo>
                    <a:lnTo>
                      <a:pt x="945911" y="837794"/>
                    </a:lnTo>
                    <a:lnTo>
                      <a:pt x="935069" y="837794"/>
                    </a:lnTo>
                    <a:lnTo>
                      <a:pt x="935069" y="823342"/>
                    </a:lnTo>
                    <a:lnTo>
                      <a:pt x="938685" y="823342"/>
                    </a:lnTo>
                    <a:lnTo>
                      <a:pt x="938685" y="819731"/>
                    </a:lnTo>
                    <a:lnTo>
                      <a:pt x="942295" y="816118"/>
                    </a:lnTo>
                    <a:lnTo>
                      <a:pt x="945911" y="816118"/>
                    </a:lnTo>
                    <a:lnTo>
                      <a:pt x="949521" y="812505"/>
                    </a:lnTo>
                    <a:lnTo>
                      <a:pt x="953137" y="808892"/>
                    </a:lnTo>
                    <a:lnTo>
                      <a:pt x="949521" y="805279"/>
                    </a:lnTo>
                    <a:lnTo>
                      <a:pt x="949521" y="801666"/>
                    </a:lnTo>
                    <a:lnTo>
                      <a:pt x="942295" y="798053"/>
                    </a:lnTo>
                    <a:lnTo>
                      <a:pt x="942295" y="794443"/>
                    </a:lnTo>
                    <a:lnTo>
                      <a:pt x="927848" y="794443"/>
                    </a:lnTo>
                    <a:lnTo>
                      <a:pt x="924233" y="798053"/>
                    </a:lnTo>
                    <a:lnTo>
                      <a:pt x="924233" y="826955"/>
                    </a:lnTo>
                    <a:lnTo>
                      <a:pt x="927848" y="834181"/>
                    </a:lnTo>
                    <a:lnTo>
                      <a:pt x="927848" y="841407"/>
                    </a:lnTo>
                    <a:lnTo>
                      <a:pt x="924233" y="845020"/>
                    </a:lnTo>
                    <a:lnTo>
                      <a:pt x="920622" y="845020"/>
                    </a:lnTo>
                    <a:lnTo>
                      <a:pt x="917007" y="841407"/>
                    </a:lnTo>
                    <a:lnTo>
                      <a:pt x="913396" y="841407"/>
                    </a:lnTo>
                    <a:lnTo>
                      <a:pt x="906170" y="845020"/>
                    </a:lnTo>
                    <a:lnTo>
                      <a:pt x="898944" y="845020"/>
                    </a:lnTo>
                    <a:lnTo>
                      <a:pt x="898944" y="848630"/>
                    </a:lnTo>
                    <a:lnTo>
                      <a:pt x="895334" y="845020"/>
                    </a:lnTo>
                    <a:lnTo>
                      <a:pt x="888108" y="845020"/>
                    </a:lnTo>
                    <a:lnTo>
                      <a:pt x="884492" y="841407"/>
                    </a:lnTo>
                    <a:lnTo>
                      <a:pt x="880882" y="837794"/>
                    </a:lnTo>
                    <a:lnTo>
                      <a:pt x="859204" y="837794"/>
                    </a:lnTo>
                    <a:lnTo>
                      <a:pt x="859204" y="834181"/>
                    </a:lnTo>
                    <a:lnTo>
                      <a:pt x="855593" y="830568"/>
                    </a:lnTo>
                    <a:lnTo>
                      <a:pt x="855593" y="823342"/>
                    </a:lnTo>
                    <a:lnTo>
                      <a:pt x="859204" y="819731"/>
                    </a:lnTo>
                    <a:lnTo>
                      <a:pt x="855593" y="816118"/>
                    </a:lnTo>
                    <a:lnTo>
                      <a:pt x="855593" y="808892"/>
                    </a:lnTo>
                    <a:lnTo>
                      <a:pt x="851983" y="805279"/>
                    </a:lnTo>
                    <a:lnTo>
                      <a:pt x="844757" y="805279"/>
                    </a:lnTo>
                    <a:lnTo>
                      <a:pt x="841141" y="801666"/>
                    </a:lnTo>
                    <a:lnTo>
                      <a:pt x="837531" y="798053"/>
                    </a:lnTo>
                    <a:lnTo>
                      <a:pt x="833915" y="794443"/>
                    </a:lnTo>
                    <a:lnTo>
                      <a:pt x="823079" y="794443"/>
                    </a:lnTo>
                    <a:lnTo>
                      <a:pt x="823079" y="798053"/>
                    </a:lnTo>
                    <a:lnTo>
                      <a:pt x="815853" y="794443"/>
                    </a:lnTo>
                    <a:lnTo>
                      <a:pt x="808627" y="794443"/>
                    </a:lnTo>
                    <a:lnTo>
                      <a:pt x="801401" y="787217"/>
                    </a:lnTo>
                    <a:lnTo>
                      <a:pt x="794180" y="783604"/>
                    </a:lnTo>
                    <a:lnTo>
                      <a:pt x="786954" y="783604"/>
                    </a:lnTo>
                    <a:lnTo>
                      <a:pt x="779728" y="779991"/>
                    </a:lnTo>
                    <a:lnTo>
                      <a:pt x="768891" y="776378"/>
                    </a:lnTo>
                    <a:lnTo>
                      <a:pt x="761665" y="779991"/>
                    </a:lnTo>
                    <a:lnTo>
                      <a:pt x="758050" y="783604"/>
                    </a:lnTo>
                    <a:lnTo>
                      <a:pt x="754439" y="787217"/>
                    </a:lnTo>
                    <a:lnTo>
                      <a:pt x="750824" y="790830"/>
                    </a:lnTo>
                    <a:lnTo>
                      <a:pt x="747213" y="790830"/>
                    </a:lnTo>
                    <a:lnTo>
                      <a:pt x="743603" y="794443"/>
                    </a:lnTo>
                    <a:lnTo>
                      <a:pt x="743603" y="798053"/>
                    </a:lnTo>
                    <a:lnTo>
                      <a:pt x="739987" y="801666"/>
                    </a:lnTo>
                    <a:lnTo>
                      <a:pt x="739987" y="805279"/>
                    </a:lnTo>
                    <a:lnTo>
                      <a:pt x="743603" y="808892"/>
                    </a:lnTo>
                    <a:lnTo>
                      <a:pt x="747213" y="812505"/>
                    </a:lnTo>
                    <a:lnTo>
                      <a:pt x="750824" y="816118"/>
                    </a:lnTo>
                    <a:lnTo>
                      <a:pt x="754439" y="819731"/>
                    </a:lnTo>
                    <a:lnTo>
                      <a:pt x="758050" y="823342"/>
                    </a:lnTo>
                    <a:lnTo>
                      <a:pt x="758050" y="826955"/>
                    </a:lnTo>
                    <a:lnTo>
                      <a:pt x="761665" y="830568"/>
                    </a:lnTo>
                    <a:lnTo>
                      <a:pt x="765276" y="834181"/>
                    </a:lnTo>
                    <a:lnTo>
                      <a:pt x="797790" y="834181"/>
                    </a:lnTo>
                    <a:lnTo>
                      <a:pt x="797790" y="848630"/>
                    </a:lnTo>
                    <a:lnTo>
                      <a:pt x="794180" y="852243"/>
                    </a:lnTo>
                    <a:lnTo>
                      <a:pt x="790564" y="855856"/>
                    </a:lnTo>
                    <a:lnTo>
                      <a:pt x="786954" y="859469"/>
                    </a:lnTo>
                    <a:lnTo>
                      <a:pt x="783338" y="866695"/>
                    </a:lnTo>
                    <a:lnTo>
                      <a:pt x="779728" y="866695"/>
                    </a:lnTo>
                    <a:lnTo>
                      <a:pt x="776113" y="863082"/>
                    </a:lnTo>
                    <a:lnTo>
                      <a:pt x="772502" y="863082"/>
                    </a:lnTo>
                    <a:lnTo>
                      <a:pt x="772502" y="859469"/>
                    </a:lnTo>
                    <a:lnTo>
                      <a:pt x="768891" y="855856"/>
                    </a:lnTo>
                    <a:lnTo>
                      <a:pt x="765276" y="852243"/>
                    </a:lnTo>
                    <a:lnTo>
                      <a:pt x="765276" y="848630"/>
                    </a:lnTo>
                    <a:lnTo>
                      <a:pt x="761665" y="845020"/>
                    </a:lnTo>
                    <a:lnTo>
                      <a:pt x="758050" y="841407"/>
                    </a:lnTo>
                    <a:lnTo>
                      <a:pt x="754439" y="837794"/>
                    </a:lnTo>
                    <a:lnTo>
                      <a:pt x="747213" y="834181"/>
                    </a:lnTo>
                    <a:lnTo>
                      <a:pt x="743603" y="837794"/>
                    </a:lnTo>
                    <a:lnTo>
                      <a:pt x="736377" y="837794"/>
                    </a:lnTo>
                    <a:lnTo>
                      <a:pt x="729151" y="841407"/>
                    </a:lnTo>
                    <a:lnTo>
                      <a:pt x="718314" y="841407"/>
                    </a:lnTo>
                    <a:lnTo>
                      <a:pt x="718314" y="837794"/>
                    </a:lnTo>
                    <a:lnTo>
                      <a:pt x="711088" y="834181"/>
                    </a:lnTo>
                    <a:lnTo>
                      <a:pt x="707473" y="830568"/>
                    </a:lnTo>
                    <a:lnTo>
                      <a:pt x="703862" y="826955"/>
                    </a:lnTo>
                    <a:lnTo>
                      <a:pt x="700247" y="819731"/>
                    </a:lnTo>
                    <a:lnTo>
                      <a:pt x="696636" y="812505"/>
                    </a:lnTo>
                    <a:lnTo>
                      <a:pt x="696636" y="805279"/>
                    </a:lnTo>
                    <a:lnTo>
                      <a:pt x="700247" y="798053"/>
                    </a:lnTo>
                    <a:lnTo>
                      <a:pt x="700247" y="787217"/>
                    </a:lnTo>
                    <a:lnTo>
                      <a:pt x="693026" y="787217"/>
                    </a:lnTo>
                    <a:lnTo>
                      <a:pt x="689410" y="790830"/>
                    </a:lnTo>
                    <a:lnTo>
                      <a:pt x="689410" y="794443"/>
                    </a:lnTo>
                    <a:lnTo>
                      <a:pt x="685800" y="801666"/>
                    </a:lnTo>
                    <a:lnTo>
                      <a:pt x="685800" y="805279"/>
                    </a:lnTo>
                    <a:lnTo>
                      <a:pt x="682184" y="808892"/>
                    </a:lnTo>
                    <a:lnTo>
                      <a:pt x="660511" y="808892"/>
                    </a:lnTo>
                    <a:lnTo>
                      <a:pt x="656896" y="812505"/>
                    </a:lnTo>
                    <a:lnTo>
                      <a:pt x="656896" y="816118"/>
                    </a:lnTo>
                    <a:lnTo>
                      <a:pt x="653285" y="819731"/>
                    </a:lnTo>
                    <a:lnTo>
                      <a:pt x="649670" y="826955"/>
                    </a:lnTo>
                    <a:lnTo>
                      <a:pt x="649670" y="830568"/>
                    </a:lnTo>
                    <a:lnTo>
                      <a:pt x="646059" y="834181"/>
                    </a:lnTo>
                    <a:lnTo>
                      <a:pt x="638833" y="837794"/>
                    </a:lnTo>
                    <a:lnTo>
                      <a:pt x="635223" y="841407"/>
                    </a:lnTo>
                    <a:lnTo>
                      <a:pt x="627997" y="845020"/>
                    </a:lnTo>
                    <a:lnTo>
                      <a:pt x="620771" y="845020"/>
                    </a:lnTo>
                    <a:lnTo>
                      <a:pt x="613545" y="848630"/>
                    </a:lnTo>
                    <a:lnTo>
                      <a:pt x="602708" y="848630"/>
                    </a:lnTo>
                    <a:lnTo>
                      <a:pt x="595482" y="845020"/>
                    </a:lnTo>
                    <a:lnTo>
                      <a:pt x="588256" y="841407"/>
                    </a:lnTo>
                    <a:lnTo>
                      <a:pt x="584793" y="837794"/>
                    </a:lnTo>
                    <a:lnTo>
                      <a:pt x="581182" y="830568"/>
                    </a:lnTo>
                    <a:lnTo>
                      <a:pt x="581182" y="826955"/>
                    </a:lnTo>
                    <a:lnTo>
                      <a:pt x="584793" y="819731"/>
                    </a:lnTo>
                    <a:lnTo>
                      <a:pt x="584793" y="816118"/>
                    </a:lnTo>
                    <a:lnTo>
                      <a:pt x="588256" y="816118"/>
                    </a:lnTo>
                    <a:lnTo>
                      <a:pt x="592019" y="812505"/>
                    </a:lnTo>
                    <a:lnTo>
                      <a:pt x="592019" y="808892"/>
                    </a:lnTo>
                    <a:lnTo>
                      <a:pt x="595482" y="808892"/>
                    </a:lnTo>
                    <a:lnTo>
                      <a:pt x="592019" y="805279"/>
                    </a:lnTo>
                    <a:lnTo>
                      <a:pt x="592019" y="801666"/>
                    </a:lnTo>
                    <a:lnTo>
                      <a:pt x="588256" y="798053"/>
                    </a:lnTo>
                    <a:lnTo>
                      <a:pt x="588256" y="787217"/>
                    </a:lnTo>
                    <a:lnTo>
                      <a:pt x="592019" y="783604"/>
                    </a:lnTo>
                    <a:lnTo>
                      <a:pt x="592019" y="776378"/>
                    </a:lnTo>
                    <a:lnTo>
                      <a:pt x="584793" y="772765"/>
                    </a:lnTo>
                    <a:lnTo>
                      <a:pt x="577420" y="769152"/>
                    </a:lnTo>
                    <a:lnTo>
                      <a:pt x="541442" y="769152"/>
                    </a:lnTo>
                    <a:lnTo>
                      <a:pt x="534216" y="772765"/>
                    </a:lnTo>
                    <a:lnTo>
                      <a:pt x="526843" y="779991"/>
                    </a:lnTo>
                    <a:lnTo>
                      <a:pt x="526843" y="783604"/>
                    </a:lnTo>
                    <a:lnTo>
                      <a:pt x="530453" y="787217"/>
                    </a:lnTo>
                    <a:lnTo>
                      <a:pt x="534216" y="790830"/>
                    </a:lnTo>
                    <a:lnTo>
                      <a:pt x="537679" y="794443"/>
                    </a:lnTo>
                    <a:lnTo>
                      <a:pt x="544905" y="794443"/>
                    </a:lnTo>
                    <a:lnTo>
                      <a:pt x="544905" y="798053"/>
                    </a:lnTo>
                    <a:lnTo>
                      <a:pt x="548668" y="801666"/>
                    </a:lnTo>
                    <a:lnTo>
                      <a:pt x="544905" y="805279"/>
                    </a:lnTo>
                    <a:lnTo>
                      <a:pt x="544905" y="808892"/>
                    </a:lnTo>
                    <a:lnTo>
                      <a:pt x="541442" y="812505"/>
                    </a:lnTo>
                    <a:lnTo>
                      <a:pt x="537679" y="816118"/>
                    </a:lnTo>
                    <a:lnTo>
                      <a:pt x="537679" y="826955"/>
                    </a:lnTo>
                    <a:lnTo>
                      <a:pt x="541442" y="826955"/>
                    </a:lnTo>
                    <a:lnTo>
                      <a:pt x="541442" y="830568"/>
                    </a:lnTo>
                    <a:lnTo>
                      <a:pt x="544905" y="834181"/>
                    </a:lnTo>
                    <a:lnTo>
                      <a:pt x="544905" y="837794"/>
                    </a:lnTo>
                    <a:lnTo>
                      <a:pt x="541442" y="837794"/>
                    </a:lnTo>
                    <a:lnTo>
                      <a:pt x="541442" y="841407"/>
                    </a:lnTo>
                    <a:lnTo>
                      <a:pt x="530453" y="841407"/>
                    </a:lnTo>
                    <a:lnTo>
                      <a:pt x="526843" y="837794"/>
                    </a:lnTo>
                    <a:lnTo>
                      <a:pt x="523379" y="837794"/>
                    </a:lnTo>
                    <a:lnTo>
                      <a:pt x="523379" y="841407"/>
                    </a:lnTo>
                    <a:lnTo>
                      <a:pt x="519617" y="841407"/>
                    </a:lnTo>
                    <a:lnTo>
                      <a:pt x="519617" y="845020"/>
                    </a:lnTo>
                    <a:lnTo>
                      <a:pt x="516153" y="848630"/>
                    </a:lnTo>
                    <a:lnTo>
                      <a:pt x="516153" y="855856"/>
                    </a:lnTo>
                    <a:lnTo>
                      <a:pt x="512391" y="859469"/>
                    </a:lnTo>
                    <a:lnTo>
                      <a:pt x="512391" y="866695"/>
                    </a:lnTo>
                    <a:lnTo>
                      <a:pt x="508927" y="870308"/>
                    </a:lnTo>
                    <a:lnTo>
                      <a:pt x="505317" y="870308"/>
                    </a:lnTo>
                    <a:lnTo>
                      <a:pt x="501701" y="866695"/>
                    </a:lnTo>
                    <a:lnTo>
                      <a:pt x="498091" y="863082"/>
                    </a:lnTo>
                    <a:lnTo>
                      <a:pt x="490865" y="859469"/>
                    </a:lnTo>
                    <a:lnTo>
                      <a:pt x="487254" y="855856"/>
                    </a:lnTo>
                    <a:lnTo>
                      <a:pt x="483639" y="852243"/>
                    </a:lnTo>
                    <a:lnTo>
                      <a:pt x="472802" y="852243"/>
                    </a:lnTo>
                    <a:lnTo>
                      <a:pt x="472802" y="859469"/>
                    </a:lnTo>
                    <a:lnTo>
                      <a:pt x="476413" y="863082"/>
                    </a:lnTo>
                    <a:lnTo>
                      <a:pt x="483639" y="866695"/>
                    </a:lnTo>
                    <a:lnTo>
                      <a:pt x="487254" y="870308"/>
                    </a:lnTo>
                    <a:lnTo>
                      <a:pt x="490865" y="873921"/>
                    </a:lnTo>
                    <a:lnTo>
                      <a:pt x="494480" y="877532"/>
                    </a:lnTo>
                    <a:lnTo>
                      <a:pt x="494480" y="884758"/>
                    </a:lnTo>
                    <a:lnTo>
                      <a:pt x="490865" y="891984"/>
                    </a:lnTo>
                    <a:lnTo>
                      <a:pt x="487254" y="895597"/>
                    </a:lnTo>
                    <a:lnTo>
                      <a:pt x="483639" y="895597"/>
                    </a:lnTo>
                    <a:lnTo>
                      <a:pt x="476413" y="899210"/>
                    </a:lnTo>
                    <a:lnTo>
                      <a:pt x="461966" y="899210"/>
                    </a:lnTo>
                    <a:lnTo>
                      <a:pt x="458350" y="895597"/>
                    </a:lnTo>
                    <a:lnTo>
                      <a:pt x="454740" y="899210"/>
                    </a:lnTo>
                    <a:lnTo>
                      <a:pt x="451124" y="902820"/>
                    </a:lnTo>
                    <a:lnTo>
                      <a:pt x="447514" y="906433"/>
                    </a:lnTo>
                    <a:lnTo>
                      <a:pt x="447514" y="913659"/>
                    </a:lnTo>
                    <a:lnTo>
                      <a:pt x="443898" y="917272"/>
                    </a:lnTo>
                    <a:lnTo>
                      <a:pt x="440288" y="920885"/>
                    </a:lnTo>
                    <a:lnTo>
                      <a:pt x="436677" y="920885"/>
                    </a:lnTo>
                    <a:lnTo>
                      <a:pt x="433062" y="917272"/>
                    </a:lnTo>
                    <a:lnTo>
                      <a:pt x="429451" y="917272"/>
                    </a:lnTo>
                    <a:lnTo>
                      <a:pt x="425836" y="913659"/>
                    </a:lnTo>
                    <a:lnTo>
                      <a:pt x="414999" y="913659"/>
                    </a:lnTo>
                    <a:lnTo>
                      <a:pt x="411389" y="917272"/>
                    </a:lnTo>
                    <a:lnTo>
                      <a:pt x="411389" y="920885"/>
                    </a:lnTo>
                    <a:lnTo>
                      <a:pt x="407773" y="924498"/>
                    </a:lnTo>
                    <a:lnTo>
                      <a:pt x="411389" y="928111"/>
                    </a:lnTo>
                    <a:lnTo>
                      <a:pt x="414999" y="931722"/>
                    </a:lnTo>
                    <a:lnTo>
                      <a:pt x="418610" y="931722"/>
                    </a:lnTo>
                    <a:lnTo>
                      <a:pt x="418610" y="942561"/>
                    </a:lnTo>
                    <a:lnTo>
                      <a:pt x="414999" y="946174"/>
                    </a:lnTo>
                    <a:lnTo>
                      <a:pt x="411389" y="953400"/>
                    </a:lnTo>
                    <a:lnTo>
                      <a:pt x="404163" y="953400"/>
                    </a:lnTo>
                    <a:lnTo>
                      <a:pt x="404163" y="957010"/>
                    </a:lnTo>
                    <a:lnTo>
                      <a:pt x="400547" y="960623"/>
                    </a:lnTo>
                    <a:lnTo>
                      <a:pt x="396937" y="960623"/>
                    </a:lnTo>
                    <a:lnTo>
                      <a:pt x="393321" y="964236"/>
                    </a:lnTo>
                    <a:lnTo>
                      <a:pt x="389711" y="967849"/>
                    </a:lnTo>
                    <a:lnTo>
                      <a:pt x="368033" y="967849"/>
                    </a:lnTo>
                    <a:lnTo>
                      <a:pt x="364422" y="964236"/>
                    </a:lnTo>
                    <a:lnTo>
                      <a:pt x="360812" y="960623"/>
                    </a:lnTo>
                    <a:lnTo>
                      <a:pt x="335523" y="960623"/>
                    </a:lnTo>
                    <a:lnTo>
                      <a:pt x="335523" y="957010"/>
                    </a:lnTo>
                    <a:lnTo>
                      <a:pt x="331908" y="953400"/>
                    </a:lnTo>
                    <a:lnTo>
                      <a:pt x="331908" y="946174"/>
                    </a:lnTo>
                    <a:lnTo>
                      <a:pt x="328297" y="946174"/>
                    </a:lnTo>
                    <a:lnTo>
                      <a:pt x="328297" y="942561"/>
                    </a:lnTo>
                    <a:lnTo>
                      <a:pt x="321071" y="942561"/>
                    </a:lnTo>
                    <a:lnTo>
                      <a:pt x="321071" y="946174"/>
                    </a:lnTo>
                    <a:lnTo>
                      <a:pt x="317456" y="946174"/>
                    </a:lnTo>
                    <a:lnTo>
                      <a:pt x="317456" y="949787"/>
                    </a:lnTo>
                    <a:lnTo>
                      <a:pt x="313845" y="953400"/>
                    </a:lnTo>
                    <a:lnTo>
                      <a:pt x="295783" y="953400"/>
                    </a:lnTo>
                    <a:lnTo>
                      <a:pt x="292167" y="957010"/>
                    </a:lnTo>
                    <a:lnTo>
                      <a:pt x="288557" y="957010"/>
                    </a:lnTo>
                    <a:lnTo>
                      <a:pt x="284941" y="964236"/>
                    </a:lnTo>
                    <a:lnTo>
                      <a:pt x="281331" y="964236"/>
                    </a:lnTo>
                    <a:lnTo>
                      <a:pt x="277720" y="967849"/>
                    </a:lnTo>
                    <a:lnTo>
                      <a:pt x="270494" y="967849"/>
                    </a:lnTo>
                    <a:lnTo>
                      <a:pt x="266879" y="964236"/>
                    </a:lnTo>
                    <a:lnTo>
                      <a:pt x="263268" y="960623"/>
                    </a:lnTo>
                    <a:lnTo>
                      <a:pt x="259653" y="957010"/>
                    </a:lnTo>
                    <a:lnTo>
                      <a:pt x="256042" y="953400"/>
                    </a:lnTo>
                    <a:lnTo>
                      <a:pt x="252432" y="949787"/>
                    </a:lnTo>
                    <a:lnTo>
                      <a:pt x="248816" y="942561"/>
                    </a:lnTo>
                    <a:lnTo>
                      <a:pt x="245206" y="938948"/>
                    </a:lnTo>
                    <a:lnTo>
                      <a:pt x="241590" y="938948"/>
                    </a:lnTo>
                    <a:lnTo>
                      <a:pt x="237980" y="935335"/>
                    </a:lnTo>
                    <a:lnTo>
                      <a:pt x="234364" y="931722"/>
                    </a:lnTo>
                    <a:lnTo>
                      <a:pt x="227143" y="931722"/>
                    </a:lnTo>
                    <a:lnTo>
                      <a:pt x="223528" y="935335"/>
                    </a:lnTo>
                    <a:lnTo>
                      <a:pt x="219917" y="938948"/>
                    </a:lnTo>
                    <a:lnTo>
                      <a:pt x="219917" y="942561"/>
                    </a:lnTo>
                    <a:lnTo>
                      <a:pt x="216302" y="942561"/>
                    </a:lnTo>
                    <a:lnTo>
                      <a:pt x="216302" y="946174"/>
                    </a:lnTo>
                    <a:lnTo>
                      <a:pt x="209076" y="946174"/>
                    </a:lnTo>
                    <a:lnTo>
                      <a:pt x="201855" y="949787"/>
                    </a:lnTo>
                    <a:lnTo>
                      <a:pt x="194629" y="949787"/>
                    </a:lnTo>
                    <a:lnTo>
                      <a:pt x="191013" y="953400"/>
                    </a:lnTo>
                    <a:lnTo>
                      <a:pt x="187403" y="957010"/>
                    </a:lnTo>
                    <a:lnTo>
                      <a:pt x="183787" y="960623"/>
                    </a:lnTo>
                    <a:lnTo>
                      <a:pt x="180177" y="967849"/>
                    </a:lnTo>
                    <a:lnTo>
                      <a:pt x="176566" y="971462"/>
                    </a:lnTo>
                    <a:lnTo>
                      <a:pt x="176566" y="978688"/>
                    </a:lnTo>
                    <a:lnTo>
                      <a:pt x="172951" y="982299"/>
                    </a:lnTo>
                    <a:lnTo>
                      <a:pt x="169340" y="989375"/>
                    </a:lnTo>
                    <a:lnTo>
                      <a:pt x="165725" y="992988"/>
                    </a:lnTo>
                    <a:lnTo>
                      <a:pt x="162114" y="996599"/>
                    </a:lnTo>
                    <a:lnTo>
                      <a:pt x="154888" y="1000212"/>
                    </a:lnTo>
                    <a:lnTo>
                      <a:pt x="151273" y="1003977"/>
                    </a:lnTo>
                    <a:lnTo>
                      <a:pt x="147662" y="1003977"/>
                    </a:lnTo>
                    <a:lnTo>
                      <a:pt x="140436" y="1007590"/>
                    </a:lnTo>
                    <a:lnTo>
                      <a:pt x="111537" y="1007590"/>
                    </a:lnTo>
                    <a:lnTo>
                      <a:pt x="107922" y="1003977"/>
                    </a:lnTo>
                    <a:lnTo>
                      <a:pt x="97085" y="1003977"/>
                    </a:lnTo>
                    <a:lnTo>
                      <a:pt x="93475" y="1000212"/>
                    </a:lnTo>
                    <a:lnTo>
                      <a:pt x="86249" y="1000212"/>
                    </a:lnTo>
                    <a:lnTo>
                      <a:pt x="82633" y="996599"/>
                    </a:lnTo>
                    <a:lnTo>
                      <a:pt x="75407" y="996599"/>
                    </a:lnTo>
                    <a:lnTo>
                      <a:pt x="71797" y="992988"/>
                    </a:lnTo>
                    <a:lnTo>
                      <a:pt x="71797" y="967849"/>
                    </a:lnTo>
                    <a:lnTo>
                      <a:pt x="64571" y="967849"/>
                    </a:lnTo>
                    <a:lnTo>
                      <a:pt x="60960" y="971462"/>
                    </a:lnTo>
                    <a:lnTo>
                      <a:pt x="42898" y="971462"/>
                    </a:lnTo>
                    <a:lnTo>
                      <a:pt x="39282" y="967849"/>
                    </a:lnTo>
                    <a:lnTo>
                      <a:pt x="32056" y="964236"/>
                    </a:lnTo>
                    <a:lnTo>
                      <a:pt x="17609" y="964236"/>
                    </a:lnTo>
                    <a:lnTo>
                      <a:pt x="10383" y="967849"/>
                    </a:lnTo>
                    <a:lnTo>
                      <a:pt x="3157" y="967849"/>
                    </a:lnTo>
                    <a:lnTo>
                      <a:pt x="-458" y="877532"/>
                    </a:lnTo>
                    <a:lnTo>
                      <a:pt x="-458" y="859469"/>
                    </a:lnTo>
                    <a:lnTo>
                      <a:pt x="3157" y="855856"/>
                    </a:lnTo>
                    <a:lnTo>
                      <a:pt x="3157" y="852243"/>
                    </a:lnTo>
                    <a:lnTo>
                      <a:pt x="6768" y="848630"/>
                    </a:lnTo>
                    <a:lnTo>
                      <a:pt x="13994" y="848630"/>
                    </a:lnTo>
                    <a:lnTo>
                      <a:pt x="13994" y="845020"/>
                    </a:lnTo>
                    <a:lnTo>
                      <a:pt x="17609" y="841407"/>
                    </a:lnTo>
                    <a:lnTo>
                      <a:pt x="21220" y="841407"/>
                    </a:lnTo>
                    <a:lnTo>
                      <a:pt x="21220" y="834181"/>
                    </a:lnTo>
                    <a:lnTo>
                      <a:pt x="24831" y="830568"/>
                    </a:lnTo>
                    <a:lnTo>
                      <a:pt x="24831" y="816118"/>
                    </a:lnTo>
                    <a:lnTo>
                      <a:pt x="21220" y="808892"/>
                    </a:lnTo>
                    <a:lnTo>
                      <a:pt x="17609" y="805279"/>
                    </a:lnTo>
                    <a:lnTo>
                      <a:pt x="13994" y="801666"/>
                    </a:lnTo>
                    <a:lnTo>
                      <a:pt x="13994" y="790830"/>
                    </a:lnTo>
                    <a:lnTo>
                      <a:pt x="10383" y="787217"/>
                    </a:lnTo>
                    <a:lnTo>
                      <a:pt x="6768" y="783604"/>
                    </a:lnTo>
                    <a:lnTo>
                      <a:pt x="3157" y="779991"/>
                    </a:lnTo>
                    <a:lnTo>
                      <a:pt x="3157" y="772765"/>
                    </a:lnTo>
                    <a:lnTo>
                      <a:pt x="-458" y="769152"/>
                    </a:lnTo>
                    <a:lnTo>
                      <a:pt x="-458" y="754702"/>
                    </a:lnTo>
                    <a:lnTo>
                      <a:pt x="3157" y="747476"/>
                    </a:lnTo>
                    <a:lnTo>
                      <a:pt x="3157" y="725801"/>
                    </a:lnTo>
                    <a:lnTo>
                      <a:pt x="10383" y="718575"/>
                    </a:lnTo>
                    <a:lnTo>
                      <a:pt x="13994" y="711351"/>
                    </a:lnTo>
                    <a:lnTo>
                      <a:pt x="17609" y="711351"/>
                    </a:lnTo>
                    <a:lnTo>
                      <a:pt x="21220" y="707738"/>
                    </a:lnTo>
                    <a:lnTo>
                      <a:pt x="21220" y="704125"/>
                    </a:lnTo>
                    <a:lnTo>
                      <a:pt x="17609" y="700512"/>
                    </a:lnTo>
                    <a:lnTo>
                      <a:pt x="17609" y="689673"/>
                    </a:lnTo>
                    <a:lnTo>
                      <a:pt x="21220" y="686063"/>
                    </a:lnTo>
                    <a:lnTo>
                      <a:pt x="24831" y="686063"/>
                    </a:lnTo>
                    <a:lnTo>
                      <a:pt x="28446" y="682450"/>
                    </a:lnTo>
                    <a:lnTo>
                      <a:pt x="24831" y="682450"/>
                    </a:lnTo>
                    <a:lnTo>
                      <a:pt x="24831" y="678837"/>
                    </a:lnTo>
                    <a:lnTo>
                      <a:pt x="28446" y="678837"/>
                    </a:lnTo>
                    <a:lnTo>
                      <a:pt x="32056" y="675224"/>
                    </a:lnTo>
                    <a:lnTo>
                      <a:pt x="32056" y="671611"/>
                    </a:lnTo>
                    <a:lnTo>
                      <a:pt x="24831" y="671611"/>
                    </a:lnTo>
                    <a:lnTo>
                      <a:pt x="24831" y="675224"/>
                    </a:lnTo>
                    <a:lnTo>
                      <a:pt x="21220" y="675224"/>
                    </a:lnTo>
                    <a:lnTo>
                      <a:pt x="21220" y="660774"/>
                    </a:lnTo>
                    <a:lnTo>
                      <a:pt x="24831" y="657161"/>
                    </a:lnTo>
                    <a:lnTo>
                      <a:pt x="24831" y="653548"/>
                    </a:lnTo>
                    <a:lnTo>
                      <a:pt x="28446" y="649935"/>
                    </a:lnTo>
                    <a:lnTo>
                      <a:pt x="28446" y="646322"/>
                    </a:lnTo>
                    <a:lnTo>
                      <a:pt x="21220" y="646322"/>
                    </a:lnTo>
                    <a:lnTo>
                      <a:pt x="21220" y="642709"/>
                    </a:lnTo>
                    <a:lnTo>
                      <a:pt x="24831" y="642709"/>
                    </a:lnTo>
                    <a:lnTo>
                      <a:pt x="24831" y="621034"/>
                    </a:lnTo>
                    <a:lnTo>
                      <a:pt x="28446" y="617421"/>
                    </a:lnTo>
                    <a:lnTo>
                      <a:pt x="28446" y="610195"/>
                    </a:lnTo>
                    <a:lnTo>
                      <a:pt x="24831" y="602971"/>
                    </a:lnTo>
                    <a:lnTo>
                      <a:pt x="21220" y="599358"/>
                    </a:lnTo>
                    <a:lnTo>
                      <a:pt x="13994" y="599358"/>
                    </a:lnTo>
                    <a:lnTo>
                      <a:pt x="13994" y="595745"/>
                    </a:lnTo>
                    <a:lnTo>
                      <a:pt x="10383" y="592132"/>
                    </a:lnTo>
                    <a:lnTo>
                      <a:pt x="10383" y="588519"/>
                    </a:lnTo>
                    <a:lnTo>
                      <a:pt x="13994" y="584907"/>
                    </a:lnTo>
                    <a:lnTo>
                      <a:pt x="13994" y="581296"/>
                    </a:lnTo>
                    <a:lnTo>
                      <a:pt x="17609" y="577683"/>
                    </a:lnTo>
                    <a:lnTo>
                      <a:pt x="21220" y="577683"/>
                    </a:lnTo>
                    <a:lnTo>
                      <a:pt x="21220" y="574070"/>
                    </a:lnTo>
                    <a:lnTo>
                      <a:pt x="24831" y="570457"/>
                    </a:lnTo>
                    <a:lnTo>
                      <a:pt x="24831" y="566844"/>
                    </a:lnTo>
                    <a:lnTo>
                      <a:pt x="28446" y="563231"/>
                    </a:lnTo>
                    <a:lnTo>
                      <a:pt x="28446" y="556007"/>
                    </a:lnTo>
                    <a:lnTo>
                      <a:pt x="24831" y="556007"/>
                    </a:lnTo>
                    <a:lnTo>
                      <a:pt x="28446" y="552394"/>
                    </a:lnTo>
                    <a:lnTo>
                      <a:pt x="39282" y="552394"/>
                    </a:lnTo>
                    <a:lnTo>
                      <a:pt x="39282" y="548781"/>
                    </a:lnTo>
                    <a:lnTo>
                      <a:pt x="39282" y="548781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732DF276-BF07-1F96-F180-49512DC522F2}"/>
                  </a:ext>
                </a:extLst>
              </p:cNvPr>
              <p:cNvSpPr/>
              <p:nvPr/>
            </p:nvSpPr>
            <p:spPr>
              <a:xfrm>
                <a:off x="4475156" y="1414515"/>
                <a:ext cx="1097948" cy="935375"/>
              </a:xfrm>
              <a:custGeom>
                <a:avLst/>
                <a:gdLst>
                  <a:gd name="connsiteX0" fmla="*/ 21220 w 1097948"/>
                  <a:gd name="connsiteY0" fmla="*/ 346471 h 935375"/>
                  <a:gd name="connsiteX1" fmla="*/ 17609 w 1097948"/>
                  <a:gd name="connsiteY1" fmla="*/ 339245 h 935375"/>
                  <a:gd name="connsiteX2" fmla="*/ 13994 w 1097948"/>
                  <a:gd name="connsiteY2" fmla="*/ 335632 h 935375"/>
                  <a:gd name="connsiteX3" fmla="*/ 10383 w 1097948"/>
                  <a:gd name="connsiteY3" fmla="*/ 332022 h 935375"/>
                  <a:gd name="connsiteX4" fmla="*/ 3157 w 1097948"/>
                  <a:gd name="connsiteY4" fmla="*/ 328409 h 935375"/>
                  <a:gd name="connsiteX5" fmla="*/ -458 w 1097948"/>
                  <a:gd name="connsiteY5" fmla="*/ 321183 h 935375"/>
                  <a:gd name="connsiteX6" fmla="*/ -458 w 1097948"/>
                  <a:gd name="connsiteY6" fmla="*/ 306733 h 935375"/>
                  <a:gd name="connsiteX7" fmla="*/ 3157 w 1097948"/>
                  <a:gd name="connsiteY7" fmla="*/ 303120 h 935375"/>
                  <a:gd name="connsiteX8" fmla="*/ 13994 w 1097948"/>
                  <a:gd name="connsiteY8" fmla="*/ 299507 h 935375"/>
                  <a:gd name="connsiteX9" fmla="*/ 21220 w 1097948"/>
                  <a:gd name="connsiteY9" fmla="*/ 295894 h 935375"/>
                  <a:gd name="connsiteX10" fmla="*/ 39282 w 1097948"/>
                  <a:gd name="connsiteY10" fmla="*/ 295894 h 935375"/>
                  <a:gd name="connsiteX11" fmla="*/ 50119 w 1097948"/>
                  <a:gd name="connsiteY11" fmla="*/ 288668 h 935375"/>
                  <a:gd name="connsiteX12" fmla="*/ 57345 w 1097948"/>
                  <a:gd name="connsiteY12" fmla="*/ 285055 h 935375"/>
                  <a:gd name="connsiteX13" fmla="*/ 64571 w 1097948"/>
                  <a:gd name="connsiteY13" fmla="*/ 281442 h 935375"/>
                  <a:gd name="connsiteX14" fmla="*/ 79023 w 1097948"/>
                  <a:gd name="connsiteY14" fmla="*/ 277832 h 935375"/>
                  <a:gd name="connsiteX15" fmla="*/ 86249 w 1097948"/>
                  <a:gd name="connsiteY15" fmla="*/ 274219 h 935375"/>
                  <a:gd name="connsiteX16" fmla="*/ 93475 w 1097948"/>
                  <a:gd name="connsiteY16" fmla="*/ 274219 h 935375"/>
                  <a:gd name="connsiteX17" fmla="*/ 104311 w 1097948"/>
                  <a:gd name="connsiteY17" fmla="*/ 270606 h 935375"/>
                  <a:gd name="connsiteX18" fmla="*/ 111537 w 1097948"/>
                  <a:gd name="connsiteY18" fmla="*/ 263531 h 935375"/>
                  <a:gd name="connsiteX19" fmla="*/ 122374 w 1097948"/>
                  <a:gd name="connsiteY19" fmla="*/ 256154 h 935375"/>
                  <a:gd name="connsiteX20" fmla="*/ 133210 w 1097948"/>
                  <a:gd name="connsiteY20" fmla="*/ 248930 h 935375"/>
                  <a:gd name="connsiteX21" fmla="*/ 140436 w 1097948"/>
                  <a:gd name="connsiteY21" fmla="*/ 241853 h 935375"/>
                  <a:gd name="connsiteX22" fmla="*/ 147662 w 1097948"/>
                  <a:gd name="connsiteY22" fmla="*/ 238243 h 935375"/>
                  <a:gd name="connsiteX23" fmla="*/ 205465 w 1097948"/>
                  <a:gd name="connsiteY23" fmla="*/ 238243 h 935375"/>
                  <a:gd name="connsiteX24" fmla="*/ 205465 w 1097948"/>
                  <a:gd name="connsiteY24" fmla="*/ 234478 h 935375"/>
                  <a:gd name="connsiteX25" fmla="*/ 219917 w 1097948"/>
                  <a:gd name="connsiteY25" fmla="*/ 234478 h 935375"/>
                  <a:gd name="connsiteX26" fmla="*/ 223528 w 1097948"/>
                  <a:gd name="connsiteY26" fmla="*/ 230865 h 935375"/>
                  <a:gd name="connsiteX27" fmla="*/ 223528 w 1097948"/>
                  <a:gd name="connsiteY27" fmla="*/ 227255 h 935375"/>
                  <a:gd name="connsiteX28" fmla="*/ 227143 w 1097948"/>
                  <a:gd name="connsiteY28" fmla="*/ 223642 h 935375"/>
                  <a:gd name="connsiteX29" fmla="*/ 227143 w 1097948"/>
                  <a:gd name="connsiteY29" fmla="*/ 220178 h 935375"/>
                  <a:gd name="connsiteX30" fmla="*/ 245206 w 1097948"/>
                  <a:gd name="connsiteY30" fmla="*/ 220178 h 935375"/>
                  <a:gd name="connsiteX31" fmla="*/ 248816 w 1097948"/>
                  <a:gd name="connsiteY31" fmla="*/ 223642 h 935375"/>
                  <a:gd name="connsiteX32" fmla="*/ 252432 w 1097948"/>
                  <a:gd name="connsiteY32" fmla="*/ 220178 h 935375"/>
                  <a:gd name="connsiteX33" fmla="*/ 256042 w 1097948"/>
                  <a:gd name="connsiteY33" fmla="*/ 216565 h 935375"/>
                  <a:gd name="connsiteX34" fmla="*/ 259658 w 1097948"/>
                  <a:gd name="connsiteY34" fmla="*/ 212954 h 935375"/>
                  <a:gd name="connsiteX35" fmla="*/ 263268 w 1097948"/>
                  <a:gd name="connsiteY35" fmla="*/ 212954 h 935375"/>
                  <a:gd name="connsiteX36" fmla="*/ 266879 w 1097948"/>
                  <a:gd name="connsiteY36" fmla="*/ 209341 h 935375"/>
                  <a:gd name="connsiteX37" fmla="*/ 270494 w 1097948"/>
                  <a:gd name="connsiteY37" fmla="*/ 205728 h 935375"/>
                  <a:gd name="connsiteX38" fmla="*/ 270494 w 1097948"/>
                  <a:gd name="connsiteY38" fmla="*/ 202115 h 935375"/>
                  <a:gd name="connsiteX39" fmla="*/ 277720 w 1097948"/>
                  <a:gd name="connsiteY39" fmla="*/ 202115 h 935375"/>
                  <a:gd name="connsiteX40" fmla="*/ 277720 w 1097948"/>
                  <a:gd name="connsiteY40" fmla="*/ 205728 h 935375"/>
                  <a:gd name="connsiteX41" fmla="*/ 284946 w 1097948"/>
                  <a:gd name="connsiteY41" fmla="*/ 205728 h 935375"/>
                  <a:gd name="connsiteX42" fmla="*/ 284946 w 1097948"/>
                  <a:gd name="connsiteY42" fmla="*/ 198502 h 935375"/>
                  <a:gd name="connsiteX43" fmla="*/ 292167 w 1097948"/>
                  <a:gd name="connsiteY43" fmla="*/ 198502 h 935375"/>
                  <a:gd name="connsiteX44" fmla="*/ 292167 w 1097948"/>
                  <a:gd name="connsiteY44" fmla="*/ 202115 h 935375"/>
                  <a:gd name="connsiteX45" fmla="*/ 299393 w 1097948"/>
                  <a:gd name="connsiteY45" fmla="*/ 202115 h 935375"/>
                  <a:gd name="connsiteX46" fmla="*/ 295783 w 1097948"/>
                  <a:gd name="connsiteY46" fmla="*/ 198502 h 935375"/>
                  <a:gd name="connsiteX47" fmla="*/ 295783 w 1097948"/>
                  <a:gd name="connsiteY47" fmla="*/ 191276 h 935375"/>
                  <a:gd name="connsiteX48" fmla="*/ 299393 w 1097948"/>
                  <a:gd name="connsiteY48" fmla="*/ 191276 h 935375"/>
                  <a:gd name="connsiteX49" fmla="*/ 303009 w 1097948"/>
                  <a:gd name="connsiteY49" fmla="*/ 194889 h 935375"/>
                  <a:gd name="connsiteX50" fmla="*/ 306619 w 1097948"/>
                  <a:gd name="connsiteY50" fmla="*/ 194889 h 935375"/>
                  <a:gd name="connsiteX51" fmla="*/ 313845 w 1097948"/>
                  <a:gd name="connsiteY51" fmla="*/ 187666 h 935375"/>
                  <a:gd name="connsiteX52" fmla="*/ 317456 w 1097948"/>
                  <a:gd name="connsiteY52" fmla="*/ 184053 h 935375"/>
                  <a:gd name="connsiteX53" fmla="*/ 317456 w 1097948"/>
                  <a:gd name="connsiteY53" fmla="*/ 180440 h 935375"/>
                  <a:gd name="connsiteX54" fmla="*/ 321071 w 1097948"/>
                  <a:gd name="connsiteY54" fmla="*/ 173214 h 935375"/>
                  <a:gd name="connsiteX55" fmla="*/ 321071 w 1097948"/>
                  <a:gd name="connsiteY55" fmla="*/ 162375 h 935375"/>
                  <a:gd name="connsiteX56" fmla="*/ 317456 w 1097948"/>
                  <a:gd name="connsiteY56" fmla="*/ 155151 h 935375"/>
                  <a:gd name="connsiteX57" fmla="*/ 317456 w 1097948"/>
                  <a:gd name="connsiteY57" fmla="*/ 147925 h 935375"/>
                  <a:gd name="connsiteX58" fmla="*/ 321071 w 1097948"/>
                  <a:gd name="connsiteY58" fmla="*/ 144312 h 935375"/>
                  <a:gd name="connsiteX59" fmla="*/ 321071 w 1097948"/>
                  <a:gd name="connsiteY59" fmla="*/ 140699 h 935375"/>
                  <a:gd name="connsiteX60" fmla="*/ 324682 w 1097948"/>
                  <a:gd name="connsiteY60" fmla="*/ 140699 h 935375"/>
                  <a:gd name="connsiteX61" fmla="*/ 324682 w 1097948"/>
                  <a:gd name="connsiteY61" fmla="*/ 137087 h 935375"/>
                  <a:gd name="connsiteX62" fmla="*/ 328145 w 1097948"/>
                  <a:gd name="connsiteY62" fmla="*/ 133476 h 935375"/>
                  <a:gd name="connsiteX63" fmla="*/ 331908 w 1097948"/>
                  <a:gd name="connsiteY63" fmla="*/ 129863 h 935375"/>
                  <a:gd name="connsiteX64" fmla="*/ 335371 w 1097948"/>
                  <a:gd name="connsiteY64" fmla="*/ 126250 h 935375"/>
                  <a:gd name="connsiteX65" fmla="*/ 335371 w 1097948"/>
                  <a:gd name="connsiteY65" fmla="*/ 119024 h 935375"/>
                  <a:gd name="connsiteX66" fmla="*/ 339134 w 1097948"/>
                  <a:gd name="connsiteY66" fmla="*/ 115411 h 935375"/>
                  <a:gd name="connsiteX67" fmla="*/ 342597 w 1097948"/>
                  <a:gd name="connsiteY67" fmla="*/ 115411 h 935375"/>
                  <a:gd name="connsiteX68" fmla="*/ 339134 w 1097948"/>
                  <a:gd name="connsiteY68" fmla="*/ 111798 h 935375"/>
                  <a:gd name="connsiteX69" fmla="*/ 335371 w 1097948"/>
                  <a:gd name="connsiteY69" fmla="*/ 111798 h 935375"/>
                  <a:gd name="connsiteX70" fmla="*/ 335371 w 1097948"/>
                  <a:gd name="connsiteY70" fmla="*/ 104574 h 935375"/>
                  <a:gd name="connsiteX71" fmla="*/ 339134 w 1097948"/>
                  <a:gd name="connsiteY71" fmla="*/ 104574 h 935375"/>
                  <a:gd name="connsiteX72" fmla="*/ 339134 w 1097948"/>
                  <a:gd name="connsiteY72" fmla="*/ 100961 h 935375"/>
                  <a:gd name="connsiteX73" fmla="*/ 342597 w 1097948"/>
                  <a:gd name="connsiteY73" fmla="*/ 100961 h 935375"/>
                  <a:gd name="connsiteX74" fmla="*/ 346208 w 1097948"/>
                  <a:gd name="connsiteY74" fmla="*/ 97348 h 935375"/>
                  <a:gd name="connsiteX75" fmla="*/ 349970 w 1097948"/>
                  <a:gd name="connsiteY75" fmla="*/ 93735 h 935375"/>
                  <a:gd name="connsiteX76" fmla="*/ 349970 w 1097948"/>
                  <a:gd name="connsiteY76" fmla="*/ 90122 h 935375"/>
                  <a:gd name="connsiteX77" fmla="*/ 357196 w 1097948"/>
                  <a:gd name="connsiteY77" fmla="*/ 90122 h 935375"/>
                  <a:gd name="connsiteX78" fmla="*/ 357196 w 1097948"/>
                  <a:gd name="connsiteY78" fmla="*/ 86510 h 935375"/>
                  <a:gd name="connsiteX79" fmla="*/ 360660 w 1097948"/>
                  <a:gd name="connsiteY79" fmla="*/ 86510 h 935375"/>
                  <a:gd name="connsiteX80" fmla="*/ 360660 w 1097948"/>
                  <a:gd name="connsiteY80" fmla="*/ 82897 h 935375"/>
                  <a:gd name="connsiteX81" fmla="*/ 364422 w 1097948"/>
                  <a:gd name="connsiteY81" fmla="*/ 79286 h 935375"/>
                  <a:gd name="connsiteX82" fmla="*/ 360660 w 1097948"/>
                  <a:gd name="connsiteY82" fmla="*/ 75673 h 935375"/>
                  <a:gd name="connsiteX83" fmla="*/ 360660 w 1097948"/>
                  <a:gd name="connsiteY83" fmla="*/ 72060 h 935375"/>
                  <a:gd name="connsiteX84" fmla="*/ 364422 w 1097948"/>
                  <a:gd name="connsiteY84" fmla="*/ 68447 h 935375"/>
                  <a:gd name="connsiteX85" fmla="*/ 364422 w 1097948"/>
                  <a:gd name="connsiteY85" fmla="*/ 64834 h 935375"/>
                  <a:gd name="connsiteX86" fmla="*/ 367886 w 1097948"/>
                  <a:gd name="connsiteY86" fmla="*/ 61221 h 935375"/>
                  <a:gd name="connsiteX87" fmla="*/ 371648 w 1097948"/>
                  <a:gd name="connsiteY87" fmla="*/ 61221 h 935375"/>
                  <a:gd name="connsiteX88" fmla="*/ 375259 w 1097948"/>
                  <a:gd name="connsiteY88" fmla="*/ 64834 h 935375"/>
                  <a:gd name="connsiteX89" fmla="*/ 382485 w 1097948"/>
                  <a:gd name="connsiteY89" fmla="*/ 64834 h 935375"/>
                  <a:gd name="connsiteX90" fmla="*/ 382485 w 1097948"/>
                  <a:gd name="connsiteY90" fmla="*/ 61221 h 935375"/>
                  <a:gd name="connsiteX91" fmla="*/ 385948 w 1097948"/>
                  <a:gd name="connsiteY91" fmla="*/ 61221 h 935375"/>
                  <a:gd name="connsiteX92" fmla="*/ 385948 w 1097948"/>
                  <a:gd name="connsiteY92" fmla="*/ 75673 h 935375"/>
                  <a:gd name="connsiteX93" fmla="*/ 389711 w 1097948"/>
                  <a:gd name="connsiteY93" fmla="*/ 79286 h 935375"/>
                  <a:gd name="connsiteX94" fmla="*/ 393174 w 1097948"/>
                  <a:gd name="connsiteY94" fmla="*/ 79286 h 935375"/>
                  <a:gd name="connsiteX95" fmla="*/ 393174 w 1097948"/>
                  <a:gd name="connsiteY95" fmla="*/ 82897 h 935375"/>
                  <a:gd name="connsiteX96" fmla="*/ 396785 w 1097948"/>
                  <a:gd name="connsiteY96" fmla="*/ 82897 h 935375"/>
                  <a:gd name="connsiteX97" fmla="*/ 396785 w 1097948"/>
                  <a:gd name="connsiteY97" fmla="*/ 86510 h 935375"/>
                  <a:gd name="connsiteX98" fmla="*/ 393174 w 1097948"/>
                  <a:gd name="connsiteY98" fmla="*/ 90122 h 935375"/>
                  <a:gd name="connsiteX99" fmla="*/ 393174 w 1097948"/>
                  <a:gd name="connsiteY99" fmla="*/ 100961 h 935375"/>
                  <a:gd name="connsiteX100" fmla="*/ 396785 w 1097948"/>
                  <a:gd name="connsiteY100" fmla="*/ 104574 h 935375"/>
                  <a:gd name="connsiteX101" fmla="*/ 404011 w 1097948"/>
                  <a:gd name="connsiteY101" fmla="*/ 104574 h 935375"/>
                  <a:gd name="connsiteX102" fmla="*/ 407622 w 1097948"/>
                  <a:gd name="connsiteY102" fmla="*/ 108187 h 935375"/>
                  <a:gd name="connsiteX103" fmla="*/ 407622 w 1097948"/>
                  <a:gd name="connsiteY103" fmla="*/ 104574 h 935375"/>
                  <a:gd name="connsiteX104" fmla="*/ 414848 w 1097948"/>
                  <a:gd name="connsiteY104" fmla="*/ 104574 h 935375"/>
                  <a:gd name="connsiteX105" fmla="*/ 414848 w 1097948"/>
                  <a:gd name="connsiteY105" fmla="*/ 100961 h 935375"/>
                  <a:gd name="connsiteX106" fmla="*/ 418463 w 1097948"/>
                  <a:gd name="connsiteY106" fmla="*/ 100961 h 935375"/>
                  <a:gd name="connsiteX107" fmla="*/ 418463 w 1097948"/>
                  <a:gd name="connsiteY107" fmla="*/ 97348 h 935375"/>
                  <a:gd name="connsiteX108" fmla="*/ 422074 w 1097948"/>
                  <a:gd name="connsiteY108" fmla="*/ 93735 h 935375"/>
                  <a:gd name="connsiteX109" fmla="*/ 422074 w 1097948"/>
                  <a:gd name="connsiteY109" fmla="*/ 90122 h 935375"/>
                  <a:gd name="connsiteX110" fmla="*/ 432910 w 1097948"/>
                  <a:gd name="connsiteY110" fmla="*/ 90122 h 935375"/>
                  <a:gd name="connsiteX111" fmla="*/ 432910 w 1097948"/>
                  <a:gd name="connsiteY111" fmla="*/ 86510 h 935375"/>
                  <a:gd name="connsiteX112" fmla="*/ 436525 w 1097948"/>
                  <a:gd name="connsiteY112" fmla="*/ 86510 h 935375"/>
                  <a:gd name="connsiteX113" fmla="*/ 436525 w 1097948"/>
                  <a:gd name="connsiteY113" fmla="*/ 82897 h 935375"/>
                  <a:gd name="connsiteX114" fmla="*/ 443751 w 1097948"/>
                  <a:gd name="connsiteY114" fmla="*/ 82897 h 935375"/>
                  <a:gd name="connsiteX115" fmla="*/ 443751 w 1097948"/>
                  <a:gd name="connsiteY115" fmla="*/ 79286 h 935375"/>
                  <a:gd name="connsiteX116" fmla="*/ 447362 w 1097948"/>
                  <a:gd name="connsiteY116" fmla="*/ 75673 h 935375"/>
                  <a:gd name="connsiteX117" fmla="*/ 447362 w 1097948"/>
                  <a:gd name="connsiteY117" fmla="*/ 72060 h 935375"/>
                  <a:gd name="connsiteX118" fmla="*/ 454588 w 1097948"/>
                  <a:gd name="connsiteY118" fmla="*/ 72060 h 935375"/>
                  <a:gd name="connsiteX119" fmla="*/ 454588 w 1097948"/>
                  <a:gd name="connsiteY119" fmla="*/ 79286 h 935375"/>
                  <a:gd name="connsiteX120" fmla="*/ 461814 w 1097948"/>
                  <a:gd name="connsiteY120" fmla="*/ 79286 h 935375"/>
                  <a:gd name="connsiteX121" fmla="*/ 469040 w 1097948"/>
                  <a:gd name="connsiteY121" fmla="*/ 75673 h 935375"/>
                  <a:gd name="connsiteX122" fmla="*/ 469040 w 1097948"/>
                  <a:gd name="connsiteY122" fmla="*/ 68447 h 935375"/>
                  <a:gd name="connsiteX123" fmla="*/ 472651 w 1097948"/>
                  <a:gd name="connsiteY123" fmla="*/ 68447 h 935375"/>
                  <a:gd name="connsiteX124" fmla="*/ 472651 w 1097948"/>
                  <a:gd name="connsiteY124" fmla="*/ 64834 h 935375"/>
                  <a:gd name="connsiteX125" fmla="*/ 476266 w 1097948"/>
                  <a:gd name="connsiteY125" fmla="*/ 61221 h 935375"/>
                  <a:gd name="connsiteX126" fmla="*/ 479876 w 1097948"/>
                  <a:gd name="connsiteY126" fmla="*/ 61221 h 935375"/>
                  <a:gd name="connsiteX127" fmla="*/ 479876 w 1097948"/>
                  <a:gd name="connsiteY127" fmla="*/ 64834 h 935375"/>
                  <a:gd name="connsiteX128" fmla="*/ 497939 w 1097948"/>
                  <a:gd name="connsiteY128" fmla="*/ 64834 h 935375"/>
                  <a:gd name="connsiteX129" fmla="*/ 497939 w 1097948"/>
                  <a:gd name="connsiteY129" fmla="*/ 61221 h 935375"/>
                  <a:gd name="connsiteX130" fmla="*/ 508780 w 1097948"/>
                  <a:gd name="connsiteY130" fmla="*/ 61221 h 935375"/>
                  <a:gd name="connsiteX131" fmla="*/ 508780 w 1097948"/>
                  <a:gd name="connsiteY131" fmla="*/ 53997 h 935375"/>
                  <a:gd name="connsiteX132" fmla="*/ 512391 w 1097948"/>
                  <a:gd name="connsiteY132" fmla="*/ 53997 h 935375"/>
                  <a:gd name="connsiteX133" fmla="*/ 516002 w 1097948"/>
                  <a:gd name="connsiteY133" fmla="*/ 50384 h 935375"/>
                  <a:gd name="connsiteX134" fmla="*/ 519617 w 1097948"/>
                  <a:gd name="connsiteY134" fmla="*/ 50384 h 935375"/>
                  <a:gd name="connsiteX135" fmla="*/ 519617 w 1097948"/>
                  <a:gd name="connsiteY135" fmla="*/ 46771 h 935375"/>
                  <a:gd name="connsiteX136" fmla="*/ 523228 w 1097948"/>
                  <a:gd name="connsiteY136" fmla="*/ 46771 h 935375"/>
                  <a:gd name="connsiteX137" fmla="*/ 523228 w 1097948"/>
                  <a:gd name="connsiteY137" fmla="*/ 43158 h 935375"/>
                  <a:gd name="connsiteX138" fmla="*/ 526843 w 1097948"/>
                  <a:gd name="connsiteY138" fmla="*/ 43158 h 935375"/>
                  <a:gd name="connsiteX139" fmla="*/ 526843 w 1097948"/>
                  <a:gd name="connsiteY139" fmla="*/ 46771 h 935375"/>
                  <a:gd name="connsiteX140" fmla="*/ 530453 w 1097948"/>
                  <a:gd name="connsiteY140" fmla="*/ 46771 h 935375"/>
                  <a:gd name="connsiteX141" fmla="*/ 534069 w 1097948"/>
                  <a:gd name="connsiteY141" fmla="*/ 43158 h 935375"/>
                  <a:gd name="connsiteX142" fmla="*/ 537679 w 1097948"/>
                  <a:gd name="connsiteY142" fmla="*/ 43158 h 935375"/>
                  <a:gd name="connsiteX143" fmla="*/ 537679 w 1097948"/>
                  <a:gd name="connsiteY143" fmla="*/ 39545 h 935375"/>
                  <a:gd name="connsiteX144" fmla="*/ 541290 w 1097948"/>
                  <a:gd name="connsiteY144" fmla="*/ 39545 h 935375"/>
                  <a:gd name="connsiteX145" fmla="*/ 541290 w 1097948"/>
                  <a:gd name="connsiteY145" fmla="*/ 43158 h 935375"/>
                  <a:gd name="connsiteX146" fmla="*/ 544905 w 1097948"/>
                  <a:gd name="connsiteY146" fmla="*/ 43158 h 935375"/>
                  <a:gd name="connsiteX147" fmla="*/ 544905 w 1097948"/>
                  <a:gd name="connsiteY147" fmla="*/ 39545 h 935375"/>
                  <a:gd name="connsiteX148" fmla="*/ 548516 w 1097948"/>
                  <a:gd name="connsiteY148" fmla="*/ 39545 h 935375"/>
                  <a:gd name="connsiteX149" fmla="*/ 552131 w 1097948"/>
                  <a:gd name="connsiteY149" fmla="*/ 35933 h 935375"/>
                  <a:gd name="connsiteX150" fmla="*/ 555742 w 1097948"/>
                  <a:gd name="connsiteY150" fmla="*/ 32320 h 935375"/>
                  <a:gd name="connsiteX151" fmla="*/ 555742 w 1097948"/>
                  <a:gd name="connsiteY151" fmla="*/ 28709 h 935375"/>
                  <a:gd name="connsiteX152" fmla="*/ 559357 w 1097948"/>
                  <a:gd name="connsiteY152" fmla="*/ 28709 h 935375"/>
                  <a:gd name="connsiteX153" fmla="*/ 559357 w 1097948"/>
                  <a:gd name="connsiteY153" fmla="*/ 25096 h 935375"/>
                  <a:gd name="connsiteX154" fmla="*/ 562968 w 1097948"/>
                  <a:gd name="connsiteY154" fmla="*/ 25096 h 935375"/>
                  <a:gd name="connsiteX155" fmla="*/ 570194 w 1097948"/>
                  <a:gd name="connsiteY155" fmla="*/ 17870 h 935375"/>
                  <a:gd name="connsiteX156" fmla="*/ 566579 w 1097948"/>
                  <a:gd name="connsiteY156" fmla="*/ 14257 h 935375"/>
                  <a:gd name="connsiteX157" fmla="*/ 562968 w 1097948"/>
                  <a:gd name="connsiteY157" fmla="*/ 14257 h 935375"/>
                  <a:gd name="connsiteX158" fmla="*/ 566579 w 1097948"/>
                  <a:gd name="connsiteY158" fmla="*/ 10644 h 935375"/>
                  <a:gd name="connsiteX159" fmla="*/ 570194 w 1097948"/>
                  <a:gd name="connsiteY159" fmla="*/ 7031 h 935375"/>
                  <a:gd name="connsiteX160" fmla="*/ 588256 w 1097948"/>
                  <a:gd name="connsiteY160" fmla="*/ 7031 h 935375"/>
                  <a:gd name="connsiteX161" fmla="*/ 591867 w 1097948"/>
                  <a:gd name="connsiteY161" fmla="*/ 10644 h 935375"/>
                  <a:gd name="connsiteX162" fmla="*/ 602708 w 1097948"/>
                  <a:gd name="connsiteY162" fmla="*/ 10644 h 935375"/>
                  <a:gd name="connsiteX163" fmla="*/ 609934 w 1097948"/>
                  <a:gd name="connsiteY163" fmla="*/ 14257 h 935375"/>
                  <a:gd name="connsiteX164" fmla="*/ 613545 w 1097948"/>
                  <a:gd name="connsiteY164" fmla="*/ 14257 h 935375"/>
                  <a:gd name="connsiteX165" fmla="*/ 617160 w 1097948"/>
                  <a:gd name="connsiteY165" fmla="*/ 17870 h 935375"/>
                  <a:gd name="connsiteX166" fmla="*/ 624382 w 1097948"/>
                  <a:gd name="connsiteY166" fmla="*/ 17870 h 935375"/>
                  <a:gd name="connsiteX167" fmla="*/ 627997 w 1097948"/>
                  <a:gd name="connsiteY167" fmla="*/ 14257 h 935375"/>
                  <a:gd name="connsiteX168" fmla="*/ 638833 w 1097948"/>
                  <a:gd name="connsiteY168" fmla="*/ 14257 h 935375"/>
                  <a:gd name="connsiteX169" fmla="*/ 638833 w 1097948"/>
                  <a:gd name="connsiteY169" fmla="*/ 10644 h 935375"/>
                  <a:gd name="connsiteX170" fmla="*/ 642449 w 1097948"/>
                  <a:gd name="connsiteY170" fmla="*/ 10644 h 935375"/>
                  <a:gd name="connsiteX171" fmla="*/ 646059 w 1097948"/>
                  <a:gd name="connsiteY171" fmla="*/ 7031 h 935375"/>
                  <a:gd name="connsiteX172" fmla="*/ 646059 w 1097948"/>
                  <a:gd name="connsiteY172" fmla="*/ 3418 h 935375"/>
                  <a:gd name="connsiteX173" fmla="*/ 656896 w 1097948"/>
                  <a:gd name="connsiteY173" fmla="*/ 3418 h 935375"/>
                  <a:gd name="connsiteX174" fmla="*/ 660511 w 1097948"/>
                  <a:gd name="connsiteY174" fmla="*/ 7031 h 935375"/>
                  <a:gd name="connsiteX175" fmla="*/ 664122 w 1097948"/>
                  <a:gd name="connsiteY175" fmla="*/ 3418 h 935375"/>
                  <a:gd name="connsiteX176" fmla="*/ 678574 w 1097948"/>
                  <a:gd name="connsiteY176" fmla="*/ 3418 h 935375"/>
                  <a:gd name="connsiteX177" fmla="*/ 685800 w 1097948"/>
                  <a:gd name="connsiteY177" fmla="*/ -193 h 935375"/>
                  <a:gd name="connsiteX178" fmla="*/ 685800 w 1097948"/>
                  <a:gd name="connsiteY178" fmla="*/ 7031 h 935375"/>
                  <a:gd name="connsiteX179" fmla="*/ 689410 w 1097948"/>
                  <a:gd name="connsiteY179" fmla="*/ 10644 h 935375"/>
                  <a:gd name="connsiteX180" fmla="*/ 689410 w 1097948"/>
                  <a:gd name="connsiteY180" fmla="*/ 14257 h 935375"/>
                  <a:gd name="connsiteX181" fmla="*/ 693026 w 1097948"/>
                  <a:gd name="connsiteY181" fmla="*/ 17870 h 935375"/>
                  <a:gd name="connsiteX182" fmla="*/ 700247 w 1097948"/>
                  <a:gd name="connsiteY182" fmla="*/ 21483 h 935375"/>
                  <a:gd name="connsiteX183" fmla="*/ 703862 w 1097948"/>
                  <a:gd name="connsiteY183" fmla="*/ 25096 h 935375"/>
                  <a:gd name="connsiteX184" fmla="*/ 707473 w 1097948"/>
                  <a:gd name="connsiteY184" fmla="*/ 28709 h 935375"/>
                  <a:gd name="connsiteX185" fmla="*/ 711088 w 1097948"/>
                  <a:gd name="connsiteY185" fmla="*/ 32320 h 935375"/>
                  <a:gd name="connsiteX186" fmla="*/ 711088 w 1097948"/>
                  <a:gd name="connsiteY186" fmla="*/ 35933 h 935375"/>
                  <a:gd name="connsiteX187" fmla="*/ 707473 w 1097948"/>
                  <a:gd name="connsiteY187" fmla="*/ 39545 h 935375"/>
                  <a:gd name="connsiteX188" fmla="*/ 703862 w 1097948"/>
                  <a:gd name="connsiteY188" fmla="*/ 46771 h 935375"/>
                  <a:gd name="connsiteX189" fmla="*/ 700247 w 1097948"/>
                  <a:gd name="connsiteY189" fmla="*/ 46771 h 935375"/>
                  <a:gd name="connsiteX190" fmla="*/ 700247 w 1097948"/>
                  <a:gd name="connsiteY190" fmla="*/ 50384 h 935375"/>
                  <a:gd name="connsiteX191" fmla="*/ 696636 w 1097948"/>
                  <a:gd name="connsiteY191" fmla="*/ 53997 h 935375"/>
                  <a:gd name="connsiteX192" fmla="*/ 696636 w 1097948"/>
                  <a:gd name="connsiteY192" fmla="*/ 61221 h 935375"/>
                  <a:gd name="connsiteX193" fmla="*/ 693026 w 1097948"/>
                  <a:gd name="connsiteY193" fmla="*/ 64834 h 935375"/>
                  <a:gd name="connsiteX194" fmla="*/ 689410 w 1097948"/>
                  <a:gd name="connsiteY194" fmla="*/ 68447 h 935375"/>
                  <a:gd name="connsiteX195" fmla="*/ 682184 w 1097948"/>
                  <a:gd name="connsiteY195" fmla="*/ 68447 h 935375"/>
                  <a:gd name="connsiteX196" fmla="*/ 674959 w 1097948"/>
                  <a:gd name="connsiteY196" fmla="*/ 72060 h 935375"/>
                  <a:gd name="connsiteX197" fmla="*/ 671348 w 1097948"/>
                  <a:gd name="connsiteY197" fmla="*/ 72060 h 935375"/>
                  <a:gd name="connsiteX198" fmla="*/ 667737 w 1097948"/>
                  <a:gd name="connsiteY198" fmla="*/ 75673 h 935375"/>
                  <a:gd name="connsiteX199" fmla="*/ 667737 w 1097948"/>
                  <a:gd name="connsiteY199" fmla="*/ 79286 h 935375"/>
                  <a:gd name="connsiteX200" fmla="*/ 671348 w 1097948"/>
                  <a:gd name="connsiteY200" fmla="*/ 82897 h 935375"/>
                  <a:gd name="connsiteX201" fmla="*/ 674959 w 1097948"/>
                  <a:gd name="connsiteY201" fmla="*/ 82897 h 935375"/>
                  <a:gd name="connsiteX202" fmla="*/ 674959 w 1097948"/>
                  <a:gd name="connsiteY202" fmla="*/ 86510 h 935375"/>
                  <a:gd name="connsiteX203" fmla="*/ 660511 w 1097948"/>
                  <a:gd name="connsiteY203" fmla="*/ 86510 h 935375"/>
                  <a:gd name="connsiteX204" fmla="*/ 656896 w 1097948"/>
                  <a:gd name="connsiteY204" fmla="*/ 90122 h 935375"/>
                  <a:gd name="connsiteX205" fmla="*/ 653285 w 1097948"/>
                  <a:gd name="connsiteY205" fmla="*/ 93735 h 935375"/>
                  <a:gd name="connsiteX206" fmla="*/ 646059 w 1097948"/>
                  <a:gd name="connsiteY206" fmla="*/ 97348 h 935375"/>
                  <a:gd name="connsiteX207" fmla="*/ 642449 w 1097948"/>
                  <a:gd name="connsiteY207" fmla="*/ 100961 h 935375"/>
                  <a:gd name="connsiteX208" fmla="*/ 638833 w 1097948"/>
                  <a:gd name="connsiteY208" fmla="*/ 100961 h 935375"/>
                  <a:gd name="connsiteX209" fmla="*/ 635223 w 1097948"/>
                  <a:gd name="connsiteY209" fmla="*/ 104574 h 935375"/>
                  <a:gd name="connsiteX210" fmla="*/ 642449 w 1097948"/>
                  <a:gd name="connsiteY210" fmla="*/ 111798 h 935375"/>
                  <a:gd name="connsiteX211" fmla="*/ 649670 w 1097948"/>
                  <a:gd name="connsiteY211" fmla="*/ 115411 h 935375"/>
                  <a:gd name="connsiteX212" fmla="*/ 660511 w 1097948"/>
                  <a:gd name="connsiteY212" fmla="*/ 115411 h 935375"/>
                  <a:gd name="connsiteX213" fmla="*/ 664122 w 1097948"/>
                  <a:gd name="connsiteY213" fmla="*/ 108187 h 935375"/>
                  <a:gd name="connsiteX214" fmla="*/ 671348 w 1097948"/>
                  <a:gd name="connsiteY214" fmla="*/ 108187 h 935375"/>
                  <a:gd name="connsiteX215" fmla="*/ 671348 w 1097948"/>
                  <a:gd name="connsiteY215" fmla="*/ 111798 h 935375"/>
                  <a:gd name="connsiteX216" fmla="*/ 667737 w 1097948"/>
                  <a:gd name="connsiteY216" fmla="*/ 111798 h 935375"/>
                  <a:gd name="connsiteX217" fmla="*/ 671348 w 1097948"/>
                  <a:gd name="connsiteY217" fmla="*/ 115411 h 935375"/>
                  <a:gd name="connsiteX218" fmla="*/ 674959 w 1097948"/>
                  <a:gd name="connsiteY218" fmla="*/ 115411 h 935375"/>
                  <a:gd name="connsiteX219" fmla="*/ 678574 w 1097948"/>
                  <a:gd name="connsiteY219" fmla="*/ 111798 h 935375"/>
                  <a:gd name="connsiteX220" fmla="*/ 682184 w 1097948"/>
                  <a:gd name="connsiteY220" fmla="*/ 108187 h 935375"/>
                  <a:gd name="connsiteX221" fmla="*/ 685800 w 1097948"/>
                  <a:gd name="connsiteY221" fmla="*/ 104574 h 935375"/>
                  <a:gd name="connsiteX222" fmla="*/ 696636 w 1097948"/>
                  <a:gd name="connsiteY222" fmla="*/ 104574 h 935375"/>
                  <a:gd name="connsiteX223" fmla="*/ 700247 w 1097948"/>
                  <a:gd name="connsiteY223" fmla="*/ 108187 h 935375"/>
                  <a:gd name="connsiteX224" fmla="*/ 703862 w 1097948"/>
                  <a:gd name="connsiteY224" fmla="*/ 111798 h 935375"/>
                  <a:gd name="connsiteX225" fmla="*/ 703862 w 1097948"/>
                  <a:gd name="connsiteY225" fmla="*/ 115411 h 935375"/>
                  <a:gd name="connsiteX226" fmla="*/ 700247 w 1097948"/>
                  <a:gd name="connsiteY226" fmla="*/ 119024 h 935375"/>
                  <a:gd name="connsiteX227" fmla="*/ 700247 w 1097948"/>
                  <a:gd name="connsiteY227" fmla="*/ 122637 h 935375"/>
                  <a:gd name="connsiteX228" fmla="*/ 707473 w 1097948"/>
                  <a:gd name="connsiteY228" fmla="*/ 126250 h 935375"/>
                  <a:gd name="connsiteX229" fmla="*/ 711088 w 1097948"/>
                  <a:gd name="connsiteY229" fmla="*/ 126250 h 935375"/>
                  <a:gd name="connsiteX230" fmla="*/ 711088 w 1097948"/>
                  <a:gd name="connsiteY230" fmla="*/ 158764 h 935375"/>
                  <a:gd name="connsiteX231" fmla="*/ 714699 w 1097948"/>
                  <a:gd name="connsiteY231" fmla="*/ 162375 h 935375"/>
                  <a:gd name="connsiteX232" fmla="*/ 718314 w 1097948"/>
                  <a:gd name="connsiteY232" fmla="*/ 165988 h 935375"/>
                  <a:gd name="connsiteX233" fmla="*/ 721925 w 1097948"/>
                  <a:gd name="connsiteY233" fmla="*/ 173214 h 935375"/>
                  <a:gd name="connsiteX234" fmla="*/ 721925 w 1097948"/>
                  <a:gd name="connsiteY234" fmla="*/ 184053 h 935375"/>
                  <a:gd name="connsiteX235" fmla="*/ 718314 w 1097948"/>
                  <a:gd name="connsiteY235" fmla="*/ 191276 h 935375"/>
                  <a:gd name="connsiteX236" fmla="*/ 714699 w 1097948"/>
                  <a:gd name="connsiteY236" fmla="*/ 194889 h 935375"/>
                  <a:gd name="connsiteX237" fmla="*/ 711088 w 1097948"/>
                  <a:gd name="connsiteY237" fmla="*/ 202115 h 935375"/>
                  <a:gd name="connsiteX238" fmla="*/ 711088 w 1097948"/>
                  <a:gd name="connsiteY238" fmla="*/ 223642 h 935375"/>
                  <a:gd name="connsiteX239" fmla="*/ 714699 w 1097948"/>
                  <a:gd name="connsiteY239" fmla="*/ 230865 h 935375"/>
                  <a:gd name="connsiteX240" fmla="*/ 718314 w 1097948"/>
                  <a:gd name="connsiteY240" fmla="*/ 238243 h 935375"/>
                  <a:gd name="connsiteX241" fmla="*/ 725536 w 1097948"/>
                  <a:gd name="connsiteY241" fmla="*/ 245466 h 935375"/>
                  <a:gd name="connsiteX242" fmla="*/ 732761 w 1097948"/>
                  <a:gd name="connsiteY242" fmla="*/ 248930 h 935375"/>
                  <a:gd name="connsiteX243" fmla="*/ 739987 w 1097948"/>
                  <a:gd name="connsiteY243" fmla="*/ 252543 h 935375"/>
                  <a:gd name="connsiteX244" fmla="*/ 750824 w 1097948"/>
                  <a:gd name="connsiteY244" fmla="*/ 252543 h 935375"/>
                  <a:gd name="connsiteX245" fmla="*/ 758050 w 1097948"/>
                  <a:gd name="connsiteY245" fmla="*/ 256154 h 935375"/>
                  <a:gd name="connsiteX246" fmla="*/ 758050 w 1097948"/>
                  <a:gd name="connsiteY246" fmla="*/ 252543 h 935375"/>
                  <a:gd name="connsiteX247" fmla="*/ 761665 w 1097948"/>
                  <a:gd name="connsiteY247" fmla="*/ 252543 h 935375"/>
                  <a:gd name="connsiteX248" fmla="*/ 761665 w 1097948"/>
                  <a:gd name="connsiteY248" fmla="*/ 248930 h 935375"/>
                  <a:gd name="connsiteX249" fmla="*/ 765276 w 1097948"/>
                  <a:gd name="connsiteY249" fmla="*/ 245466 h 935375"/>
                  <a:gd name="connsiteX250" fmla="*/ 765276 w 1097948"/>
                  <a:gd name="connsiteY250" fmla="*/ 241853 h 935375"/>
                  <a:gd name="connsiteX251" fmla="*/ 772502 w 1097948"/>
                  <a:gd name="connsiteY251" fmla="*/ 241853 h 935375"/>
                  <a:gd name="connsiteX252" fmla="*/ 776117 w 1097948"/>
                  <a:gd name="connsiteY252" fmla="*/ 245466 h 935375"/>
                  <a:gd name="connsiteX253" fmla="*/ 779728 w 1097948"/>
                  <a:gd name="connsiteY253" fmla="*/ 248930 h 935375"/>
                  <a:gd name="connsiteX254" fmla="*/ 786954 w 1097948"/>
                  <a:gd name="connsiteY254" fmla="*/ 248930 h 935375"/>
                  <a:gd name="connsiteX255" fmla="*/ 794180 w 1097948"/>
                  <a:gd name="connsiteY255" fmla="*/ 245466 h 935375"/>
                  <a:gd name="connsiteX256" fmla="*/ 797790 w 1097948"/>
                  <a:gd name="connsiteY256" fmla="*/ 241853 h 935375"/>
                  <a:gd name="connsiteX257" fmla="*/ 808627 w 1097948"/>
                  <a:gd name="connsiteY257" fmla="*/ 241853 h 935375"/>
                  <a:gd name="connsiteX258" fmla="*/ 812242 w 1097948"/>
                  <a:gd name="connsiteY258" fmla="*/ 245466 h 935375"/>
                  <a:gd name="connsiteX259" fmla="*/ 812242 w 1097948"/>
                  <a:gd name="connsiteY259" fmla="*/ 256154 h 935375"/>
                  <a:gd name="connsiteX260" fmla="*/ 815853 w 1097948"/>
                  <a:gd name="connsiteY260" fmla="*/ 259767 h 935375"/>
                  <a:gd name="connsiteX261" fmla="*/ 819468 w 1097948"/>
                  <a:gd name="connsiteY261" fmla="*/ 263531 h 935375"/>
                  <a:gd name="connsiteX262" fmla="*/ 819468 w 1097948"/>
                  <a:gd name="connsiteY262" fmla="*/ 270606 h 935375"/>
                  <a:gd name="connsiteX263" fmla="*/ 823079 w 1097948"/>
                  <a:gd name="connsiteY263" fmla="*/ 270606 h 935375"/>
                  <a:gd name="connsiteX264" fmla="*/ 826694 w 1097948"/>
                  <a:gd name="connsiteY264" fmla="*/ 274219 h 935375"/>
                  <a:gd name="connsiteX265" fmla="*/ 844757 w 1097948"/>
                  <a:gd name="connsiteY265" fmla="*/ 270606 h 935375"/>
                  <a:gd name="connsiteX266" fmla="*/ 891718 w 1097948"/>
                  <a:gd name="connsiteY266" fmla="*/ 270606 h 935375"/>
                  <a:gd name="connsiteX267" fmla="*/ 902560 w 1097948"/>
                  <a:gd name="connsiteY267" fmla="*/ 267144 h 935375"/>
                  <a:gd name="connsiteX268" fmla="*/ 909786 w 1097948"/>
                  <a:gd name="connsiteY268" fmla="*/ 267144 h 935375"/>
                  <a:gd name="connsiteX269" fmla="*/ 913396 w 1097948"/>
                  <a:gd name="connsiteY269" fmla="*/ 263531 h 935375"/>
                  <a:gd name="connsiteX270" fmla="*/ 920622 w 1097948"/>
                  <a:gd name="connsiteY270" fmla="*/ 259767 h 935375"/>
                  <a:gd name="connsiteX271" fmla="*/ 927848 w 1097948"/>
                  <a:gd name="connsiteY271" fmla="*/ 256154 h 935375"/>
                  <a:gd name="connsiteX272" fmla="*/ 931459 w 1097948"/>
                  <a:gd name="connsiteY272" fmla="*/ 256154 h 935375"/>
                  <a:gd name="connsiteX273" fmla="*/ 938685 w 1097948"/>
                  <a:gd name="connsiteY273" fmla="*/ 252543 h 935375"/>
                  <a:gd name="connsiteX274" fmla="*/ 945911 w 1097948"/>
                  <a:gd name="connsiteY274" fmla="*/ 252543 h 935375"/>
                  <a:gd name="connsiteX275" fmla="*/ 956747 w 1097948"/>
                  <a:gd name="connsiteY275" fmla="*/ 248930 h 935375"/>
                  <a:gd name="connsiteX276" fmla="*/ 963973 w 1097948"/>
                  <a:gd name="connsiteY276" fmla="*/ 245466 h 935375"/>
                  <a:gd name="connsiteX277" fmla="*/ 974810 w 1097948"/>
                  <a:gd name="connsiteY277" fmla="*/ 245466 h 935375"/>
                  <a:gd name="connsiteX278" fmla="*/ 978425 w 1097948"/>
                  <a:gd name="connsiteY278" fmla="*/ 241853 h 935375"/>
                  <a:gd name="connsiteX279" fmla="*/ 989262 w 1097948"/>
                  <a:gd name="connsiteY279" fmla="*/ 245466 h 935375"/>
                  <a:gd name="connsiteX280" fmla="*/ 996336 w 1097948"/>
                  <a:gd name="connsiteY280" fmla="*/ 248930 h 935375"/>
                  <a:gd name="connsiteX281" fmla="*/ 1036076 w 1097948"/>
                  <a:gd name="connsiteY281" fmla="*/ 248930 h 935375"/>
                  <a:gd name="connsiteX282" fmla="*/ 1036076 w 1097948"/>
                  <a:gd name="connsiteY282" fmla="*/ 252543 h 935375"/>
                  <a:gd name="connsiteX283" fmla="*/ 1039839 w 1097948"/>
                  <a:gd name="connsiteY283" fmla="*/ 252543 h 935375"/>
                  <a:gd name="connsiteX284" fmla="*/ 1039839 w 1097948"/>
                  <a:gd name="connsiteY284" fmla="*/ 256154 h 935375"/>
                  <a:gd name="connsiteX285" fmla="*/ 1047065 w 1097948"/>
                  <a:gd name="connsiteY285" fmla="*/ 256154 h 935375"/>
                  <a:gd name="connsiteX286" fmla="*/ 1050528 w 1097948"/>
                  <a:gd name="connsiteY286" fmla="*/ 259767 h 935375"/>
                  <a:gd name="connsiteX287" fmla="*/ 1054139 w 1097948"/>
                  <a:gd name="connsiteY287" fmla="*/ 259767 h 935375"/>
                  <a:gd name="connsiteX288" fmla="*/ 1054139 w 1097948"/>
                  <a:gd name="connsiteY288" fmla="*/ 267144 h 935375"/>
                  <a:gd name="connsiteX289" fmla="*/ 1057750 w 1097948"/>
                  <a:gd name="connsiteY289" fmla="*/ 270606 h 935375"/>
                  <a:gd name="connsiteX290" fmla="*/ 1061365 w 1097948"/>
                  <a:gd name="connsiteY290" fmla="*/ 274219 h 935375"/>
                  <a:gd name="connsiteX291" fmla="*/ 1061365 w 1097948"/>
                  <a:gd name="connsiteY291" fmla="*/ 277832 h 935375"/>
                  <a:gd name="connsiteX292" fmla="*/ 1068591 w 1097948"/>
                  <a:gd name="connsiteY292" fmla="*/ 277832 h 935375"/>
                  <a:gd name="connsiteX293" fmla="*/ 1068591 w 1097948"/>
                  <a:gd name="connsiteY293" fmla="*/ 285055 h 935375"/>
                  <a:gd name="connsiteX294" fmla="*/ 1072202 w 1097948"/>
                  <a:gd name="connsiteY294" fmla="*/ 285055 h 935375"/>
                  <a:gd name="connsiteX295" fmla="*/ 1072202 w 1097948"/>
                  <a:gd name="connsiteY295" fmla="*/ 288668 h 935375"/>
                  <a:gd name="connsiteX296" fmla="*/ 1075817 w 1097948"/>
                  <a:gd name="connsiteY296" fmla="*/ 288668 h 935375"/>
                  <a:gd name="connsiteX297" fmla="*/ 1075817 w 1097948"/>
                  <a:gd name="connsiteY297" fmla="*/ 292281 h 935375"/>
                  <a:gd name="connsiteX298" fmla="*/ 1079428 w 1097948"/>
                  <a:gd name="connsiteY298" fmla="*/ 292281 h 935375"/>
                  <a:gd name="connsiteX299" fmla="*/ 1079428 w 1097948"/>
                  <a:gd name="connsiteY299" fmla="*/ 295894 h 935375"/>
                  <a:gd name="connsiteX300" fmla="*/ 1083038 w 1097948"/>
                  <a:gd name="connsiteY300" fmla="*/ 295894 h 935375"/>
                  <a:gd name="connsiteX301" fmla="*/ 1083038 w 1097948"/>
                  <a:gd name="connsiteY301" fmla="*/ 299507 h 935375"/>
                  <a:gd name="connsiteX302" fmla="*/ 1079428 w 1097948"/>
                  <a:gd name="connsiteY302" fmla="*/ 303120 h 935375"/>
                  <a:gd name="connsiteX303" fmla="*/ 1083038 w 1097948"/>
                  <a:gd name="connsiteY303" fmla="*/ 303120 h 935375"/>
                  <a:gd name="connsiteX304" fmla="*/ 1083038 w 1097948"/>
                  <a:gd name="connsiteY304" fmla="*/ 321183 h 935375"/>
                  <a:gd name="connsiteX305" fmla="*/ 1079428 w 1097948"/>
                  <a:gd name="connsiteY305" fmla="*/ 324796 h 935375"/>
                  <a:gd name="connsiteX306" fmla="*/ 1079428 w 1097948"/>
                  <a:gd name="connsiteY306" fmla="*/ 335632 h 935375"/>
                  <a:gd name="connsiteX307" fmla="*/ 1083038 w 1097948"/>
                  <a:gd name="connsiteY307" fmla="*/ 335632 h 935375"/>
                  <a:gd name="connsiteX308" fmla="*/ 1083038 w 1097948"/>
                  <a:gd name="connsiteY308" fmla="*/ 342858 h 935375"/>
                  <a:gd name="connsiteX309" fmla="*/ 1086653 w 1097948"/>
                  <a:gd name="connsiteY309" fmla="*/ 342858 h 935375"/>
                  <a:gd name="connsiteX310" fmla="*/ 1086653 w 1097948"/>
                  <a:gd name="connsiteY310" fmla="*/ 364534 h 935375"/>
                  <a:gd name="connsiteX311" fmla="*/ 1079428 w 1097948"/>
                  <a:gd name="connsiteY311" fmla="*/ 364534 h 935375"/>
                  <a:gd name="connsiteX312" fmla="*/ 1079428 w 1097948"/>
                  <a:gd name="connsiteY312" fmla="*/ 378986 h 935375"/>
                  <a:gd name="connsiteX313" fmla="*/ 1075817 w 1097948"/>
                  <a:gd name="connsiteY313" fmla="*/ 378986 h 935375"/>
                  <a:gd name="connsiteX314" fmla="*/ 1075817 w 1097948"/>
                  <a:gd name="connsiteY314" fmla="*/ 382599 h 935375"/>
                  <a:gd name="connsiteX315" fmla="*/ 1072202 w 1097948"/>
                  <a:gd name="connsiteY315" fmla="*/ 382599 h 935375"/>
                  <a:gd name="connsiteX316" fmla="*/ 1072202 w 1097948"/>
                  <a:gd name="connsiteY316" fmla="*/ 389822 h 935375"/>
                  <a:gd name="connsiteX317" fmla="*/ 1075817 w 1097948"/>
                  <a:gd name="connsiteY317" fmla="*/ 389822 h 935375"/>
                  <a:gd name="connsiteX318" fmla="*/ 1075817 w 1097948"/>
                  <a:gd name="connsiteY318" fmla="*/ 393435 h 935375"/>
                  <a:gd name="connsiteX319" fmla="*/ 1072202 w 1097948"/>
                  <a:gd name="connsiteY319" fmla="*/ 393435 h 935375"/>
                  <a:gd name="connsiteX320" fmla="*/ 1072202 w 1097948"/>
                  <a:gd name="connsiteY320" fmla="*/ 400661 h 935375"/>
                  <a:gd name="connsiteX321" fmla="*/ 1068591 w 1097948"/>
                  <a:gd name="connsiteY321" fmla="*/ 404274 h 935375"/>
                  <a:gd name="connsiteX322" fmla="*/ 1064976 w 1097948"/>
                  <a:gd name="connsiteY322" fmla="*/ 404274 h 935375"/>
                  <a:gd name="connsiteX323" fmla="*/ 1064976 w 1097948"/>
                  <a:gd name="connsiteY323" fmla="*/ 407887 h 935375"/>
                  <a:gd name="connsiteX324" fmla="*/ 1061365 w 1097948"/>
                  <a:gd name="connsiteY324" fmla="*/ 407887 h 935375"/>
                  <a:gd name="connsiteX325" fmla="*/ 1061365 w 1097948"/>
                  <a:gd name="connsiteY325" fmla="*/ 415111 h 935375"/>
                  <a:gd name="connsiteX326" fmla="*/ 1057750 w 1097948"/>
                  <a:gd name="connsiteY326" fmla="*/ 415111 h 935375"/>
                  <a:gd name="connsiteX327" fmla="*/ 1057750 w 1097948"/>
                  <a:gd name="connsiteY327" fmla="*/ 422337 h 935375"/>
                  <a:gd name="connsiteX328" fmla="*/ 1054139 w 1097948"/>
                  <a:gd name="connsiteY328" fmla="*/ 422337 h 935375"/>
                  <a:gd name="connsiteX329" fmla="*/ 1054139 w 1097948"/>
                  <a:gd name="connsiteY329" fmla="*/ 425950 h 935375"/>
                  <a:gd name="connsiteX330" fmla="*/ 1050528 w 1097948"/>
                  <a:gd name="connsiteY330" fmla="*/ 425950 h 935375"/>
                  <a:gd name="connsiteX331" fmla="*/ 1050528 w 1097948"/>
                  <a:gd name="connsiteY331" fmla="*/ 429563 h 935375"/>
                  <a:gd name="connsiteX332" fmla="*/ 1047065 w 1097948"/>
                  <a:gd name="connsiteY332" fmla="*/ 429563 h 935375"/>
                  <a:gd name="connsiteX333" fmla="*/ 1047065 w 1097948"/>
                  <a:gd name="connsiteY333" fmla="*/ 433176 h 935375"/>
                  <a:gd name="connsiteX334" fmla="*/ 1043302 w 1097948"/>
                  <a:gd name="connsiteY334" fmla="*/ 433176 h 935375"/>
                  <a:gd name="connsiteX335" fmla="*/ 1043302 w 1097948"/>
                  <a:gd name="connsiteY335" fmla="*/ 436788 h 935375"/>
                  <a:gd name="connsiteX336" fmla="*/ 1039839 w 1097948"/>
                  <a:gd name="connsiteY336" fmla="*/ 436788 h 935375"/>
                  <a:gd name="connsiteX337" fmla="*/ 1039839 w 1097948"/>
                  <a:gd name="connsiteY337" fmla="*/ 444012 h 935375"/>
                  <a:gd name="connsiteX338" fmla="*/ 1043302 w 1097948"/>
                  <a:gd name="connsiteY338" fmla="*/ 444012 h 935375"/>
                  <a:gd name="connsiteX339" fmla="*/ 1043302 w 1097948"/>
                  <a:gd name="connsiteY339" fmla="*/ 462077 h 935375"/>
                  <a:gd name="connsiteX340" fmla="*/ 1039839 w 1097948"/>
                  <a:gd name="connsiteY340" fmla="*/ 462077 h 935375"/>
                  <a:gd name="connsiteX341" fmla="*/ 1039839 w 1097948"/>
                  <a:gd name="connsiteY341" fmla="*/ 465690 h 935375"/>
                  <a:gd name="connsiteX342" fmla="*/ 1043302 w 1097948"/>
                  <a:gd name="connsiteY342" fmla="*/ 465690 h 935375"/>
                  <a:gd name="connsiteX343" fmla="*/ 1043302 w 1097948"/>
                  <a:gd name="connsiteY343" fmla="*/ 490978 h 935375"/>
                  <a:gd name="connsiteX344" fmla="*/ 1032613 w 1097948"/>
                  <a:gd name="connsiteY344" fmla="*/ 490978 h 935375"/>
                  <a:gd name="connsiteX345" fmla="*/ 1028851 w 1097948"/>
                  <a:gd name="connsiteY345" fmla="*/ 487365 h 935375"/>
                  <a:gd name="connsiteX346" fmla="*/ 1025387 w 1097948"/>
                  <a:gd name="connsiteY346" fmla="*/ 487365 h 935375"/>
                  <a:gd name="connsiteX347" fmla="*/ 1025387 w 1097948"/>
                  <a:gd name="connsiteY347" fmla="*/ 490978 h 935375"/>
                  <a:gd name="connsiteX348" fmla="*/ 1021776 w 1097948"/>
                  <a:gd name="connsiteY348" fmla="*/ 490978 h 935375"/>
                  <a:gd name="connsiteX349" fmla="*/ 1021776 w 1097948"/>
                  <a:gd name="connsiteY349" fmla="*/ 501815 h 935375"/>
                  <a:gd name="connsiteX350" fmla="*/ 1010788 w 1097948"/>
                  <a:gd name="connsiteY350" fmla="*/ 501815 h 935375"/>
                  <a:gd name="connsiteX351" fmla="*/ 1010788 w 1097948"/>
                  <a:gd name="connsiteY351" fmla="*/ 512654 h 935375"/>
                  <a:gd name="connsiteX352" fmla="*/ 1014550 w 1097948"/>
                  <a:gd name="connsiteY352" fmla="*/ 516267 h 935375"/>
                  <a:gd name="connsiteX353" fmla="*/ 1014550 w 1097948"/>
                  <a:gd name="connsiteY353" fmla="*/ 519878 h 935375"/>
                  <a:gd name="connsiteX354" fmla="*/ 1010788 w 1097948"/>
                  <a:gd name="connsiteY354" fmla="*/ 523491 h 935375"/>
                  <a:gd name="connsiteX355" fmla="*/ 1010788 w 1097948"/>
                  <a:gd name="connsiteY355" fmla="*/ 527104 h 935375"/>
                  <a:gd name="connsiteX356" fmla="*/ 1007173 w 1097948"/>
                  <a:gd name="connsiteY356" fmla="*/ 527104 h 935375"/>
                  <a:gd name="connsiteX357" fmla="*/ 1007173 w 1097948"/>
                  <a:gd name="connsiteY357" fmla="*/ 530717 h 935375"/>
                  <a:gd name="connsiteX358" fmla="*/ 1003562 w 1097948"/>
                  <a:gd name="connsiteY358" fmla="*/ 530717 h 935375"/>
                  <a:gd name="connsiteX359" fmla="*/ 1003562 w 1097948"/>
                  <a:gd name="connsiteY359" fmla="*/ 534330 h 935375"/>
                  <a:gd name="connsiteX360" fmla="*/ 1007173 w 1097948"/>
                  <a:gd name="connsiteY360" fmla="*/ 534330 h 935375"/>
                  <a:gd name="connsiteX361" fmla="*/ 1003562 w 1097948"/>
                  <a:gd name="connsiteY361" fmla="*/ 537942 h 935375"/>
                  <a:gd name="connsiteX362" fmla="*/ 1003562 w 1097948"/>
                  <a:gd name="connsiteY362" fmla="*/ 541555 h 935375"/>
                  <a:gd name="connsiteX363" fmla="*/ 999951 w 1097948"/>
                  <a:gd name="connsiteY363" fmla="*/ 541555 h 935375"/>
                  <a:gd name="connsiteX364" fmla="*/ 999951 w 1097948"/>
                  <a:gd name="connsiteY364" fmla="*/ 548779 h 935375"/>
                  <a:gd name="connsiteX365" fmla="*/ 999951 w 1097948"/>
                  <a:gd name="connsiteY365" fmla="*/ 548779 h 935375"/>
                  <a:gd name="connsiteX366" fmla="*/ 999951 w 1097948"/>
                  <a:gd name="connsiteY366" fmla="*/ 556005 h 935375"/>
                  <a:gd name="connsiteX367" fmla="*/ 996336 w 1097948"/>
                  <a:gd name="connsiteY367" fmla="*/ 556005 h 935375"/>
                  <a:gd name="connsiteX368" fmla="*/ 996336 w 1097948"/>
                  <a:gd name="connsiteY368" fmla="*/ 563231 h 935375"/>
                  <a:gd name="connsiteX369" fmla="*/ 992725 w 1097948"/>
                  <a:gd name="connsiteY369" fmla="*/ 563231 h 935375"/>
                  <a:gd name="connsiteX370" fmla="*/ 992725 w 1097948"/>
                  <a:gd name="connsiteY370" fmla="*/ 566844 h 935375"/>
                  <a:gd name="connsiteX371" fmla="*/ 996336 w 1097948"/>
                  <a:gd name="connsiteY371" fmla="*/ 566844 h 935375"/>
                  <a:gd name="connsiteX372" fmla="*/ 996336 w 1097948"/>
                  <a:gd name="connsiteY372" fmla="*/ 574068 h 935375"/>
                  <a:gd name="connsiteX373" fmla="*/ 992725 w 1097948"/>
                  <a:gd name="connsiteY373" fmla="*/ 574068 h 935375"/>
                  <a:gd name="connsiteX374" fmla="*/ 992725 w 1097948"/>
                  <a:gd name="connsiteY374" fmla="*/ 588519 h 935375"/>
                  <a:gd name="connsiteX375" fmla="*/ 996336 w 1097948"/>
                  <a:gd name="connsiteY375" fmla="*/ 588519 h 935375"/>
                  <a:gd name="connsiteX376" fmla="*/ 996336 w 1097948"/>
                  <a:gd name="connsiteY376" fmla="*/ 595745 h 935375"/>
                  <a:gd name="connsiteX377" fmla="*/ 999951 w 1097948"/>
                  <a:gd name="connsiteY377" fmla="*/ 595745 h 935375"/>
                  <a:gd name="connsiteX378" fmla="*/ 1003562 w 1097948"/>
                  <a:gd name="connsiteY378" fmla="*/ 599356 h 935375"/>
                  <a:gd name="connsiteX379" fmla="*/ 1003562 w 1097948"/>
                  <a:gd name="connsiteY379" fmla="*/ 606582 h 935375"/>
                  <a:gd name="connsiteX380" fmla="*/ 1010788 w 1097948"/>
                  <a:gd name="connsiteY380" fmla="*/ 606582 h 935375"/>
                  <a:gd name="connsiteX381" fmla="*/ 1010788 w 1097948"/>
                  <a:gd name="connsiteY381" fmla="*/ 617421 h 935375"/>
                  <a:gd name="connsiteX382" fmla="*/ 1014399 w 1097948"/>
                  <a:gd name="connsiteY382" fmla="*/ 617421 h 935375"/>
                  <a:gd name="connsiteX383" fmla="*/ 1014399 w 1097948"/>
                  <a:gd name="connsiteY383" fmla="*/ 631871 h 935375"/>
                  <a:gd name="connsiteX384" fmla="*/ 1007173 w 1097948"/>
                  <a:gd name="connsiteY384" fmla="*/ 631871 h 935375"/>
                  <a:gd name="connsiteX385" fmla="*/ 1007173 w 1097948"/>
                  <a:gd name="connsiteY385" fmla="*/ 635484 h 935375"/>
                  <a:gd name="connsiteX386" fmla="*/ 1010788 w 1097948"/>
                  <a:gd name="connsiteY386" fmla="*/ 635484 h 935375"/>
                  <a:gd name="connsiteX387" fmla="*/ 1010788 w 1097948"/>
                  <a:gd name="connsiteY387" fmla="*/ 639096 h 935375"/>
                  <a:gd name="connsiteX388" fmla="*/ 1007173 w 1097948"/>
                  <a:gd name="connsiteY388" fmla="*/ 639096 h 935375"/>
                  <a:gd name="connsiteX389" fmla="*/ 1007173 w 1097948"/>
                  <a:gd name="connsiteY389" fmla="*/ 642709 h 935375"/>
                  <a:gd name="connsiteX390" fmla="*/ 1010788 w 1097948"/>
                  <a:gd name="connsiteY390" fmla="*/ 642709 h 935375"/>
                  <a:gd name="connsiteX391" fmla="*/ 1010788 w 1097948"/>
                  <a:gd name="connsiteY391" fmla="*/ 646322 h 935375"/>
                  <a:gd name="connsiteX392" fmla="*/ 1014399 w 1097948"/>
                  <a:gd name="connsiteY392" fmla="*/ 649935 h 935375"/>
                  <a:gd name="connsiteX393" fmla="*/ 1014399 w 1097948"/>
                  <a:gd name="connsiteY393" fmla="*/ 653546 h 935375"/>
                  <a:gd name="connsiteX394" fmla="*/ 1018014 w 1097948"/>
                  <a:gd name="connsiteY394" fmla="*/ 653546 h 935375"/>
                  <a:gd name="connsiteX395" fmla="*/ 1018014 w 1097948"/>
                  <a:gd name="connsiteY395" fmla="*/ 660772 h 935375"/>
                  <a:gd name="connsiteX396" fmla="*/ 1021625 w 1097948"/>
                  <a:gd name="connsiteY396" fmla="*/ 660772 h 935375"/>
                  <a:gd name="connsiteX397" fmla="*/ 1025240 w 1097948"/>
                  <a:gd name="connsiteY397" fmla="*/ 664385 h 935375"/>
                  <a:gd name="connsiteX398" fmla="*/ 1025240 w 1097948"/>
                  <a:gd name="connsiteY398" fmla="*/ 667998 h 935375"/>
                  <a:gd name="connsiteX399" fmla="*/ 1028851 w 1097948"/>
                  <a:gd name="connsiteY399" fmla="*/ 667998 h 935375"/>
                  <a:gd name="connsiteX400" fmla="*/ 1032461 w 1097948"/>
                  <a:gd name="connsiteY400" fmla="*/ 671611 h 935375"/>
                  <a:gd name="connsiteX401" fmla="*/ 1039687 w 1097948"/>
                  <a:gd name="connsiteY401" fmla="*/ 671611 h 935375"/>
                  <a:gd name="connsiteX402" fmla="*/ 1039687 w 1097948"/>
                  <a:gd name="connsiteY402" fmla="*/ 675224 h 935375"/>
                  <a:gd name="connsiteX403" fmla="*/ 1043302 w 1097948"/>
                  <a:gd name="connsiteY403" fmla="*/ 675224 h 935375"/>
                  <a:gd name="connsiteX404" fmla="*/ 1043302 w 1097948"/>
                  <a:gd name="connsiteY404" fmla="*/ 678837 h 935375"/>
                  <a:gd name="connsiteX405" fmla="*/ 1046913 w 1097948"/>
                  <a:gd name="connsiteY405" fmla="*/ 678837 h 935375"/>
                  <a:gd name="connsiteX406" fmla="*/ 1046913 w 1097948"/>
                  <a:gd name="connsiteY406" fmla="*/ 686060 h 935375"/>
                  <a:gd name="connsiteX407" fmla="*/ 1043302 w 1097948"/>
                  <a:gd name="connsiteY407" fmla="*/ 686060 h 935375"/>
                  <a:gd name="connsiteX408" fmla="*/ 1043302 w 1097948"/>
                  <a:gd name="connsiteY408" fmla="*/ 693286 h 935375"/>
                  <a:gd name="connsiteX409" fmla="*/ 1046913 w 1097948"/>
                  <a:gd name="connsiteY409" fmla="*/ 696899 h 935375"/>
                  <a:gd name="connsiteX410" fmla="*/ 1046913 w 1097948"/>
                  <a:gd name="connsiteY410" fmla="*/ 700512 h 935375"/>
                  <a:gd name="connsiteX411" fmla="*/ 1050528 w 1097948"/>
                  <a:gd name="connsiteY411" fmla="*/ 700512 h 935375"/>
                  <a:gd name="connsiteX412" fmla="*/ 1050528 w 1097948"/>
                  <a:gd name="connsiteY412" fmla="*/ 711349 h 935375"/>
                  <a:gd name="connsiteX413" fmla="*/ 1054139 w 1097948"/>
                  <a:gd name="connsiteY413" fmla="*/ 711349 h 935375"/>
                  <a:gd name="connsiteX414" fmla="*/ 1054139 w 1097948"/>
                  <a:gd name="connsiteY414" fmla="*/ 714962 h 935375"/>
                  <a:gd name="connsiteX415" fmla="*/ 1057750 w 1097948"/>
                  <a:gd name="connsiteY415" fmla="*/ 714962 h 935375"/>
                  <a:gd name="connsiteX416" fmla="*/ 1054139 w 1097948"/>
                  <a:gd name="connsiteY416" fmla="*/ 722188 h 935375"/>
                  <a:gd name="connsiteX417" fmla="*/ 1054139 w 1097948"/>
                  <a:gd name="connsiteY417" fmla="*/ 733025 h 935375"/>
                  <a:gd name="connsiteX418" fmla="*/ 1050528 w 1097948"/>
                  <a:gd name="connsiteY418" fmla="*/ 736637 h 935375"/>
                  <a:gd name="connsiteX419" fmla="*/ 1054139 w 1097948"/>
                  <a:gd name="connsiteY419" fmla="*/ 743863 h 935375"/>
                  <a:gd name="connsiteX420" fmla="*/ 1054139 w 1097948"/>
                  <a:gd name="connsiteY420" fmla="*/ 758315 h 935375"/>
                  <a:gd name="connsiteX421" fmla="*/ 1050528 w 1097948"/>
                  <a:gd name="connsiteY421" fmla="*/ 761926 h 935375"/>
                  <a:gd name="connsiteX422" fmla="*/ 1050528 w 1097948"/>
                  <a:gd name="connsiteY422" fmla="*/ 779991 h 935375"/>
                  <a:gd name="connsiteX423" fmla="*/ 1046913 w 1097948"/>
                  <a:gd name="connsiteY423" fmla="*/ 783604 h 935375"/>
                  <a:gd name="connsiteX424" fmla="*/ 1050528 w 1097948"/>
                  <a:gd name="connsiteY424" fmla="*/ 787214 h 935375"/>
                  <a:gd name="connsiteX425" fmla="*/ 1050528 w 1097948"/>
                  <a:gd name="connsiteY425" fmla="*/ 790827 h 935375"/>
                  <a:gd name="connsiteX426" fmla="*/ 1057750 w 1097948"/>
                  <a:gd name="connsiteY426" fmla="*/ 798053 h 935375"/>
                  <a:gd name="connsiteX427" fmla="*/ 1061365 w 1097948"/>
                  <a:gd name="connsiteY427" fmla="*/ 805279 h 935375"/>
                  <a:gd name="connsiteX428" fmla="*/ 1072202 w 1097948"/>
                  <a:gd name="connsiteY428" fmla="*/ 812503 h 935375"/>
                  <a:gd name="connsiteX429" fmla="*/ 1079428 w 1097948"/>
                  <a:gd name="connsiteY429" fmla="*/ 819729 h 935375"/>
                  <a:gd name="connsiteX430" fmla="*/ 1083038 w 1097948"/>
                  <a:gd name="connsiteY430" fmla="*/ 826955 h 935375"/>
                  <a:gd name="connsiteX431" fmla="*/ 1086653 w 1097948"/>
                  <a:gd name="connsiteY431" fmla="*/ 834181 h 935375"/>
                  <a:gd name="connsiteX432" fmla="*/ 1086653 w 1097948"/>
                  <a:gd name="connsiteY432" fmla="*/ 837794 h 935375"/>
                  <a:gd name="connsiteX433" fmla="*/ 1093879 w 1097948"/>
                  <a:gd name="connsiteY433" fmla="*/ 837794 h 935375"/>
                  <a:gd name="connsiteX434" fmla="*/ 1097490 w 1097948"/>
                  <a:gd name="connsiteY434" fmla="*/ 841404 h 935375"/>
                  <a:gd name="connsiteX435" fmla="*/ 1097490 w 1097948"/>
                  <a:gd name="connsiteY435" fmla="*/ 845017 h 935375"/>
                  <a:gd name="connsiteX436" fmla="*/ 1090264 w 1097948"/>
                  <a:gd name="connsiteY436" fmla="*/ 848630 h 935375"/>
                  <a:gd name="connsiteX437" fmla="*/ 1086653 w 1097948"/>
                  <a:gd name="connsiteY437" fmla="*/ 852243 h 935375"/>
                  <a:gd name="connsiteX438" fmla="*/ 1086653 w 1097948"/>
                  <a:gd name="connsiteY438" fmla="*/ 859469 h 935375"/>
                  <a:gd name="connsiteX439" fmla="*/ 1083038 w 1097948"/>
                  <a:gd name="connsiteY439" fmla="*/ 866693 h 935375"/>
                  <a:gd name="connsiteX440" fmla="*/ 1083038 w 1097948"/>
                  <a:gd name="connsiteY440" fmla="*/ 870306 h 935375"/>
                  <a:gd name="connsiteX441" fmla="*/ 1079428 w 1097948"/>
                  <a:gd name="connsiteY441" fmla="*/ 877380 h 935375"/>
                  <a:gd name="connsiteX442" fmla="*/ 1072202 w 1097948"/>
                  <a:gd name="connsiteY442" fmla="*/ 884758 h 935375"/>
                  <a:gd name="connsiteX443" fmla="*/ 1068591 w 1097948"/>
                  <a:gd name="connsiteY443" fmla="*/ 884758 h 935375"/>
                  <a:gd name="connsiteX444" fmla="*/ 1061365 w 1097948"/>
                  <a:gd name="connsiteY444" fmla="*/ 888371 h 935375"/>
                  <a:gd name="connsiteX445" fmla="*/ 1057750 w 1097948"/>
                  <a:gd name="connsiteY445" fmla="*/ 888371 h 935375"/>
                  <a:gd name="connsiteX446" fmla="*/ 1054139 w 1097948"/>
                  <a:gd name="connsiteY446" fmla="*/ 891981 h 935375"/>
                  <a:gd name="connsiteX447" fmla="*/ 1054139 w 1097948"/>
                  <a:gd name="connsiteY447" fmla="*/ 895594 h 935375"/>
                  <a:gd name="connsiteX448" fmla="*/ 1057750 w 1097948"/>
                  <a:gd name="connsiteY448" fmla="*/ 899058 h 935375"/>
                  <a:gd name="connsiteX449" fmla="*/ 1064976 w 1097948"/>
                  <a:gd name="connsiteY449" fmla="*/ 902671 h 935375"/>
                  <a:gd name="connsiteX450" fmla="*/ 1064976 w 1097948"/>
                  <a:gd name="connsiteY450" fmla="*/ 909895 h 935375"/>
                  <a:gd name="connsiteX451" fmla="*/ 1061365 w 1097948"/>
                  <a:gd name="connsiteY451" fmla="*/ 913659 h 935375"/>
                  <a:gd name="connsiteX452" fmla="*/ 1057750 w 1097948"/>
                  <a:gd name="connsiteY452" fmla="*/ 917272 h 935375"/>
                  <a:gd name="connsiteX453" fmla="*/ 1054139 w 1097948"/>
                  <a:gd name="connsiteY453" fmla="*/ 924347 h 935375"/>
                  <a:gd name="connsiteX454" fmla="*/ 1050528 w 1097948"/>
                  <a:gd name="connsiteY454" fmla="*/ 927960 h 935375"/>
                  <a:gd name="connsiteX455" fmla="*/ 1046913 w 1097948"/>
                  <a:gd name="connsiteY455" fmla="*/ 935183 h 935375"/>
                  <a:gd name="connsiteX456" fmla="*/ 956596 w 1097948"/>
                  <a:gd name="connsiteY456" fmla="*/ 935183 h 935375"/>
                  <a:gd name="connsiteX457" fmla="*/ 938533 w 1097948"/>
                  <a:gd name="connsiteY457" fmla="*/ 931570 h 935375"/>
                  <a:gd name="connsiteX458" fmla="*/ 924081 w 1097948"/>
                  <a:gd name="connsiteY458" fmla="*/ 931570 h 935375"/>
                  <a:gd name="connsiteX459" fmla="*/ 906019 w 1097948"/>
                  <a:gd name="connsiteY459" fmla="*/ 927960 h 935375"/>
                  <a:gd name="connsiteX460" fmla="*/ 887956 w 1097948"/>
                  <a:gd name="connsiteY460" fmla="*/ 924347 h 935375"/>
                  <a:gd name="connsiteX461" fmla="*/ 873504 w 1097948"/>
                  <a:gd name="connsiteY461" fmla="*/ 920883 h 935375"/>
                  <a:gd name="connsiteX462" fmla="*/ 862668 w 1097948"/>
                  <a:gd name="connsiteY462" fmla="*/ 917272 h 935375"/>
                  <a:gd name="connsiteX463" fmla="*/ 855442 w 1097948"/>
                  <a:gd name="connsiteY463" fmla="*/ 917272 h 935375"/>
                  <a:gd name="connsiteX464" fmla="*/ 844605 w 1097948"/>
                  <a:gd name="connsiteY464" fmla="*/ 913659 h 935375"/>
                  <a:gd name="connsiteX465" fmla="*/ 830153 w 1097948"/>
                  <a:gd name="connsiteY465" fmla="*/ 909895 h 935375"/>
                  <a:gd name="connsiteX466" fmla="*/ 822927 w 1097948"/>
                  <a:gd name="connsiteY466" fmla="*/ 909895 h 935375"/>
                  <a:gd name="connsiteX467" fmla="*/ 819317 w 1097948"/>
                  <a:gd name="connsiteY467" fmla="*/ 906282 h 935375"/>
                  <a:gd name="connsiteX468" fmla="*/ 804865 w 1097948"/>
                  <a:gd name="connsiteY468" fmla="*/ 902671 h 935375"/>
                  <a:gd name="connsiteX469" fmla="*/ 797639 w 1097948"/>
                  <a:gd name="connsiteY469" fmla="*/ 899058 h 935375"/>
                  <a:gd name="connsiteX470" fmla="*/ 786802 w 1097948"/>
                  <a:gd name="connsiteY470" fmla="*/ 895594 h 935375"/>
                  <a:gd name="connsiteX471" fmla="*/ 775966 w 1097948"/>
                  <a:gd name="connsiteY471" fmla="*/ 891981 h 935375"/>
                  <a:gd name="connsiteX472" fmla="*/ 765124 w 1097948"/>
                  <a:gd name="connsiteY472" fmla="*/ 888371 h 935375"/>
                  <a:gd name="connsiteX473" fmla="*/ 757903 w 1097948"/>
                  <a:gd name="connsiteY473" fmla="*/ 880993 h 935375"/>
                  <a:gd name="connsiteX474" fmla="*/ 754288 w 1097948"/>
                  <a:gd name="connsiteY474" fmla="*/ 877380 h 935375"/>
                  <a:gd name="connsiteX475" fmla="*/ 747062 w 1097948"/>
                  <a:gd name="connsiteY475" fmla="*/ 866693 h 935375"/>
                  <a:gd name="connsiteX476" fmla="*/ 743451 w 1097948"/>
                  <a:gd name="connsiteY476" fmla="*/ 859469 h 935375"/>
                  <a:gd name="connsiteX477" fmla="*/ 743451 w 1097948"/>
                  <a:gd name="connsiteY477" fmla="*/ 826955 h 935375"/>
                  <a:gd name="connsiteX478" fmla="*/ 739836 w 1097948"/>
                  <a:gd name="connsiteY478" fmla="*/ 819729 h 935375"/>
                  <a:gd name="connsiteX479" fmla="*/ 739836 w 1097948"/>
                  <a:gd name="connsiteY479" fmla="*/ 808892 h 935375"/>
                  <a:gd name="connsiteX480" fmla="*/ 736225 w 1097948"/>
                  <a:gd name="connsiteY480" fmla="*/ 801666 h 935375"/>
                  <a:gd name="connsiteX481" fmla="*/ 732614 w 1097948"/>
                  <a:gd name="connsiteY481" fmla="*/ 798053 h 935375"/>
                  <a:gd name="connsiteX482" fmla="*/ 732614 w 1097948"/>
                  <a:gd name="connsiteY482" fmla="*/ 794440 h 935375"/>
                  <a:gd name="connsiteX483" fmla="*/ 725389 w 1097948"/>
                  <a:gd name="connsiteY483" fmla="*/ 787214 h 935375"/>
                  <a:gd name="connsiteX484" fmla="*/ 721773 w 1097948"/>
                  <a:gd name="connsiteY484" fmla="*/ 783604 h 935375"/>
                  <a:gd name="connsiteX485" fmla="*/ 714547 w 1097948"/>
                  <a:gd name="connsiteY485" fmla="*/ 776378 h 935375"/>
                  <a:gd name="connsiteX486" fmla="*/ 707326 w 1097948"/>
                  <a:gd name="connsiteY486" fmla="*/ 769152 h 935375"/>
                  <a:gd name="connsiteX487" fmla="*/ 696485 w 1097948"/>
                  <a:gd name="connsiteY487" fmla="*/ 765539 h 935375"/>
                  <a:gd name="connsiteX488" fmla="*/ 689259 w 1097948"/>
                  <a:gd name="connsiteY488" fmla="*/ 761926 h 935375"/>
                  <a:gd name="connsiteX489" fmla="*/ 682184 w 1097948"/>
                  <a:gd name="connsiteY489" fmla="*/ 758315 h 935375"/>
                  <a:gd name="connsiteX490" fmla="*/ 674812 w 1097948"/>
                  <a:gd name="connsiteY490" fmla="*/ 754702 h 935375"/>
                  <a:gd name="connsiteX491" fmla="*/ 667586 w 1097948"/>
                  <a:gd name="connsiteY491" fmla="*/ 751089 h 935375"/>
                  <a:gd name="connsiteX492" fmla="*/ 660360 w 1097948"/>
                  <a:gd name="connsiteY492" fmla="*/ 747476 h 935375"/>
                  <a:gd name="connsiteX493" fmla="*/ 656896 w 1097948"/>
                  <a:gd name="connsiteY493" fmla="*/ 740250 h 935375"/>
                  <a:gd name="connsiteX494" fmla="*/ 653134 w 1097948"/>
                  <a:gd name="connsiteY494" fmla="*/ 736637 h 935375"/>
                  <a:gd name="connsiteX495" fmla="*/ 646059 w 1097948"/>
                  <a:gd name="connsiteY495" fmla="*/ 733025 h 935375"/>
                  <a:gd name="connsiteX496" fmla="*/ 638833 w 1097948"/>
                  <a:gd name="connsiteY496" fmla="*/ 729414 h 935375"/>
                  <a:gd name="connsiteX497" fmla="*/ 635071 w 1097948"/>
                  <a:gd name="connsiteY497" fmla="*/ 722188 h 935375"/>
                  <a:gd name="connsiteX498" fmla="*/ 631607 w 1097948"/>
                  <a:gd name="connsiteY498" fmla="*/ 714962 h 935375"/>
                  <a:gd name="connsiteX499" fmla="*/ 631607 w 1097948"/>
                  <a:gd name="connsiteY499" fmla="*/ 707736 h 935375"/>
                  <a:gd name="connsiteX500" fmla="*/ 627997 w 1097948"/>
                  <a:gd name="connsiteY500" fmla="*/ 704125 h 935375"/>
                  <a:gd name="connsiteX501" fmla="*/ 620771 w 1097948"/>
                  <a:gd name="connsiteY501" fmla="*/ 704125 h 935375"/>
                  <a:gd name="connsiteX502" fmla="*/ 613545 w 1097948"/>
                  <a:gd name="connsiteY502" fmla="*/ 700512 h 935375"/>
                  <a:gd name="connsiteX503" fmla="*/ 537679 w 1097948"/>
                  <a:gd name="connsiteY503" fmla="*/ 700512 h 935375"/>
                  <a:gd name="connsiteX504" fmla="*/ 523228 w 1097948"/>
                  <a:gd name="connsiteY504" fmla="*/ 707736 h 935375"/>
                  <a:gd name="connsiteX505" fmla="*/ 516002 w 1097948"/>
                  <a:gd name="connsiteY505" fmla="*/ 714962 h 935375"/>
                  <a:gd name="connsiteX506" fmla="*/ 512391 w 1097948"/>
                  <a:gd name="connsiteY506" fmla="*/ 718575 h 935375"/>
                  <a:gd name="connsiteX507" fmla="*/ 501554 w 1097948"/>
                  <a:gd name="connsiteY507" fmla="*/ 729414 h 935375"/>
                  <a:gd name="connsiteX508" fmla="*/ 490713 w 1097948"/>
                  <a:gd name="connsiteY508" fmla="*/ 740250 h 935375"/>
                  <a:gd name="connsiteX509" fmla="*/ 479876 w 1097948"/>
                  <a:gd name="connsiteY509" fmla="*/ 743863 h 935375"/>
                  <a:gd name="connsiteX510" fmla="*/ 469040 w 1097948"/>
                  <a:gd name="connsiteY510" fmla="*/ 751089 h 935375"/>
                  <a:gd name="connsiteX511" fmla="*/ 458203 w 1097948"/>
                  <a:gd name="connsiteY511" fmla="*/ 754702 h 935375"/>
                  <a:gd name="connsiteX512" fmla="*/ 447362 w 1097948"/>
                  <a:gd name="connsiteY512" fmla="*/ 758315 h 935375"/>
                  <a:gd name="connsiteX513" fmla="*/ 436525 w 1097948"/>
                  <a:gd name="connsiteY513" fmla="*/ 761926 h 935375"/>
                  <a:gd name="connsiteX514" fmla="*/ 425689 w 1097948"/>
                  <a:gd name="connsiteY514" fmla="*/ 769152 h 935375"/>
                  <a:gd name="connsiteX515" fmla="*/ 414848 w 1097948"/>
                  <a:gd name="connsiteY515" fmla="*/ 772765 h 935375"/>
                  <a:gd name="connsiteX516" fmla="*/ 404011 w 1097948"/>
                  <a:gd name="connsiteY516" fmla="*/ 776378 h 935375"/>
                  <a:gd name="connsiteX517" fmla="*/ 393174 w 1097948"/>
                  <a:gd name="connsiteY517" fmla="*/ 783604 h 935375"/>
                  <a:gd name="connsiteX518" fmla="*/ 385948 w 1097948"/>
                  <a:gd name="connsiteY518" fmla="*/ 790827 h 935375"/>
                  <a:gd name="connsiteX519" fmla="*/ 375112 w 1097948"/>
                  <a:gd name="connsiteY519" fmla="*/ 794440 h 935375"/>
                  <a:gd name="connsiteX520" fmla="*/ 360660 w 1097948"/>
                  <a:gd name="connsiteY520" fmla="*/ 794440 h 935375"/>
                  <a:gd name="connsiteX521" fmla="*/ 349823 w 1097948"/>
                  <a:gd name="connsiteY521" fmla="*/ 790827 h 935375"/>
                  <a:gd name="connsiteX522" fmla="*/ 324535 w 1097948"/>
                  <a:gd name="connsiteY522" fmla="*/ 790827 h 935375"/>
                  <a:gd name="connsiteX523" fmla="*/ 313694 w 1097948"/>
                  <a:gd name="connsiteY523" fmla="*/ 794440 h 935375"/>
                  <a:gd name="connsiteX524" fmla="*/ 302857 w 1097948"/>
                  <a:gd name="connsiteY524" fmla="*/ 798053 h 935375"/>
                  <a:gd name="connsiteX525" fmla="*/ 292020 w 1097948"/>
                  <a:gd name="connsiteY525" fmla="*/ 801666 h 935375"/>
                  <a:gd name="connsiteX526" fmla="*/ 277568 w 1097948"/>
                  <a:gd name="connsiteY526" fmla="*/ 805279 h 935375"/>
                  <a:gd name="connsiteX527" fmla="*/ 259506 w 1097948"/>
                  <a:gd name="connsiteY527" fmla="*/ 805279 h 935375"/>
                  <a:gd name="connsiteX528" fmla="*/ 248665 w 1097948"/>
                  <a:gd name="connsiteY528" fmla="*/ 801666 h 935375"/>
                  <a:gd name="connsiteX529" fmla="*/ 216155 w 1097948"/>
                  <a:gd name="connsiteY529" fmla="*/ 805279 h 935375"/>
                  <a:gd name="connsiteX530" fmla="*/ 198088 w 1097948"/>
                  <a:gd name="connsiteY530" fmla="*/ 805279 h 935375"/>
                  <a:gd name="connsiteX531" fmla="*/ 190866 w 1097948"/>
                  <a:gd name="connsiteY531" fmla="*/ 801666 h 935375"/>
                  <a:gd name="connsiteX532" fmla="*/ 183640 w 1097948"/>
                  <a:gd name="connsiteY532" fmla="*/ 798053 h 935375"/>
                  <a:gd name="connsiteX533" fmla="*/ 176414 w 1097948"/>
                  <a:gd name="connsiteY533" fmla="*/ 798053 h 935375"/>
                  <a:gd name="connsiteX534" fmla="*/ 165578 w 1097948"/>
                  <a:gd name="connsiteY534" fmla="*/ 790827 h 935375"/>
                  <a:gd name="connsiteX535" fmla="*/ 154737 w 1097948"/>
                  <a:gd name="connsiteY535" fmla="*/ 783604 h 935375"/>
                  <a:gd name="connsiteX536" fmla="*/ 151126 w 1097948"/>
                  <a:gd name="connsiteY536" fmla="*/ 779991 h 935375"/>
                  <a:gd name="connsiteX537" fmla="*/ 143900 w 1097948"/>
                  <a:gd name="connsiteY537" fmla="*/ 772765 h 935375"/>
                  <a:gd name="connsiteX538" fmla="*/ 140285 w 1097948"/>
                  <a:gd name="connsiteY538" fmla="*/ 765539 h 935375"/>
                  <a:gd name="connsiteX539" fmla="*/ 136674 w 1097948"/>
                  <a:gd name="connsiteY539" fmla="*/ 754702 h 935375"/>
                  <a:gd name="connsiteX540" fmla="*/ 133063 w 1097948"/>
                  <a:gd name="connsiteY540" fmla="*/ 743863 h 935375"/>
                  <a:gd name="connsiteX541" fmla="*/ 129448 w 1097948"/>
                  <a:gd name="connsiteY541" fmla="*/ 736637 h 935375"/>
                  <a:gd name="connsiteX542" fmla="*/ 129448 w 1097948"/>
                  <a:gd name="connsiteY542" fmla="*/ 671611 h 935375"/>
                  <a:gd name="connsiteX543" fmla="*/ 125837 w 1097948"/>
                  <a:gd name="connsiteY543" fmla="*/ 664385 h 935375"/>
                  <a:gd name="connsiteX544" fmla="*/ 122222 w 1097948"/>
                  <a:gd name="connsiteY544" fmla="*/ 657159 h 935375"/>
                  <a:gd name="connsiteX545" fmla="*/ 122222 w 1097948"/>
                  <a:gd name="connsiteY545" fmla="*/ 631871 h 935375"/>
                  <a:gd name="connsiteX546" fmla="*/ 118612 w 1097948"/>
                  <a:gd name="connsiteY546" fmla="*/ 624647 h 935375"/>
                  <a:gd name="connsiteX547" fmla="*/ 118612 w 1097948"/>
                  <a:gd name="connsiteY547" fmla="*/ 617421 h 935375"/>
                  <a:gd name="connsiteX548" fmla="*/ 122222 w 1097948"/>
                  <a:gd name="connsiteY548" fmla="*/ 610195 h 935375"/>
                  <a:gd name="connsiteX549" fmla="*/ 125837 w 1097948"/>
                  <a:gd name="connsiteY549" fmla="*/ 602969 h 935375"/>
                  <a:gd name="connsiteX550" fmla="*/ 129448 w 1097948"/>
                  <a:gd name="connsiteY550" fmla="*/ 599356 h 935375"/>
                  <a:gd name="connsiteX551" fmla="*/ 133063 w 1097948"/>
                  <a:gd name="connsiteY551" fmla="*/ 595745 h 935375"/>
                  <a:gd name="connsiteX552" fmla="*/ 136674 w 1097948"/>
                  <a:gd name="connsiteY552" fmla="*/ 592132 h 935375"/>
                  <a:gd name="connsiteX553" fmla="*/ 140285 w 1097948"/>
                  <a:gd name="connsiteY553" fmla="*/ 588519 h 935375"/>
                  <a:gd name="connsiteX554" fmla="*/ 140285 w 1097948"/>
                  <a:gd name="connsiteY554" fmla="*/ 581294 h 935375"/>
                  <a:gd name="connsiteX555" fmla="*/ 143900 w 1097948"/>
                  <a:gd name="connsiteY555" fmla="*/ 574068 h 935375"/>
                  <a:gd name="connsiteX556" fmla="*/ 143900 w 1097948"/>
                  <a:gd name="connsiteY556" fmla="*/ 566844 h 935375"/>
                  <a:gd name="connsiteX557" fmla="*/ 147511 w 1097948"/>
                  <a:gd name="connsiteY557" fmla="*/ 563231 h 935375"/>
                  <a:gd name="connsiteX558" fmla="*/ 151126 w 1097948"/>
                  <a:gd name="connsiteY558" fmla="*/ 559618 h 935375"/>
                  <a:gd name="connsiteX559" fmla="*/ 154737 w 1097948"/>
                  <a:gd name="connsiteY559" fmla="*/ 556005 h 935375"/>
                  <a:gd name="connsiteX560" fmla="*/ 161963 w 1097948"/>
                  <a:gd name="connsiteY560" fmla="*/ 552392 h 935375"/>
                  <a:gd name="connsiteX561" fmla="*/ 161963 w 1097948"/>
                  <a:gd name="connsiteY561" fmla="*/ 545168 h 935375"/>
                  <a:gd name="connsiteX562" fmla="*/ 165578 w 1097948"/>
                  <a:gd name="connsiteY562" fmla="*/ 541555 h 935375"/>
                  <a:gd name="connsiteX563" fmla="*/ 165578 w 1097948"/>
                  <a:gd name="connsiteY563" fmla="*/ 523491 h 935375"/>
                  <a:gd name="connsiteX564" fmla="*/ 161963 w 1097948"/>
                  <a:gd name="connsiteY564" fmla="*/ 516267 h 935375"/>
                  <a:gd name="connsiteX565" fmla="*/ 154737 w 1097948"/>
                  <a:gd name="connsiteY565" fmla="*/ 505428 h 935375"/>
                  <a:gd name="connsiteX566" fmla="*/ 151126 w 1097948"/>
                  <a:gd name="connsiteY566" fmla="*/ 498202 h 935375"/>
                  <a:gd name="connsiteX567" fmla="*/ 143900 w 1097948"/>
                  <a:gd name="connsiteY567" fmla="*/ 494589 h 935375"/>
                  <a:gd name="connsiteX568" fmla="*/ 140285 w 1097948"/>
                  <a:gd name="connsiteY568" fmla="*/ 490978 h 935375"/>
                  <a:gd name="connsiteX569" fmla="*/ 136674 w 1097948"/>
                  <a:gd name="connsiteY569" fmla="*/ 487365 h 935375"/>
                  <a:gd name="connsiteX570" fmla="*/ 129448 w 1097948"/>
                  <a:gd name="connsiteY570" fmla="*/ 483753 h 935375"/>
                  <a:gd name="connsiteX571" fmla="*/ 125837 w 1097948"/>
                  <a:gd name="connsiteY571" fmla="*/ 480140 h 935375"/>
                  <a:gd name="connsiteX572" fmla="*/ 125837 w 1097948"/>
                  <a:gd name="connsiteY572" fmla="*/ 472914 h 935375"/>
                  <a:gd name="connsiteX573" fmla="*/ 122222 w 1097948"/>
                  <a:gd name="connsiteY573" fmla="*/ 469301 h 935375"/>
                  <a:gd name="connsiteX574" fmla="*/ 118612 w 1097948"/>
                  <a:gd name="connsiteY574" fmla="*/ 465690 h 935375"/>
                  <a:gd name="connsiteX575" fmla="*/ 114996 w 1097948"/>
                  <a:gd name="connsiteY575" fmla="*/ 465690 h 935375"/>
                  <a:gd name="connsiteX576" fmla="*/ 111386 w 1097948"/>
                  <a:gd name="connsiteY576" fmla="*/ 469301 h 935375"/>
                  <a:gd name="connsiteX577" fmla="*/ 107775 w 1097948"/>
                  <a:gd name="connsiteY577" fmla="*/ 469301 h 935375"/>
                  <a:gd name="connsiteX578" fmla="*/ 107775 w 1097948"/>
                  <a:gd name="connsiteY578" fmla="*/ 487365 h 935375"/>
                  <a:gd name="connsiteX579" fmla="*/ 104160 w 1097948"/>
                  <a:gd name="connsiteY579" fmla="*/ 487365 h 935375"/>
                  <a:gd name="connsiteX580" fmla="*/ 100549 w 1097948"/>
                  <a:gd name="connsiteY580" fmla="*/ 490978 h 935375"/>
                  <a:gd name="connsiteX581" fmla="*/ 96934 w 1097948"/>
                  <a:gd name="connsiteY581" fmla="*/ 487365 h 935375"/>
                  <a:gd name="connsiteX582" fmla="*/ 93323 w 1097948"/>
                  <a:gd name="connsiteY582" fmla="*/ 483753 h 935375"/>
                  <a:gd name="connsiteX583" fmla="*/ 93323 w 1097948"/>
                  <a:gd name="connsiteY583" fmla="*/ 472914 h 935375"/>
                  <a:gd name="connsiteX584" fmla="*/ 96934 w 1097948"/>
                  <a:gd name="connsiteY584" fmla="*/ 469301 h 935375"/>
                  <a:gd name="connsiteX585" fmla="*/ 96934 w 1097948"/>
                  <a:gd name="connsiteY585" fmla="*/ 451238 h 935375"/>
                  <a:gd name="connsiteX586" fmla="*/ 100549 w 1097948"/>
                  <a:gd name="connsiteY586" fmla="*/ 444012 h 935375"/>
                  <a:gd name="connsiteX587" fmla="*/ 104160 w 1097948"/>
                  <a:gd name="connsiteY587" fmla="*/ 440399 h 935375"/>
                  <a:gd name="connsiteX588" fmla="*/ 107775 w 1097948"/>
                  <a:gd name="connsiteY588" fmla="*/ 436788 h 935375"/>
                  <a:gd name="connsiteX589" fmla="*/ 111386 w 1097948"/>
                  <a:gd name="connsiteY589" fmla="*/ 433176 h 935375"/>
                  <a:gd name="connsiteX590" fmla="*/ 111386 w 1097948"/>
                  <a:gd name="connsiteY590" fmla="*/ 429563 h 935375"/>
                  <a:gd name="connsiteX591" fmla="*/ 86097 w 1097948"/>
                  <a:gd name="connsiteY591" fmla="*/ 429563 h 935375"/>
                  <a:gd name="connsiteX592" fmla="*/ 86097 w 1097948"/>
                  <a:gd name="connsiteY592" fmla="*/ 425950 h 935375"/>
                  <a:gd name="connsiteX593" fmla="*/ 82486 w 1097948"/>
                  <a:gd name="connsiteY593" fmla="*/ 422337 h 935375"/>
                  <a:gd name="connsiteX594" fmla="*/ 82486 w 1097948"/>
                  <a:gd name="connsiteY594" fmla="*/ 415111 h 935375"/>
                  <a:gd name="connsiteX595" fmla="*/ 75260 w 1097948"/>
                  <a:gd name="connsiteY595" fmla="*/ 415111 h 935375"/>
                  <a:gd name="connsiteX596" fmla="*/ 75260 w 1097948"/>
                  <a:gd name="connsiteY596" fmla="*/ 411500 h 935375"/>
                  <a:gd name="connsiteX597" fmla="*/ 71645 w 1097948"/>
                  <a:gd name="connsiteY597" fmla="*/ 411500 h 935375"/>
                  <a:gd name="connsiteX598" fmla="*/ 68035 w 1097948"/>
                  <a:gd name="connsiteY598" fmla="*/ 407887 h 935375"/>
                  <a:gd name="connsiteX599" fmla="*/ 64419 w 1097948"/>
                  <a:gd name="connsiteY599" fmla="*/ 407887 h 935375"/>
                  <a:gd name="connsiteX600" fmla="*/ 60809 w 1097948"/>
                  <a:gd name="connsiteY600" fmla="*/ 411500 h 935375"/>
                  <a:gd name="connsiteX601" fmla="*/ 49972 w 1097948"/>
                  <a:gd name="connsiteY601" fmla="*/ 411500 h 935375"/>
                  <a:gd name="connsiteX602" fmla="*/ 49972 w 1097948"/>
                  <a:gd name="connsiteY602" fmla="*/ 407887 h 935375"/>
                  <a:gd name="connsiteX603" fmla="*/ 46357 w 1097948"/>
                  <a:gd name="connsiteY603" fmla="*/ 404274 h 935375"/>
                  <a:gd name="connsiteX604" fmla="*/ 46357 w 1097948"/>
                  <a:gd name="connsiteY604" fmla="*/ 382599 h 935375"/>
                  <a:gd name="connsiteX605" fmla="*/ 42746 w 1097948"/>
                  <a:gd name="connsiteY605" fmla="*/ 375373 h 935375"/>
                  <a:gd name="connsiteX606" fmla="*/ 35520 w 1097948"/>
                  <a:gd name="connsiteY606" fmla="*/ 368147 h 935375"/>
                  <a:gd name="connsiteX607" fmla="*/ 31909 w 1097948"/>
                  <a:gd name="connsiteY607" fmla="*/ 360921 h 935375"/>
                  <a:gd name="connsiteX608" fmla="*/ 24684 w 1097948"/>
                  <a:gd name="connsiteY608" fmla="*/ 357310 h 935375"/>
                  <a:gd name="connsiteX609" fmla="*/ 21068 w 1097948"/>
                  <a:gd name="connsiteY609" fmla="*/ 353697 h 935375"/>
                  <a:gd name="connsiteX610" fmla="*/ 21068 w 1097948"/>
                  <a:gd name="connsiteY610" fmla="*/ 346471 h 935375"/>
                  <a:gd name="connsiteX611" fmla="*/ 21068 w 1097948"/>
                  <a:gd name="connsiteY611" fmla="*/ 346471 h 935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</a:cxnLst>
                <a:rect l="l" t="t" r="r" b="b"/>
                <a:pathLst>
                  <a:path w="1097948" h="935375">
                    <a:moveTo>
                      <a:pt x="21220" y="346471"/>
                    </a:moveTo>
                    <a:lnTo>
                      <a:pt x="17609" y="339245"/>
                    </a:lnTo>
                    <a:lnTo>
                      <a:pt x="13994" y="335632"/>
                    </a:lnTo>
                    <a:lnTo>
                      <a:pt x="10383" y="332022"/>
                    </a:lnTo>
                    <a:lnTo>
                      <a:pt x="3157" y="328409"/>
                    </a:lnTo>
                    <a:lnTo>
                      <a:pt x="-458" y="321183"/>
                    </a:lnTo>
                    <a:lnTo>
                      <a:pt x="-458" y="306733"/>
                    </a:lnTo>
                    <a:lnTo>
                      <a:pt x="3157" y="303120"/>
                    </a:lnTo>
                    <a:lnTo>
                      <a:pt x="13994" y="299507"/>
                    </a:lnTo>
                    <a:lnTo>
                      <a:pt x="21220" y="295894"/>
                    </a:lnTo>
                    <a:lnTo>
                      <a:pt x="39282" y="295894"/>
                    </a:lnTo>
                    <a:lnTo>
                      <a:pt x="50119" y="288668"/>
                    </a:lnTo>
                    <a:lnTo>
                      <a:pt x="57345" y="285055"/>
                    </a:lnTo>
                    <a:lnTo>
                      <a:pt x="64571" y="281442"/>
                    </a:lnTo>
                    <a:lnTo>
                      <a:pt x="79023" y="277832"/>
                    </a:lnTo>
                    <a:lnTo>
                      <a:pt x="86249" y="274219"/>
                    </a:lnTo>
                    <a:lnTo>
                      <a:pt x="93475" y="274219"/>
                    </a:lnTo>
                    <a:lnTo>
                      <a:pt x="104311" y="270606"/>
                    </a:lnTo>
                    <a:lnTo>
                      <a:pt x="111537" y="263531"/>
                    </a:lnTo>
                    <a:lnTo>
                      <a:pt x="122374" y="256154"/>
                    </a:lnTo>
                    <a:lnTo>
                      <a:pt x="133210" y="248930"/>
                    </a:lnTo>
                    <a:lnTo>
                      <a:pt x="140436" y="241853"/>
                    </a:lnTo>
                    <a:lnTo>
                      <a:pt x="147662" y="238243"/>
                    </a:lnTo>
                    <a:lnTo>
                      <a:pt x="205465" y="238243"/>
                    </a:lnTo>
                    <a:lnTo>
                      <a:pt x="205465" y="234478"/>
                    </a:lnTo>
                    <a:lnTo>
                      <a:pt x="219917" y="234478"/>
                    </a:lnTo>
                    <a:lnTo>
                      <a:pt x="223528" y="230865"/>
                    </a:lnTo>
                    <a:lnTo>
                      <a:pt x="223528" y="227255"/>
                    </a:lnTo>
                    <a:lnTo>
                      <a:pt x="227143" y="223642"/>
                    </a:lnTo>
                    <a:lnTo>
                      <a:pt x="227143" y="220178"/>
                    </a:lnTo>
                    <a:lnTo>
                      <a:pt x="245206" y="220178"/>
                    </a:lnTo>
                    <a:lnTo>
                      <a:pt x="248816" y="223642"/>
                    </a:lnTo>
                    <a:lnTo>
                      <a:pt x="252432" y="220178"/>
                    </a:lnTo>
                    <a:lnTo>
                      <a:pt x="256042" y="216565"/>
                    </a:lnTo>
                    <a:lnTo>
                      <a:pt x="259658" y="212954"/>
                    </a:lnTo>
                    <a:lnTo>
                      <a:pt x="263268" y="212954"/>
                    </a:lnTo>
                    <a:lnTo>
                      <a:pt x="266879" y="209341"/>
                    </a:lnTo>
                    <a:lnTo>
                      <a:pt x="270494" y="205728"/>
                    </a:lnTo>
                    <a:lnTo>
                      <a:pt x="270494" y="202115"/>
                    </a:lnTo>
                    <a:lnTo>
                      <a:pt x="277720" y="202115"/>
                    </a:lnTo>
                    <a:lnTo>
                      <a:pt x="277720" y="205728"/>
                    </a:lnTo>
                    <a:lnTo>
                      <a:pt x="284946" y="205728"/>
                    </a:lnTo>
                    <a:lnTo>
                      <a:pt x="284946" y="198502"/>
                    </a:lnTo>
                    <a:lnTo>
                      <a:pt x="292167" y="198502"/>
                    </a:lnTo>
                    <a:lnTo>
                      <a:pt x="292167" y="202115"/>
                    </a:lnTo>
                    <a:lnTo>
                      <a:pt x="299393" y="202115"/>
                    </a:lnTo>
                    <a:lnTo>
                      <a:pt x="295783" y="198502"/>
                    </a:lnTo>
                    <a:lnTo>
                      <a:pt x="295783" y="191276"/>
                    </a:lnTo>
                    <a:lnTo>
                      <a:pt x="299393" y="191276"/>
                    </a:lnTo>
                    <a:lnTo>
                      <a:pt x="303009" y="194889"/>
                    </a:lnTo>
                    <a:lnTo>
                      <a:pt x="306619" y="194889"/>
                    </a:lnTo>
                    <a:lnTo>
                      <a:pt x="313845" y="187666"/>
                    </a:lnTo>
                    <a:lnTo>
                      <a:pt x="317456" y="184053"/>
                    </a:lnTo>
                    <a:lnTo>
                      <a:pt x="317456" y="180440"/>
                    </a:lnTo>
                    <a:lnTo>
                      <a:pt x="321071" y="173214"/>
                    </a:lnTo>
                    <a:lnTo>
                      <a:pt x="321071" y="162375"/>
                    </a:lnTo>
                    <a:lnTo>
                      <a:pt x="317456" y="155151"/>
                    </a:lnTo>
                    <a:lnTo>
                      <a:pt x="317456" y="147925"/>
                    </a:lnTo>
                    <a:lnTo>
                      <a:pt x="321071" y="144312"/>
                    </a:lnTo>
                    <a:lnTo>
                      <a:pt x="321071" y="140699"/>
                    </a:lnTo>
                    <a:lnTo>
                      <a:pt x="324682" y="140699"/>
                    </a:lnTo>
                    <a:lnTo>
                      <a:pt x="324682" y="137087"/>
                    </a:lnTo>
                    <a:lnTo>
                      <a:pt x="328145" y="133476"/>
                    </a:lnTo>
                    <a:lnTo>
                      <a:pt x="331908" y="129863"/>
                    </a:lnTo>
                    <a:lnTo>
                      <a:pt x="335371" y="126250"/>
                    </a:lnTo>
                    <a:lnTo>
                      <a:pt x="335371" y="119024"/>
                    </a:lnTo>
                    <a:lnTo>
                      <a:pt x="339134" y="115411"/>
                    </a:lnTo>
                    <a:lnTo>
                      <a:pt x="342597" y="115411"/>
                    </a:lnTo>
                    <a:lnTo>
                      <a:pt x="339134" y="111798"/>
                    </a:lnTo>
                    <a:lnTo>
                      <a:pt x="335371" y="111798"/>
                    </a:lnTo>
                    <a:lnTo>
                      <a:pt x="335371" y="104574"/>
                    </a:lnTo>
                    <a:lnTo>
                      <a:pt x="339134" y="104574"/>
                    </a:lnTo>
                    <a:lnTo>
                      <a:pt x="339134" y="100961"/>
                    </a:lnTo>
                    <a:lnTo>
                      <a:pt x="342597" y="100961"/>
                    </a:lnTo>
                    <a:lnTo>
                      <a:pt x="346208" y="97348"/>
                    </a:lnTo>
                    <a:lnTo>
                      <a:pt x="349970" y="93735"/>
                    </a:lnTo>
                    <a:lnTo>
                      <a:pt x="349970" y="90122"/>
                    </a:lnTo>
                    <a:lnTo>
                      <a:pt x="357196" y="90122"/>
                    </a:lnTo>
                    <a:lnTo>
                      <a:pt x="357196" y="86510"/>
                    </a:lnTo>
                    <a:lnTo>
                      <a:pt x="360660" y="86510"/>
                    </a:lnTo>
                    <a:lnTo>
                      <a:pt x="360660" y="82897"/>
                    </a:lnTo>
                    <a:lnTo>
                      <a:pt x="364422" y="79286"/>
                    </a:lnTo>
                    <a:lnTo>
                      <a:pt x="360660" y="75673"/>
                    </a:lnTo>
                    <a:lnTo>
                      <a:pt x="360660" y="72060"/>
                    </a:lnTo>
                    <a:lnTo>
                      <a:pt x="364422" y="68447"/>
                    </a:lnTo>
                    <a:lnTo>
                      <a:pt x="364422" y="64834"/>
                    </a:lnTo>
                    <a:lnTo>
                      <a:pt x="367886" y="61221"/>
                    </a:lnTo>
                    <a:lnTo>
                      <a:pt x="371648" y="61221"/>
                    </a:lnTo>
                    <a:lnTo>
                      <a:pt x="375259" y="64834"/>
                    </a:lnTo>
                    <a:lnTo>
                      <a:pt x="382485" y="64834"/>
                    </a:lnTo>
                    <a:lnTo>
                      <a:pt x="382485" y="61221"/>
                    </a:lnTo>
                    <a:lnTo>
                      <a:pt x="385948" y="61221"/>
                    </a:lnTo>
                    <a:lnTo>
                      <a:pt x="385948" y="75673"/>
                    </a:lnTo>
                    <a:lnTo>
                      <a:pt x="389711" y="79286"/>
                    </a:lnTo>
                    <a:lnTo>
                      <a:pt x="393174" y="79286"/>
                    </a:lnTo>
                    <a:lnTo>
                      <a:pt x="393174" y="82897"/>
                    </a:lnTo>
                    <a:lnTo>
                      <a:pt x="396785" y="82897"/>
                    </a:lnTo>
                    <a:lnTo>
                      <a:pt x="396785" y="86510"/>
                    </a:lnTo>
                    <a:lnTo>
                      <a:pt x="393174" y="90122"/>
                    </a:lnTo>
                    <a:lnTo>
                      <a:pt x="393174" y="100961"/>
                    </a:lnTo>
                    <a:lnTo>
                      <a:pt x="396785" y="104574"/>
                    </a:lnTo>
                    <a:lnTo>
                      <a:pt x="404011" y="104574"/>
                    </a:lnTo>
                    <a:lnTo>
                      <a:pt x="407622" y="108187"/>
                    </a:lnTo>
                    <a:lnTo>
                      <a:pt x="407622" y="104574"/>
                    </a:lnTo>
                    <a:lnTo>
                      <a:pt x="414848" y="104574"/>
                    </a:lnTo>
                    <a:lnTo>
                      <a:pt x="414848" y="100961"/>
                    </a:lnTo>
                    <a:lnTo>
                      <a:pt x="418463" y="100961"/>
                    </a:lnTo>
                    <a:lnTo>
                      <a:pt x="418463" y="97348"/>
                    </a:lnTo>
                    <a:lnTo>
                      <a:pt x="422074" y="93735"/>
                    </a:lnTo>
                    <a:lnTo>
                      <a:pt x="422074" y="90122"/>
                    </a:lnTo>
                    <a:lnTo>
                      <a:pt x="432910" y="90122"/>
                    </a:lnTo>
                    <a:lnTo>
                      <a:pt x="432910" y="86510"/>
                    </a:lnTo>
                    <a:lnTo>
                      <a:pt x="436525" y="86510"/>
                    </a:lnTo>
                    <a:lnTo>
                      <a:pt x="436525" y="82897"/>
                    </a:lnTo>
                    <a:lnTo>
                      <a:pt x="443751" y="82897"/>
                    </a:lnTo>
                    <a:lnTo>
                      <a:pt x="443751" y="79286"/>
                    </a:lnTo>
                    <a:lnTo>
                      <a:pt x="447362" y="75673"/>
                    </a:lnTo>
                    <a:lnTo>
                      <a:pt x="447362" y="72060"/>
                    </a:lnTo>
                    <a:lnTo>
                      <a:pt x="454588" y="72060"/>
                    </a:lnTo>
                    <a:lnTo>
                      <a:pt x="454588" y="79286"/>
                    </a:lnTo>
                    <a:lnTo>
                      <a:pt x="461814" y="79286"/>
                    </a:lnTo>
                    <a:lnTo>
                      <a:pt x="469040" y="75673"/>
                    </a:lnTo>
                    <a:lnTo>
                      <a:pt x="469040" y="68447"/>
                    </a:lnTo>
                    <a:lnTo>
                      <a:pt x="472651" y="68447"/>
                    </a:lnTo>
                    <a:lnTo>
                      <a:pt x="472651" y="64834"/>
                    </a:lnTo>
                    <a:lnTo>
                      <a:pt x="476266" y="61221"/>
                    </a:lnTo>
                    <a:lnTo>
                      <a:pt x="479876" y="61221"/>
                    </a:lnTo>
                    <a:lnTo>
                      <a:pt x="479876" y="64834"/>
                    </a:lnTo>
                    <a:lnTo>
                      <a:pt x="497939" y="64834"/>
                    </a:lnTo>
                    <a:lnTo>
                      <a:pt x="497939" y="61221"/>
                    </a:lnTo>
                    <a:lnTo>
                      <a:pt x="508780" y="61221"/>
                    </a:lnTo>
                    <a:lnTo>
                      <a:pt x="508780" y="53997"/>
                    </a:lnTo>
                    <a:lnTo>
                      <a:pt x="512391" y="53997"/>
                    </a:lnTo>
                    <a:lnTo>
                      <a:pt x="516002" y="50384"/>
                    </a:lnTo>
                    <a:lnTo>
                      <a:pt x="519617" y="50384"/>
                    </a:lnTo>
                    <a:lnTo>
                      <a:pt x="519617" y="46771"/>
                    </a:lnTo>
                    <a:lnTo>
                      <a:pt x="523228" y="46771"/>
                    </a:lnTo>
                    <a:lnTo>
                      <a:pt x="523228" y="43158"/>
                    </a:lnTo>
                    <a:lnTo>
                      <a:pt x="526843" y="43158"/>
                    </a:lnTo>
                    <a:lnTo>
                      <a:pt x="526843" y="46771"/>
                    </a:lnTo>
                    <a:lnTo>
                      <a:pt x="530453" y="46771"/>
                    </a:lnTo>
                    <a:lnTo>
                      <a:pt x="534069" y="43158"/>
                    </a:lnTo>
                    <a:lnTo>
                      <a:pt x="537679" y="43158"/>
                    </a:lnTo>
                    <a:lnTo>
                      <a:pt x="537679" y="39545"/>
                    </a:lnTo>
                    <a:lnTo>
                      <a:pt x="541290" y="39545"/>
                    </a:lnTo>
                    <a:lnTo>
                      <a:pt x="541290" y="43158"/>
                    </a:lnTo>
                    <a:lnTo>
                      <a:pt x="544905" y="43158"/>
                    </a:lnTo>
                    <a:lnTo>
                      <a:pt x="544905" y="39545"/>
                    </a:lnTo>
                    <a:lnTo>
                      <a:pt x="548516" y="39545"/>
                    </a:lnTo>
                    <a:lnTo>
                      <a:pt x="552131" y="35933"/>
                    </a:lnTo>
                    <a:lnTo>
                      <a:pt x="555742" y="32320"/>
                    </a:lnTo>
                    <a:lnTo>
                      <a:pt x="555742" y="28709"/>
                    </a:lnTo>
                    <a:lnTo>
                      <a:pt x="559357" y="28709"/>
                    </a:lnTo>
                    <a:lnTo>
                      <a:pt x="559357" y="25096"/>
                    </a:lnTo>
                    <a:lnTo>
                      <a:pt x="562968" y="25096"/>
                    </a:lnTo>
                    <a:lnTo>
                      <a:pt x="570194" y="17870"/>
                    </a:lnTo>
                    <a:lnTo>
                      <a:pt x="566579" y="14257"/>
                    </a:lnTo>
                    <a:lnTo>
                      <a:pt x="562968" y="14257"/>
                    </a:lnTo>
                    <a:lnTo>
                      <a:pt x="566579" y="10644"/>
                    </a:lnTo>
                    <a:lnTo>
                      <a:pt x="570194" y="7031"/>
                    </a:lnTo>
                    <a:lnTo>
                      <a:pt x="588256" y="7031"/>
                    </a:lnTo>
                    <a:lnTo>
                      <a:pt x="591867" y="10644"/>
                    </a:lnTo>
                    <a:lnTo>
                      <a:pt x="602708" y="10644"/>
                    </a:lnTo>
                    <a:lnTo>
                      <a:pt x="609934" y="14257"/>
                    </a:lnTo>
                    <a:lnTo>
                      <a:pt x="613545" y="14257"/>
                    </a:lnTo>
                    <a:lnTo>
                      <a:pt x="617160" y="17870"/>
                    </a:lnTo>
                    <a:lnTo>
                      <a:pt x="624382" y="17870"/>
                    </a:lnTo>
                    <a:lnTo>
                      <a:pt x="627997" y="14257"/>
                    </a:lnTo>
                    <a:lnTo>
                      <a:pt x="638833" y="14257"/>
                    </a:lnTo>
                    <a:lnTo>
                      <a:pt x="638833" y="10644"/>
                    </a:lnTo>
                    <a:lnTo>
                      <a:pt x="642449" y="10644"/>
                    </a:lnTo>
                    <a:lnTo>
                      <a:pt x="646059" y="7031"/>
                    </a:lnTo>
                    <a:lnTo>
                      <a:pt x="646059" y="3418"/>
                    </a:lnTo>
                    <a:lnTo>
                      <a:pt x="656896" y="3418"/>
                    </a:lnTo>
                    <a:lnTo>
                      <a:pt x="660511" y="7031"/>
                    </a:lnTo>
                    <a:lnTo>
                      <a:pt x="664122" y="3418"/>
                    </a:lnTo>
                    <a:lnTo>
                      <a:pt x="678574" y="3418"/>
                    </a:lnTo>
                    <a:lnTo>
                      <a:pt x="685800" y="-193"/>
                    </a:lnTo>
                    <a:lnTo>
                      <a:pt x="685800" y="7031"/>
                    </a:lnTo>
                    <a:lnTo>
                      <a:pt x="689410" y="10644"/>
                    </a:lnTo>
                    <a:lnTo>
                      <a:pt x="689410" y="14257"/>
                    </a:lnTo>
                    <a:lnTo>
                      <a:pt x="693026" y="17870"/>
                    </a:lnTo>
                    <a:lnTo>
                      <a:pt x="700247" y="21483"/>
                    </a:lnTo>
                    <a:lnTo>
                      <a:pt x="703862" y="25096"/>
                    </a:lnTo>
                    <a:lnTo>
                      <a:pt x="707473" y="28709"/>
                    </a:lnTo>
                    <a:lnTo>
                      <a:pt x="711088" y="32320"/>
                    </a:lnTo>
                    <a:lnTo>
                      <a:pt x="711088" y="35933"/>
                    </a:lnTo>
                    <a:lnTo>
                      <a:pt x="707473" y="39545"/>
                    </a:lnTo>
                    <a:lnTo>
                      <a:pt x="703862" y="46771"/>
                    </a:lnTo>
                    <a:lnTo>
                      <a:pt x="700247" y="46771"/>
                    </a:lnTo>
                    <a:lnTo>
                      <a:pt x="700247" y="50384"/>
                    </a:lnTo>
                    <a:lnTo>
                      <a:pt x="696636" y="53997"/>
                    </a:lnTo>
                    <a:lnTo>
                      <a:pt x="696636" y="61221"/>
                    </a:lnTo>
                    <a:lnTo>
                      <a:pt x="693026" y="64834"/>
                    </a:lnTo>
                    <a:lnTo>
                      <a:pt x="689410" y="68447"/>
                    </a:lnTo>
                    <a:lnTo>
                      <a:pt x="682184" y="68447"/>
                    </a:lnTo>
                    <a:lnTo>
                      <a:pt x="674959" y="72060"/>
                    </a:lnTo>
                    <a:lnTo>
                      <a:pt x="671348" y="72060"/>
                    </a:lnTo>
                    <a:lnTo>
                      <a:pt x="667737" y="75673"/>
                    </a:lnTo>
                    <a:lnTo>
                      <a:pt x="667737" y="79286"/>
                    </a:lnTo>
                    <a:lnTo>
                      <a:pt x="671348" y="82897"/>
                    </a:lnTo>
                    <a:lnTo>
                      <a:pt x="674959" y="82897"/>
                    </a:lnTo>
                    <a:lnTo>
                      <a:pt x="674959" y="86510"/>
                    </a:lnTo>
                    <a:lnTo>
                      <a:pt x="660511" y="86510"/>
                    </a:lnTo>
                    <a:lnTo>
                      <a:pt x="656896" y="90122"/>
                    </a:lnTo>
                    <a:lnTo>
                      <a:pt x="653285" y="93735"/>
                    </a:lnTo>
                    <a:lnTo>
                      <a:pt x="646059" y="97348"/>
                    </a:lnTo>
                    <a:lnTo>
                      <a:pt x="642449" y="100961"/>
                    </a:lnTo>
                    <a:lnTo>
                      <a:pt x="638833" y="100961"/>
                    </a:lnTo>
                    <a:lnTo>
                      <a:pt x="635223" y="104574"/>
                    </a:lnTo>
                    <a:lnTo>
                      <a:pt x="642449" y="111798"/>
                    </a:lnTo>
                    <a:lnTo>
                      <a:pt x="649670" y="115411"/>
                    </a:lnTo>
                    <a:lnTo>
                      <a:pt x="660511" y="115411"/>
                    </a:lnTo>
                    <a:lnTo>
                      <a:pt x="664122" y="108187"/>
                    </a:lnTo>
                    <a:lnTo>
                      <a:pt x="671348" y="108187"/>
                    </a:lnTo>
                    <a:lnTo>
                      <a:pt x="671348" y="111798"/>
                    </a:lnTo>
                    <a:lnTo>
                      <a:pt x="667737" y="111798"/>
                    </a:lnTo>
                    <a:lnTo>
                      <a:pt x="671348" y="115411"/>
                    </a:lnTo>
                    <a:lnTo>
                      <a:pt x="674959" y="115411"/>
                    </a:lnTo>
                    <a:lnTo>
                      <a:pt x="678574" y="111798"/>
                    </a:lnTo>
                    <a:lnTo>
                      <a:pt x="682184" y="108187"/>
                    </a:lnTo>
                    <a:lnTo>
                      <a:pt x="685800" y="104574"/>
                    </a:lnTo>
                    <a:lnTo>
                      <a:pt x="696636" y="104574"/>
                    </a:lnTo>
                    <a:lnTo>
                      <a:pt x="700247" y="108187"/>
                    </a:lnTo>
                    <a:lnTo>
                      <a:pt x="703862" y="111798"/>
                    </a:lnTo>
                    <a:lnTo>
                      <a:pt x="703862" y="115411"/>
                    </a:lnTo>
                    <a:lnTo>
                      <a:pt x="700247" y="119024"/>
                    </a:lnTo>
                    <a:lnTo>
                      <a:pt x="700247" y="122637"/>
                    </a:lnTo>
                    <a:lnTo>
                      <a:pt x="707473" y="126250"/>
                    </a:lnTo>
                    <a:lnTo>
                      <a:pt x="711088" y="126250"/>
                    </a:lnTo>
                    <a:lnTo>
                      <a:pt x="711088" y="158764"/>
                    </a:lnTo>
                    <a:lnTo>
                      <a:pt x="714699" y="162375"/>
                    </a:lnTo>
                    <a:lnTo>
                      <a:pt x="718314" y="165988"/>
                    </a:lnTo>
                    <a:lnTo>
                      <a:pt x="721925" y="173214"/>
                    </a:lnTo>
                    <a:lnTo>
                      <a:pt x="721925" y="184053"/>
                    </a:lnTo>
                    <a:lnTo>
                      <a:pt x="718314" y="191276"/>
                    </a:lnTo>
                    <a:lnTo>
                      <a:pt x="714699" y="194889"/>
                    </a:lnTo>
                    <a:lnTo>
                      <a:pt x="711088" y="202115"/>
                    </a:lnTo>
                    <a:lnTo>
                      <a:pt x="711088" y="223642"/>
                    </a:lnTo>
                    <a:lnTo>
                      <a:pt x="714699" y="230865"/>
                    </a:lnTo>
                    <a:lnTo>
                      <a:pt x="718314" y="238243"/>
                    </a:lnTo>
                    <a:lnTo>
                      <a:pt x="725536" y="245466"/>
                    </a:lnTo>
                    <a:lnTo>
                      <a:pt x="732761" y="248930"/>
                    </a:lnTo>
                    <a:lnTo>
                      <a:pt x="739987" y="252543"/>
                    </a:lnTo>
                    <a:lnTo>
                      <a:pt x="750824" y="252543"/>
                    </a:lnTo>
                    <a:lnTo>
                      <a:pt x="758050" y="256154"/>
                    </a:lnTo>
                    <a:lnTo>
                      <a:pt x="758050" y="252543"/>
                    </a:lnTo>
                    <a:lnTo>
                      <a:pt x="761665" y="252543"/>
                    </a:lnTo>
                    <a:lnTo>
                      <a:pt x="761665" y="248930"/>
                    </a:lnTo>
                    <a:lnTo>
                      <a:pt x="765276" y="245466"/>
                    </a:lnTo>
                    <a:lnTo>
                      <a:pt x="765276" y="241853"/>
                    </a:lnTo>
                    <a:lnTo>
                      <a:pt x="772502" y="241853"/>
                    </a:lnTo>
                    <a:lnTo>
                      <a:pt x="776117" y="245466"/>
                    </a:lnTo>
                    <a:lnTo>
                      <a:pt x="779728" y="248930"/>
                    </a:lnTo>
                    <a:lnTo>
                      <a:pt x="786954" y="248930"/>
                    </a:lnTo>
                    <a:lnTo>
                      <a:pt x="794180" y="245466"/>
                    </a:lnTo>
                    <a:lnTo>
                      <a:pt x="797790" y="241853"/>
                    </a:lnTo>
                    <a:lnTo>
                      <a:pt x="808627" y="241853"/>
                    </a:lnTo>
                    <a:lnTo>
                      <a:pt x="812242" y="245466"/>
                    </a:lnTo>
                    <a:lnTo>
                      <a:pt x="812242" y="256154"/>
                    </a:lnTo>
                    <a:lnTo>
                      <a:pt x="815853" y="259767"/>
                    </a:lnTo>
                    <a:lnTo>
                      <a:pt x="819468" y="263531"/>
                    </a:lnTo>
                    <a:lnTo>
                      <a:pt x="819468" y="270606"/>
                    </a:lnTo>
                    <a:lnTo>
                      <a:pt x="823079" y="270606"/>
                    </a:lnTo>
                    <a:lnTo>
                      <a:pt x="826694" y="274219"/>
                    </a:lnTo>
                    <a:lnTo>
                      <a:pt x="844757" y="270606"/>
                    </a:lnTo>
                    <a:lnTo>
                      <a:pt x="891718" y="270606"/>
                    </a:lnTo>
                    <a:lnTo>
                      <a:pt x="902560" y="267144"/>
                    </a:lnTo>
                    <a:lnTo>
                      <a:pt x="909786" y="267144"/>
                    </a:lnTo>
                    <a:lnTo>
                      <a:pt x="913396" y="263531"/>
                    </a:lnTo>
                    <a:lnTo>
                      <a:pt x="920622" y="259767"/>
                    </a:lnTo>
                    <a:lnTo>
                      <a:pt x="927848" y="256154"/>
                    </a:lnTo>
                    <a:lnTo>
                      <a:pt x="931459" y="256154"/>
                    </a:lnTo>
                    <a:lnTo>
                      <a:pt x="938685" y="252543"/>
                    </a:lnTo>
                    <a:lnTo>
                      <a:pt x="945911" y="252543"/>
                    </a:lnTo>
                    <a:lnTo>
                      <a:pt x="956747" y="248930"/>
                    </a:lnTo>
                    <a:lnTo>
                      <a:pt x="963973" y="245466"/>
                    </a:lnTo>
                    <a:lnTo>
                      <a:pt x="974810" y="245466"/>
                    </a:lnTo>
                    <a:lnTo>
                      <a:pt x="978425" y="241853"/>
                    </a:lnTo>
                    <a:lnTo>
                      <a:pt x="989262" y="245466"/>
                    </a:lnTo>
                    <a:lnTo>
                      <a:pt x="996336" y="248930"/>
                    </a:lnTo>
                    <a:lnTo>
                      <a:pt x="1036076" y="248930"/>
                    </a:lnTo>
                    <a:lnTo>
                      <a:pt x="1036076" y="252543"/>
                    </a:lnTo>
                    <a:lnTo>
                      <a:pt x="1039839" y="252543"/>
                    </a:lnTo>
                    <a:lnTo>
                      <a:pt x="1039839" y="256154"/>
                    </a:lnTo>
                    <a:lnTo>
                      <a:pt x="1047065" y="256154"/>
                    </a:lnTo>
                    <a:lnTo>
                      <a:pt x="1050528" y="259767"/>
                    </a:lnTo>
                    <a:lnTo>
                      <a:pt x="1054139" y="259767"/>
                    </a:lnTo>
                    <a:lnTo>
                      <a:pt x="1054139" y="267144"/>
                    </a:lnTo>
                    <a:lnTo>
                      <a:pt x="1057750" y="270606"/>
                    </a:lnTo>
                    <a:lnTo>
                      <a:pt x="1061365" y="274219"/>
                    </a:lnTo>
                    <a:lnTo>
                      <a:pt x="1061365" y="277832"/>
                    </a:lnTo>
                    <a:lnTo>
                      <a:pt x="1068591" y="277832"/>
                    </a:lnTo>
                    <a:lnTo>
                      <a:pt x="1068591" y="285055"/>
                    </a:lnTo>
                    <a:lnTo>
                      <a:pt x="1072202" y="285055"/>
                    </a:lnTo>
                    <a:lnTo>
                      <a:pt x="1072202" y="288668"/>
                    </a:lnTo>
                    <a:lnTo>
                      <a:pt x="1075817" y="288668"/>
                    </a:lnTo>
                    <a:lnTo>
                      <a:pt x="1075817" y="292281"/>
                    </a:lnTo>
                    <a:lnTo>
                      <a:pt x="1079428" y="292281"/>
                    </a:lnTo>
                    <a:lnTo>
                      <a:pt x="1079428" y="295894"/>
                    </a:lnTo>
                    <a:lnTo>
                      <a:pt x="1083038" y="295894"/>
                    </a:lnTo>
                    <a:lnTo>
                      <a:pt x="1083038" y="299507"/>
                    </a:lnTo>
                    <a:lnTo>
                      <a:pt x="1079428" y="303120"/>
                    </a:lnTo>
                    <a:lnTo>
                      <a:pt x="1083038" y="303120"/>
                    </a:lnTo>
                    <a:lnTo>
                      <a:pt x="1083038" y="321183"/>
                    </a:lnTo>
                    <a:lnTo>
                      <a:pt x="1079428" y="324796"/>
                    </a:lnTo>
                    <a:lnTo>
                      <a:pt x="1079428" y="335632"/>
                    </a:lnTo>
                    <a:lnTo>
                      <a:pt x="1083038" y="335632"/>
                    </a:lnTo>
                    <a:lnTo>
                      <a:pt x="1083038" y="342858"/>
                    </a:lnTo>
                    <a:lnTo>
                      <a:pt x="1086653" y="342858"/>
                    </a:lnTo>
                    <a:lnTo>
                      <a:pt x="1086653" y="364534"/>
                    </a:lnTo>
                    <a:lnTo>
                      <a:pt x="1079428" y="364534"/>
                    </a:lnTo>
                    <a:lnTo>
                      <a:pt x="1079428" y="378986"/>
                    </a:lnTo>
                    <a:lnTo>
                      <a:pt x="1075817" y="378986"/>
                    </a:lnTo>
                    <a:lnTo>
                      <a:pt x="1075817" y="382599"/>
                    </a:lnTo>
                    <a:lnTo>
                      <a:pt x="1072202" y="382599"/>
                    </a:lnTo>
                    <a:lnTo>
                      <a:pt x="1072202" y="389822"/>
                    </a:lnTo>
                    <a:lnTo>
                      <a:pt x="1075817" y="389822"/>
                    </a:lnTo>
                    <a:lnTo>
                      <a:pt x="1075817" y="393435"/>
                    </a:lnTo>
                    <a:lnTo>
                      <a:pt x="1072202" y="393435"/>
                    </a:lnTo>
                    <a:lnTo>
                      <a:pt x="1072202" y="400661"/>
                    </a:lnTo>
                    <a:lnTo>
                      <a:pt x="1068591" y="404274"/>
                    </a:lnTo>
                    <a:lnTo>
                      <a:pt x="1064976" y="404274"/>
                    </a:lnTo>
                    <a:lnTo>
                      <a:pt x="1064976" y="407887"/>
                    </a:lnTo>
                    <a:lnTo>
                      <a:pt x="1061365" y="407887"/>
                    </a:lnTo>
                    <a:lnTo>
                      <a:pt x="1061365" y="415111"/>
                    </a:lnTo>
                    <a:lnTo>
                      <a:pt x="1057750" y="415111"/>
                    </a:lnTo>
                    <a:lnTo>
                      <a:pt x="1057750" y="422337"/>
                    </a:lnTo>
                    <a:lnTo>
                      <a:pt x="1054139" y="422337"/>
                    </a:lnTo>
                    <a:lnTo>
                      <a:pt x="1054139" y="425950"/>
                    </a:lnTo>
                    <a:lnTo>
                      <a:pt x="1050528" y="425950"/>
                    </a:lnTo>
                    <a:lnTo>
                      <a:pt x="1050528" y="429563"/>
                    </a:lnTo>
                    <a:lnTo>
                      <a:pt x="1047065" y="429563"/>
                    </a:lnTo>
                    <a:lnTo>
                      <a:pt x="1047065" y="433176"/>
                    </a:lnTo>
                    <a:lnTo>
                      <a:pt x="1043302" y="433176"/>
                    </a:lnTo>
                    <a:lnTo>
                      <a:pt x="1043302" y="436788"/>
                    </a:lnTo>
                    <a:lnTo>
                      <a:pt x="1039839" y="436788"/>
                    </a:lnTo>
                    <a:lnTo>
                      <a:pt x="1039839" y="444012"/>
                    </a:lnTo>
                    <a:lnTo>
                      <a:pt x="1043302" y="444012"/>
                    </a:lnTo>
                    <a:lnTo>
                      <a:pt x="1043302" y="462077"/>
                    </a:lnTo>
                    <a:lnTo>
                      <a:pt x="1039839" y="462077"/>
                    </a:lnTo>
                    <a:lnTo>
                      <a:pt x="1039839" y="465690"/>
                    </a:lnTo>
                    <a:lnTo>
                      <a:pt x="1043302" y="465690"/>
                    </a:lnTo>
                    <a:lnTo>
                      <a:pt x="1043302" y="490978"/>
                    </a:lnTo>
                    <a:lnTo>
                      <a:pt x="1032613" y="490978"/>
                    </a:lnTo>
                    <a:lnTo>
                      <a:pt x="1028851" y="487365"/>
                    </a:lnTo>
                    <a:lnTo>
                      <a:pt x="1025387" y="487365"/>
                    </a:lnTo>
                    <a:lnTo>
                      <a:pt x="1025387" y="490978"/>
                    </a:lnTo>
                    <a:lnTo>
                      <a:pt x="1021776" y="490978"/>
                    </a:lnTo>
                    <a:lnTo>
                      <a:pt x="1021776" y="501815"/>
                    </a:lnTo>
                    <a:lnTo>
                      <a:pt x="1010788" y="501815"/>
                    </a:lnTo>
                    <a:lnTo>
                      <a:pt x="1010788" y="512654"/>
                    </a:lnTo>
                    <a:lnTo>
                      <a:pt x="1014550" y="516267"/>
                    </a:lnTo>
                    <a:lnTo>
                      <a:pt x="1014550" y="519878"/>
                    </a:lnTo>
                    <a:lnTo>
                      <a:pt x="1010788" y="523491"/>
                    </a:lnTo>
                    <a:lnTo>
                      <a:pt x="1010788" y="527104"/>
                    </a:lnTo>
                    <a:lnTo>
                      <a:pt x="1007173" y="527104"/>
                    </a:lnTo>
                    <a:lnTo>
                      <a:pt x="1007173" y="530717"/>
                    </a:lnTo>
                    <a:lnTo>
                      <a:pt x="1003562" y="530717"/>
                    </a:lnTo>
                    <a:lnTo>
                      <a:pt x="1003562" y="534330"/>
                    </a:lnTo>
                    <a:lnTo>
                      <a:pt x="1007173" y="534330"/>
                    </a:lnTo>
                    <a:lnTo>
                      <a:pt x="1003562" y="537942"/>
                    </a:lnTo>
                    <a:lnTo>
                      <a:pt x="1003562" y="541555"/>
                    </a:lnTo>
                    <a:lnTo>
                      <a:pt x="999951" y="541555"/>
                    </a:lnTo>
                    <a:lnTo>
                      <a:pt x="999951" y="548779"/>
                    </a:lnTo>
                    <a:lnTo>
                      <a:pt x="999951" y="548779"/>
                    </a:lnTo>
                    <a:lnTo>
                      <a:pt x="999951" y="556005"/>
                    </a:lnTo>
                    <a:lnTo>
                      <a:pt x="996336" y="556005"/>
                    </a:lnTo>
                    <a:lnTo>
                      <a:pt x="996336" y="563231"/>
                    </a:lnTo>
                    <a:lnTo>
                      <a:pt x="992725" y="563231"/>
                    </a:lnTo>
                    <a:lnTo>
                      <a:pt x="992725" y="566844"/>
                    </a:lnTo>
                    <a:lnTo>
                      <a:pt x="996336" y="566844"/>
                    </a:lnTo>
                    <a:lnTo>
                      <a:pt x="996336" y="574068"/>
                    </a:lnTo>
                    <a:lnTo>
                      <a:pt x="992725" y="574068"/>
                    </a:lnTo>
                    <a:lnTo>
                      <a:pt x="992725" y="588519"/>
                    </a:lnTo>
                    <a:lnTo>
                      <a:pt x="996336" y="588519"/>
                    </a:lnTo>
                    <a:lnTo>
                      <a:pt x="996336" y="595745"/>
                    </a:lnTo>
                    <a:lnTo>
                      <a:pt x="999951" y="595745"/>
                    </a:lnTo>
                    <a:lnTo>
                      <a:pt x="1003562" y="599356"/>
                    </a:lnTo>
                    <a:lnTo>
                      <a:pt x="1003562" y="606582"/>
                    </a:lnTo>
                    <a:lnTo>
                      <a:pt x="1010788" y="606582"/>
                    </a:lnTo>
                    <a:lnTo>
                      <a:pt x="1010788" y="617421"/>
                    </a:lnTo>
                    <a:lnTo>
                      <a:pt x="1014399" y="617421"/>
                    </a:lnTo>
                    <a:lnTo>
                      <a:pt x="1014399" y="631871"/>
                    </a:lnTo>
                    <a:lnTo>
                      <a:pt x="1007173" y="631871"/>
                    </a:lnTo>
                    <a:lnTo>
                      <a:pt x="1007173" y="635484"/>
                    </a:lnTo>
                    <a:lnTo>
                      <a:pt x="1010788" y="635484"/>
                    </a:lnTo>
                    <a:lnTo>
                      <a:pt x="1010788" y="639096"/>
                    </a:lnTo>
                    <a:lnTo>
                      <a:pt x="1007173" y="639096"/>
                    </a:lnTo>
                    <a:lnTo>
                      <a:pt x="1007173" y="642709"/>
                    </a:lnTo>
                    <a:lnTo>
                      <a:pt x="1010788" y="642709"/>
                    </a:lnTo>
                    <a:lnTo>
                      <a:pt x="1010788" y="646322"/>
                    </a:lnTo>
                    <a:lnTo>
                      <a:pt x="1014399" y="649935"/>
                    </a:lnTo>
                    <a:lnTo>
                      <a:pt x="1014399" y="653546"/>
                    </a:lnTo>
                    <a:lnTo>
                      <a:pt x="1018014" y="653546"/>
                    </a:lnTo>
                    <a:lnTo>
                      <a:pt x="1018014" y="660772"/>
                    </a:lnTo>
                    <a:lnTo>
                      <a:pt x="1021625" y="660772"/>
                    </a:lnTo>
                    <a:lnTo>
                      <a:pt x="1025240" y="664385"/>
                    </a:lnTo>
                    <a:lnTo>
                      <a:pt x="1025240" y="667998"/>
                    </a:lnTo>
                    <a:lnTo>
                      <a:pt x="1028851" y="667998"/>
                    </a:lnTo>
                    <a:lnTo>
                      <a:pt x="1032461" y="671611"/>
                    </a:lnTo>
                    <a:lnTo>
                      <a:pt x="1039687" y="671611"/>
                    </a:lnTo>
                    <a:lnTo>
                      <a:pt x="1039687" y="675224"/>
                    </a:lnTo>
                    <a:lnTo>
                      <a:pt x="1043302" y="675224"/>
                    </a:lnTo>
                    <a:lnTo>
                      <a:pt x="1043302" y="678837"/>
                    </a:lnTo>
                    <a:lnTo>
                      <a:pt x="1046913" y="678837"/>
                    </a:lnTo>
                    <a:lnTo>
                      <a:pt x="1046913" y="686060"/>
                    </a:lnTo>
                    <a:lnTo>
                      <a:pt x="1043302" y="686060"/>
                    </a:lnTo>
                    <a:lnTo>
                      <a:pt x="1043302" y="693286"/>
                    </a:lnTo>
                    <a:lnTo>
                      <a:pt x="1046913" y="696899"/>
                    </a:lnTo>
                    <a:lnTo>
                      <a:pt x="1046913" y="700512"/>
                    </a:lnTo>
                    <a:lnTo>
                      <a:pt x="1050528" y="700512"/>
                    </a:lnTo>
                    <a:lnTo>
                      <a:pt x="1050528" y="711349"/>
                    </a:lnTo>
                    <a:lnTo>
                      <a:pt x="1054139" y="711349"/>
                    </a:lnTo>
                    <a:lnTo>
                      <a:pt x="1054139" y="714962"/>
                    </a:lnTo>
                    <a:lnTo>
                      <a:pt x="1057750" y="714962"/>
                    </a:lnTo>
                    <a:lnTo>
                      <a:pt x="1054139" y="722188"/>
                    </a:lnTo>
                    <a:lnTo>
                      <a:pt x="1054139" y="733025"/>
                    </a:lnTo>
                    <a:lnTo>
                      <a:pt x="1050528" y="736637"/>
                    </a:lnTo>
                    <a:lnTo>
                      <a:pt x="1054139" y="743863"/>
                    </a:lnTo>
                    <a:lnTo>
                      <a:pt x="1054139" y="758315"/>
                    </a:lnTo>
                    <a:lnTo>
                      <a:pt x="1050528" y="761926"/>
                    </a:lnTo>
                    <a:lnTo>
                      <a:pt x="1050528" y="779991"/>
                    </a:lnTo>
                    <a:lnTo>
                      <a:pt x="1046913" y="783604"/>
                    </a:lnTo>
                    <a:lnTo>
                      <a:pt x="1050528" y="787214"/>
                    </a:lnTo>
                    <a:lnTo>
                      <a:pt x="1050528" y="790827"/>
                    </a:lnTo>
                    <a:lnTo>
                      <a:pt x="1057750" y="798053"/>
                    </a:lnTo>
                    <a:lnTo>
                      <a:pt x="1061365" y="805279"/>
                    </a:lnTo>
                    <a:lnTo>
                      <a:pt x="1072202" y="812503"/>
                    </a:lnTo>
                    <a:lnTo>
                      <a:pt x="1079428" y="819729"/>
                    </a:lnTo>
                    <a:lnTo>
                      <a:pt x="1083038" y="826955"/>
                    </a:lnTo>
                    <a:lnTo>
                      <a:pt x="1086653" y="834181"/>
                    </a:lnTo>
                    <a:lnTo>
                      <a:pt x="1086653" y="837794"/>
                    </a:lnTo>
                    <a:lnTo>
                      <a:pt x="1093879" y="837794"/>
                    </a:lnTo>
                    <a:lnTo>
                      <a:pt x="1097490" y="841404"/>
                    </a:lnTo>
                    <a:lnTo>
                      <a:pt x="1097490" y="845017"/>
                    </a:lnTo>
                    <a:lnTo>
                      <a:pt x="1090264" y="848630"/>
                    </a:lnTo>
                    <a:lnTo>
                      <a:pt x="1086653" y="852243"/>
                    </a:lnTo>
                    <a:lnTo>
                      <a:pt x="1086653" y="859469"/>
                    </a:lnTo>
                    <a:lnTo>
                      <a:pt x="1083038" y="866693"/>
                    </a:lnTo>
                    <a:lnTo>
                      <a:pt x="1083038" y="870306"/>
                    </a:lnTo>
                    <a:lnTo>
                      <a:pt x="1079428" y="877380"/>
                    </a:lnTo>
                    <a:lnTo>
                      <a:pt x="1072202" y="884758"/>
                    </a:lnTo>
                    <a:lnTo>
                      <a:pt x="1068591" y="884758"/>
                    </a:lnTo>
                    <a:lnTo>
                      <a:pt x="1061365" y="888371"/>
                    </a:lnTo>
                    <a:lnTo>
                      <a:pt x="1057750" y="888371"/>
                    </a:lnTo>
                    <a:lnTo>
                      <a:pt x="1054139" y="891981"/>
                    </a:lnTo>
                    <a:lnTo>
                      <a:pt x="1054139" y="895594"/>
                    </a:lnTo>
                    <a:lnTo>
                      <a:pt x="1057750" y="899058"/>
                    </a:lnTo>
                    <a:lnTo>
                      <a:pt x="1064976" y="902671"/>
                    </a:lnTo>
                    <a:lnTo>
                      <a:pt x="1064976" y="909895"/>
                    </a:lnTo>
                    <a:lnTo>
                      <a:pt x="1061365" y="913659"/>
                    </a:lnTo>
                    <a:lnTo>
                      <a:pt x="1057750" y="917272"/>
                    </a:lnTo>
                    <a:lnTo>
                      <a:pt x="1054139" y="924347"/>
                    </a:lnTo>
                    <a:lnTo>
                      <a:pt x="1050528" y="927960"/>
                    </a:lnTo>
                    <a:lnTo>
                      <a:pt x="1046913" y="935183"/>
                    </a:lnTo>
                    <a:lnTo>
                      <a:pt x="956596" y="935183"/>
                    </a:lnTo>
                    <a:lnTo>
                      <a:pt x="938533" y="931570"/>
                    </a:lnTo>
                    <a:lnTo>
                      <a:pt x="924081" y="931570"/>
                    </a:lnTo>
                    <a:lnTo>
                      <a:pt x="906019" y="927960"/>
                    </a:lnTo>
                    <a:lnTo>
                      <a:pt x="887956" y="924347"/>
                    </a:lnTo>
                    <a:lnTo>
                      <a:pt x="873504" y="920883"/>
                    </a:lnTo>
                    <a:lnTo>
                      <a:pt x="862668" y="917272"/>
                    </a:lnTo>
                    <a:lnTo>
                      <a:pt x="855442" y="917272"/>
                    </a:lnTo>
                    <a:lnTo>
                      <a:pt x="844605" y="913659"/>
                    </a:lnTo>
                    <a:lnTo>
                      <a:pt x="830153" y="909895"/>
                    </a:lnTo>
                    <a:lnTo>
                      <a:pt x="822927" y="909895"/>
                    </a:lnTo>
                    <a:lnTo>
                      <a:pt x="819317" y="906282"/>
                    </a:lnTo>
                    <a:lnTo>
                      <a:pt x="804865" y="902671"/>
                    </a:lnTo>
                    <a:lnTo>
                      <a:pt x="797639" y="899058"/>
                    </a:lnTo>
                    <a:lnTo>
                      <a:pt x="786802" y="895594"/>
                    </a:lnTo>
                    <a:lnTo>
                      <a:pt x="775966" y="891981"/>
                    </a:lnTo>
                    <a:lnTo>
                      <a:pt x="765124" y="888371"/>
                    </a:lnTo>
                    <a:lnTo>
                      <a:pt x="757903" y="880993"/>
                    </a:lnTo>
                    <a:lnTo>
                      <a:pt x="754288" y="877380"/>
                    </a:lnTo>
                    <a:lnTo>
                      <a:pt x="747062" y="866693"/>
                    </a:lnTo>
                    <a:lnTo>
                      <a:pt x="743451" y="859469"/>
                    </a:lnTo>
                    <a:lnTo>
                      <a:pt x="743451" y="826955"/>
                    </a:lnTo>
                    <a:lnTo>
                      <a:pt x="739836" y="819729"/>
                    </a:lnTo>
                    <a:lnTo>
                      <a:pt x="739836" y="808892"/>
                    </a:lnTo>
                    <a:lnTo>
                      <a:pt x="736225" y="801666"/>
                    </a:lnTo>
                    <a:lnTo>
                      <a:pt x="732614" y="798053"/>
                    </a:lnTo>
                    <a:lnTo>
                      <a:pt x="732614" y="794440"/>
                    </a:lnTo>
                    <a:lnTo>
                      <a:pt x="725389" y="787214"/>
                    </a:lnTo>
                    <a:lnTo>
                      <a:pt x="721773" y="783604"/>
                    </a:lnTo>
                    <a:lnTo>
                      <a:pt x="714547" y="776378"/>
                    </a:lnTo>
                    <a:lnTo>
                      <a:pt x="707326" y="769152"/>
                    </a:lnTo>
                    <a:lnTo>
                      <a:pt x="696485" y="765539"/>
                    </a:lnTo>
                    <a:lnTo>
                      <a:pt x="689259" y="761926"/>
                    </a:lnTo>
                    <a:lnTo>
                      <a:pt x="682184" y="758315"/>
                    </a:lnTo>
                    <a:lnTo>
                      <a:pt x="674812" y="754702"/>
                    </a:lnTo>
                    <a:lnTo>
                      <a:pt x="667586" y="751089"/>
                    </a:lnTo>
                    <a:lnTo>
                      <a:pt x="660360" y="747476"/>
                    </a:lnTo>
                    <a:lnTo>
                      <a:pt x="656896" y="740250"/>
                    </a:lnTo>
                    <a:lnTo>
                      <a:pt x="653134" y="736637"/>
                    </a:lnTo>
                    <a:lnTo>
                      <a:pt x="646059" y="733025"/>
                    </a:lnTo>
                    <a:lnTo>
                      <a:pt x="638833" y="729414"/>
                    </a:lnTo>
                    <a:lnTo>
                      <a:pt x="635071" y="722188"/>
                    </a:lnTo>
                    <a:lnTo>
                      <a:pt x="631607" y="714962"/>
                    </a:lnTo>
                    <a:lnTo>
                      <a:pt x="631607" y="707736"/>
                    </a:lnTo>
                    <a:lnTo>
                      <a:pt x="627997" y="704125"/>
                    </a:lnTo>
                    <a:lnTo>
                      <a:pt x="620771" y="704125"/>
                    </a:lnTo>
                    <a:lnTo>
                      <a:pt x="613545" y="700512"/>
                    </a:lnTo>
                    <a:lnTo>
                      <a:pt x="537679" y="700512"/>
                    </a:lnTo>
                    <a:lnTo>
                      <a:pt x="523228" y="707736"/>
                    </a:lnTo>
                    <a:lnTo>
                      <a:pt x="516002" y="714962"/>
                    </a:lnTo>
                    <a:lnTo>
                      <a:pt x="512391" y="718575"/>
                    </a:lnTo>
                    <a:lnTo>
                      <a:pt x="501554" y="729414"/>
                    </a:lnTo>
                    <a:lnTo>
                      <a:pt x="490713" y="740250"/>
                    </a:lnTo>
                    <a:lnTo>
                      <a:pt x="479876" y="743863"/>
                    </a:lnTo>
                    <a:lnTo>
                      <a:pt x="469040" y="751089"/>
                    </a:lnTo>
                    <a:lnTo>
                      <a:pt x="458203" y="754702"/>
                    </a:lnTo>
                    <a:lnTo>
                      <a:pt x="447362" y="758315"/>
                    </a:lnTo>
                    <a:lnTo>
                      <a:pt x="436525" y="761926"/>
                    </a:lnTo>
                    <a:lnTo>
                      <a:pt x="425689" y="769152"/>
                    </a:lnTo>
                    <a:lnTo>
                      <a:pt x="414848" y="772765"/>
                    </a:lnTo>
                    <a:lnTo>
                      <a:pt x="404011" y="776378"/>
                    </a:lnTo>
                    <a:lnTo>
                      <a:pt x="393174" y="783604"/>
                    </a:lnTo>
                    <a:lnTo>
                      <a:pt x="385948" y="790827"/>
                    </a:lnTo>
                    <a:lnTo>
                      <a:pt x="375112" y="794440"/>
                    </a:lnTo>
                    <a:lnTo>
                      <a:pt x="360660" y="794440"/>
                    </a:lnTo>
                    <a:lnTo>
                      <a:pt x="349823" y="790827"/>
                    </a:lnTo>
                    <a:lnTo>
                      <a:pt x="324535" y="790827"/>
                    </a:lnTo>
                    <a:lnTo>
                      <a:pt x="313694" y="794440"/>
                    </a:lnTo>
                    <a:lnTo>
                      <a:pt x="302857" y="798053"/>
                    </a:lnTo>
                    <a:lnTo>
                      <a:pt x="292020" y="801666"/>
                    </a:lnTo>
                    <a:lnTo>
                      <a:pt x="277568" y="805279"/>
                    </a:lnTo>
                    <a:lnTo>
                      <a:pt x="259506" y="805279"/>
                    </a:lnTo>
                    <a:lnTo>
                      <a:pt x="248665" y="801666"/>
                    </a:lnTo>
                    <a:lnTo>
                      <a:pt x="216155" y="805279"/>
                    </a:lnTo>
                    <a:lnTo>
                      <a:pt x="198088" y="805279"/>
                    </a:lnTo>
                    <a:lnTo>
                      <a:pt x="190866" y="801666"/>
                    </a:lnTo>
                    <a:lnTo>
                      <a:pt x="183640" y="798053"/>
                    </a:lnTo>
                    <a:lnTo>
                      <a:pt x="176414" y="798053"/>
                    </a:lnTo>
                    <a:lnTo>
                      <a:pt x="165578" y="790827"/>
                    </a:lnTo>
                    <a:lnTo>
                      <a:pt x="154737" y="783604"/>
                    </a:lnTo>
                    <a:lnTo>
                      <a:pt x="151126" y="779991"/>
                    </a:lnTo>
                    <a:lnTo>
                      <a:pt x="143900" y="772765"/>
                    </a:lnTo>
                    <a:lnTo>
                      <a:pt x="140285" y="765539"/>
                    </a:lnTo>
                    <a:lnTo>
                      <a:pt x="136674" y="754702"/>
                    </a:lnTo>
                    <a:lnTo>
                      <a:pt x="133063" y="743863"/>
                    </a:lnTo>
                    <a:lnTo>
                      <a:pt x="129448" y="736637"/>
                    </a:lnTo>
                    <a:lnTo>
                      <a:pt x="129448" y="671611"/>
                    </a:lnTo>
                    <a:lnTo>
                      <a:pt x="125837" y="664385"/>
                    </a:lnTo>
                    <a:lnTo>
                      <a:pt x="122222" y="657159"/>
                    </a:lnTo>
                    <a:lnTo>
                      <a:pt x="122222" y="631871"/>
                    </a:lnTo>
                    <a:lnTo>
                      <a:pt x="118612" y="624647"/>
                    </a:lnTo>
                    <a:lnTo>
                      <a:pt x="118612" y="617421"/>
                    </a:lnTo>
                    <a:lnTo>
                      <a:pt x="122222" y="610195"/>
                    </a:lnTo>
                    <a:lnTo>
                      <a:pt x="125837" y="602969"/>
                    </a:lnTo>
                    <a:lnTo>
                      <a:pt x="129448" y="599356"/>
                    </a:lnTo>
                    <a:lnTo>
                      <a:pt x="133063" y="595745"/>
                    </a:lnTo>
                    <a:lnTo>
                      <a:pt x="136674" y="592132"/>
                    </a:lnTo>
                    <a:lnTo>
                      <a:pt x="140285" y="588519"/>
                    </a:lnTo>
                    <a:lnTo>
                      <a:pt x="140285" y="581294"/>
                    </a:lnTo>
                    <a:lnTo>
                      <a:pt x="143900" y="574068"/>
                    </a:lnTo>
                    <a:lnTo>
                      <a:pt x="143900" y="566844"/>
                    </a:lnTo>
                    <a:lnTo>
                      <a:pt x="147511" y="563231"/>
                    </a:lnTo>
                    <a:lnTo>
                      <a:pt x="151126" y="559618"/>
                    </a:lnTo>
                    <a:lnTo>
                      <a:pt x="154737" y="556005"/>
                    </a:lnTo>
                    <a:lnTo>
                      <a:pt x="161963" y="552392"/>
                    </a:lnTo>
                    <a:lnTo>
                      <a:pt x="161963" y="545168"/>
                    </a:lnTo>
                    <a:lnTo>
                      <a:pt x="165578" y="541555"/>
                    </a:lnTo>
                    <a:lnTo>
                      <a:pt x="165578" y="523491"/>
                    </a:lnTo>
                    <a:lnTo>
                      <a:pt x="161963" y="516267"/>
                    </a:lnTo>
                    <a:lnTo>
                      <a:pt x="154737" y="505428"/>
                    </a:lnTo>
                    <a:lnTo>
                      <a:pt x="151126" y="498202"/>
                    </a:lnTo>
                    <a:lnTo>
                      <a:pt x="143900" y="494589"/>
                    </a:lnTo>
                    <a:lnTo>
                      <a:pt x="140285" y="490978"/>
                    </a:lnTo>
                    <a:lnTo>
                      <a:pt x="136674" y="487365"/>
                    </a:lnTo>
                    <a:lnTo>
                      <a:pt x="129448" y="483753"/>
                    </a:lnTo>
                    <a:lnTo>
                      <a:pt x="125837" y="480140"/>
                    </a:lnTo>
                    <a:lnTo>
                      <a:pt x="125837" y="472914"/>
                    </a:lnTo>
                    <a:lnTo>
                      <a:pt x="122222" y="469301"/>
                    </a:lnTo>
                    <a:lnTo>
                      <a:pt x="118612" y="465690"/>
                    </a:lnTo>
                    <a:lnTo>
                      <a:pt x="114996" y="465690"/>
                    </a:lnTo>
                    <a:lnTo>
                      <a:pt x="111386" y="469301"/>
                    </a:lnTo>
                    <a:lnTo>
                      <a:pt x="107775" y="469301"/>
                    </a:lnTo>
                    <a:lnTo>
                      <a:pt x="107775" y="487365"/>
                    </a:lnTo>
                    <a:lnTo>
                      <a:pt x="104160" y="487365"/>
                    </a:lnTo>
                    <a:lnTo>
                      <a:pt x="100549" y="490978"/>
                    </a:lnTo>
                    <a:lnTo>
                      <a:pt x="96934" y="487365"/>
                    </a:lnTo>
                    <a:lnTo>
                      <a:pt x="93323" y="483753"/>
                    </a:lnTo>
                    <a:lnTo>
                      <a:pt x="93323" y="472914"/>
                    </a:lnTo>
                    <a:lnTo>
                      <a:pt x="96934" y="469301"/>
                    </a:lnTo>
                    <a:lnTo>
                      <a:pt x="96934" y="451238"/>
                    </a:lnTo>
                    <a:lnTo>
                      <a:pt x="100549" y="444012"/>
                    </a:lnTo>
                    <a:lnTo>
                      <a:pt x="104160" y="440399"/>
                    </a:lnTo>
                    <a:lnTo>
                      <a:pt x="107775" y="436788"/>
                    </a:lnTo>
                    <a:lnTo>
                      <a:pt x="111386" y="433176"/>
                    </a:lnTo>
                    <a:lnTo>
                      <a:pt x="111386" y="429563"/>
                    </a:lnTo>
                    <a:lnTo>
                      <a:pt x="86097" y="429563"/>
                    </a:lnTo>
                    <a:lnTo>
                      <a:pt x="86097" y="425950"/>
                    </a:lnTo>
                    <a:lnTo>
                      <a:pt x="82486" y="422337"/>
                    </a:lnTo>
                    <a:lnTo>
                      <a:pt x="82486" y="415111"/>
                    </a:lnTo>
                    <a:lnTo>
                      <a:pt x="75260" y="415111"/>
                    </a:lnTo>
                    <a:lnTo>
                      <a:pt x="75260" y="411500"/>
                    </a:lnTo>
                    <a:lnTo>
                      <a:pt x="71645" y="411500"/>
                    </a:lnTo>
                    <a:lnTo>
                      <a:pt x="68035" y="407887"/>
                    </a:lnTo>
                    <a:lnTo>
                      <a:pt x="64419" y="407887"/>
                    </a:lnTo>
                    <a:lnTo>
                      <a:pt x="60809" y="411500"/>
                    </a:lnTo>
                    <a:lnTo>
                      <a:pt x="49972" y="411500"/>
                    </a:lnTo>
                    <a:lnTo>
                      <a:pt x="49972" y="407887"/>
                    </a:lnTo>
                    <a:lnTo>
                      <a:pt x="46357" y="404274"/>
                    </a:lnTo>
                    <a:lnTo>
                      <a:pt x="46357" y="382599"/>
                    </a:lnTo>
                    <a:lnTo>
                      <a:pt x="42746" y="375373"/>
                    </a:lnTo>
                    <a:lnTo>
                      <a:pt x="35520" y="368147"/>
                    </a:lnTo>
                    <a:lnTo>
                      <a:pt x="31909" y="360921"/>
                    </a:lnTo>
                    <a:lnTo>
                      <a:pt x="24684" y="357310"/>
                    </a:lnTo>
                    <a:lnTo>
                      <a:pt x="21068" y="353697"/>
                    </a:lnTo>
                    <a:lnTo>
                      <a:pt x="21068" y="346471"/>
                    </a:lnTo>
                    <a:lnTo>
                      <a:pt x="21068" y="346471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BE5F477-D5A3-A7A4-F4C4-F706D9E145EF}"/>
                  </a:ext>
                </a:extLst>
              </p:cNvPr>
              <p:cNvSpPr/>
              <p:nvPr/>
            </p:nvSpPr>
            <p:spPr>
              <a:xfrm>
                <a:off x="4471545" y="3065047"/>
                <a:ext cx="1524090" cy="1607181"/>
              </a:xfrm>
              <a:custGeom>
                <a:avLst/>
                <a:gdLst>
                  <a:gd name="connsiteX0" fmla="*/ 255891 w 1524090"/>
                  <a:gd name="connsiteY0" fmla="*/ 938948 h 1607181"/>
                  <a:gd name="connsiteX1" fmla="*/ 259501 w 1524090"/>
                  <a:gd name="connsiteY1" fmla="*/ 938948 h 1607181"/>
                  <a:gd name="connsiteX2" fmla="*/ 263117 w 1524090"/>
                  <a:gd name="connsiteY2" fmla="*/ 935335 h 1607181"/>
                  <a:gd name="connsiteX3" fmla="*/ 263117 w 1524090"/>
                  <a:gd name="connsiteY3" fmla="*/ 931722 h 1607181"/>
                  <a:gd name="connsiteX4" fmla="*/ 266727 w 1524090"/>
                  <a:gd name="connsiteY4" fmla="*/ 924496 h 1607181"/>
                  <a:gd name="connsiteX5" fmla="*/ 266727 w 1524090"/>
                  <a:gd name="connsiteY5" fmla="*/ 910046 h 1607181"/>
                  <a:gd name="connsiteX6" fmla="*/ 270343 w 1524090"/>
                  <a:gd name="connsiteY6" fmla="*/ 906433 h 1607181"/>
                  <a:gd name="connsiteX7" fmla="*/ 270343 w 1524090"/>
                  <a:gd name="connsiteY7" fmla="*/ 895597 h 1607181"/>
                  <a:gd name="connsiteX8" fmla="*/ 266727 w 1524090"/>
                  <a:gd name="connsiteY8" fmla="*/ 888371 h 1607181"/>
                  <a:gd name="connsiteX9" fmla="*/ 270343 w 1524090"/>
                  <a:gd name="connsiteY9" fmla="*/ 884758 h 1607181"/>
                  <a:gd name="connsiteX10" fmla="*/ 270343 w 1524090"/>
                  <a:gd name="connsiteY10" fmla="*/ 866695 h 1607181"/>
                  <a:gd name="connsiteX11" fmla="*/ 273953 w 1524090"/>
                  <a:gd name="connsiteY11" fmla="*/ 859469 h 1607181"/>
                  <a:gd name="connsiteX12" fmla="*/ 273953 w 1524090"/>
                  <a:gd name="connsiteY12" fmla="*/ 841407 h 1607181"/>
                  <a:gd name="connsiteX13" fmla="*/ 277564 w 1524090"/>
                  <a:gd name="connsiteY13" fmla="*/ 834181 h 1607181"/>
                  <a:gd name="connsiteX14" fmla="*/ 281179 w 1524090"/>
                  <a:gd name="connsiteY14" fmla="*/ 834181 h 1607181"/>
                  <a:gd name="connsiteX15" fmla="*/ 284790 w 1524090"/>
                  <a:gd name="connsiteY15" fmla="*/ 830568 h 1607181"/>
                  <a:gd name="connsiteX16" fmla="*/ 281179 w 1524090"/>
                  <a:gd name="connsiteY16" fmla="*/ 826955 h 1607181"/>
                  <a:gd name="connsiteX17" fmla="*/ 281179 w 1524090"/>
                  <a:gd name="connsiteY17" fmla="*/ 816118 h 1607181"/>
                  <a:gd name="connsiteX18" fmla="*/ 277564 w 1524090"/>
                  <a:gd name="connsiteY18" fmla="*/ 805279 h 1607181"/>
                  <a:gd name="connsiteX19" fmla="*/ 277564 w 1524090"/>
                  <a:gd name="connsiteY19" fmla="*/ 798053 h 1607181"/>
                  <a:gd name="connsiteX20" fmla="*/ 273953 w 1524090"/>
                  <a:gd name="connsiteY20" fmla="*/ 787217 h 1607181"/>
                  <a:gd name="connsiteX21" fmla="*/ 270343 w 1524090"/>
                  <a:gd name="connsiteY21" fmla="*/ 776378 h 1607181"/>
                  <a:gd name="connsiteX22" fmla="*/ 266727 w 1524090"/>
                  <a:gd name="connsiteY22" fmla="*/ 761928 h 1607181"/>
                  <a:gd name="connsiteX23" fmla="*/ 266727 w 1524090"/>
                  <a:gd name="connsiteY23" fmla="*/ 751089 h 1607181"/>
                  <a:gd name="connsiteX24" fmla="*/ 263117 w 1524090"/>
                  <a:gd name="connsiteY24" fmla="*/ 736640 h 1607181"/>
                  <a:gd name="connsiteX25" fmla="*/ 259501 w 1524090"/>
                  <a:gd name="connsiteY25" fmla="*/ 729414 h 1607181"/>
                  <a:gd name="connsiteX26" fmla="*/ 259501 w 1524090"/>
                  <a:gd name="connsiteY26" fmla="*/ 714962 h 1607181"/>
                  <a:gd name="connsiteX27" fmla="*/ 263117 w 1524090"/>
                  <a:gd name="connsiteY27" fmla="*/ 711351 h 1607181"/>
                  <a:gd name="connsiteX28" fmla="*/ 266727 w 1524090"/>
                  <a:gd name="connsiteY28" fmla="*/ 707738 h 1607181"/>
                  <a:gd name="connsiteX29" fmla="*/ 270343 w 1524090"/>
                  <a:gd name="connsiteY29" fmla="*/ 700512 h 1607181"/>
                  <a:gd name="connsiteX30" fmla="*/ 273953 w 1524090"/>
                  <a:gd name="connsiteY30" fmla="*/ 693286 h 1607181"/>
                  <a:gd name="connsiteX31" fmla="*/ 273953 w 1524090"/>
                  <a:gd name="connsiteY31" fmla="*/ 682450 h 1607181"/>
                  <a:gd name="connsiteX32" fmla="*/ 277564 w 1524090"/>
                  <a:gd name="connsiteY32" fmla="*/ 675224 h 1607181"/>
                  <a:gd name="connsiteX33" fmla="*/ 277564 w 1524090"/>
                  <a:gd name="connsiteY33" fmla="*/ 653548 h 1607181"/>
                  <a:gd name="connsiteX34" fmla="*/ 284790 w 1524090"/>
                  <a:gd name="connsiteY34" fmla="*/ 653548 h 1607181"/>
                  <a:gd name="connsiteX35" fmla="*/ 295631 w 1524090"/>
                  <a:gd name="connsiteY35" fmla="*/ 646322 h 1607181"/>
                  <a:gd name="connsiteX36" fmla="*/ 306468 w 1524090"/>
                  <a:gd name="connsiteY36" fmla="*/ 639096 h 1607181"/>
                  <a:gd name="connsiteX37" fmla="*/ 317304 w 1524090"/>
                  <a:gd name="connsiteY37" fmla="*/ 631873 h 1607181"/>
                  <a:gd name="connsiteX38" fmla="*/ 324530 w 1524090"/>
                  <a:gd name="connsiteY38" fmla="*/ 628260 h 1607181"/>
                  <a:gd name="connsiteX39" fmla="*/ 331756 w 1524090"/>
                  <a:gd name="connsiteY39" fmla="*/ 621034 h 1607181"/>
                  <a:gd name="connsiteX40" fmla="*/ 357045 w 1524090"/>
                  <a:gd name="connsiteY40" fmla="*/ 621034 h 1607181"/>
                  <a:gd name="connsiteX41" fmla="*/ 367881 w 1524090"/>
                  <a:gd name="connsiteY41" fmla="*/ 617421 h 1607181"/>
                  <a:gd name="connsiteX42" fmla="*/ 382333 w 1524090"/>
                  <a:gd name="connsiteY42" fmla="*/ 606582 h 1607181"/>
                  <a:gd name="connsiteX43" fmla="*/ 393170 w 1524090"/>
                  <a:gd name="connsiteY43" fmla="*/ 599358 h 1607181"/>
                  <a:gd name="connsiteX44" fmla="*/ 404011 w 1524090"/>
                  <a:gd name="connsiteY44" fmla="*/ 592132 h 1607181"/>
                  <a:gd name="connsiteX45" fmla="*/ 414848 w 1524090"/>
                  <a:gd name="connsiteY45" fmla="*/ 584907 h 1607181"/>
                  <a:gd name="connsiteX46" fmla="*/ 425684 w 1524090"/>
                  <a:gd name="connsiteY46" fmla="*/ 581294 h 1607181"/>
                  <a:gd name="connsiteX47" fmla="*/ 436521 w 1524090"/>
                  <a:gd name="connsiteY47" fmla="*/ 574070 h 1607181"/>
                  <a:gd name="connsiteX48" fmla="*/ 447362 w 1524090"/>
                  <a:gd name="connsiteY48" fmla="*/ 566844 h 1607181"/>
                  <a:gd name="connsiteX49" fmla="*/ 450973 w 1524090"/>
                  <a:gd name="connsiteY49" fmla="*/ 556005 h 1607181"/>
                  <a:gd name="connsiteX50" fmla="*/ 454588 w 1524090"/>
                  <a:gd name="connsiteY50" fmla="*/ 545168 h 1607181"/>
                  <a:gd name="connsiteX51" fmla="*/ 458199 w 1524090"/>
                  <a:gd name="connsiteY51" fmla="*/ 530717 h 1607181"/>
                  <a:gd name="connsiteX52" fmla="*/ 461814 w 1524090"/>
                  <a:gd name="connsiteY52" fmla="*/ 516267 h 1607181"/>
                  <a:gd name="connsiteX53" fmla="*/ 465425 w 1524090"/>
                  <a:gd name="connsiteY53" fmla="*/ 501815 h 1607181"/>
                  <a:gd name="connsiteX54" fmla="*/ 469035 w 1524090"/>
                  <a:gd name="connsiteY54" fmla="*/ 487365 h 1607181"/>
                  <a:gd name="connsiteX55" fmla="*/ 476261 w 1524090"/>
                  <a:gd name="connsiteY55" fmla="*/ 472914 h 1607181"/>
                  <a:gd name="connsiteX56" fmla="*/ 479876 w 1524090"/>
                  <a:gd name="connsiteY56" fmla="*/ 458464 h 1607181"/>
                  <a:gd name="connsiteX57" fmla="*/ 487102 w 1524090"/>
                  <a:gd name="connsiteY57" fmla="*/ 444014 h 1607181"/>
                  <a:gd name="connsiteX58" fmla="*/ 490713 w 1524090"/>
                  <a:gd name="connsiteY58" fmla="*/ 433176 h 1607181"/>
                  <a:gd name="connsiteX59" fmla="*/ 494324 w 1524090"/>
                  <a:gd name="connsiteY59" fmla="*/ 422337 h 1607181"/>
                  <a:gd name="connsiteX60" fmla="*/ 494324 w 1524090"/>
                  <a:gd name="connsiteY60" fmla="*/ 418726 h 1607181"/>
                  <a:gd name="connsiteX61" fmla="*/ 497939 w 1524090"/>
                  <a:gd name="connsiteY61" fmla="*/ 415113 h 1607181"/>
                  <a:gd name="connsiteX62" fmla="*/ 505165 w 1524090"/>
                  <a:gd name="connsiteY62" fmla="*/ 411649 h 1607181"/>
                  <a:gd name="connsiteX63" fmla="*/ 512391 w 1524090"/>
                  <a:gd name="connsiteY63" fmla="*/ 411649 h 1607181"/>
                  <a:gd name="connsiteX64" fmla="*/ 523228 w 1524090"/>
                  <a:gd name="connsiteY64" fmla="*/ 408036 h 1607181"/>
                  <a:gd name="connsiteX65" fmla="*/ 530453 w 1524090"/>
                  <a:gd name="connsiteY65" fmla="*/ 408036 h 1607181"/>
                  <a:gd name="connsiteX66" fmla="*/ 537679 w 1524090"/>
                  <a:gd name="connsiteY66" fmla="*/ 404426 h 1607181"/>
                  <a:gd name="connsiteX67" fmla="*/ 541290 w 1524090"/>
                  <a:gd name="connsiteY67" fmla="*/ 400813 h 1607181"/>
                  <a:gd name="connsiteX68" fmla="*/ 544901 w 1524090"/>
                  <a:gd name="connsiteY68" fmla="*/ 397048 h 1607181"/>
                  <a:gd name="connsiteX69" fmla="*/ 548516 w 1524090"/>
                  <a:gd name="connsiteY69" fmla="*/ 389824 h 1607181"/>
                  <a:gd name="connsiteX70" fmla="*/ 552127 w 1524090"/>
                  <a:gd name="connsiteY70" fmla="*/ 386361 h 1607181"/>
                  <a:gd name="connsiteX71" fmla="*/ 552127 w 1524090"/>
                  <a:gd name="connsiteY71" fmla="*/ 382748 h 1607181"/>
                  <a:gd name="connsiteX72" fmla="*/ 555742 w 1524090"/>
                  <a:gd name="connsiteY72" fmla="*/ 379137 h 1607181"/>
                  <a:gd name="connsiteX73" fmla="*/ 559353 w 1524090"/>
                  <a:gd name="connsiteY73" fmla="*/ 375524 h 1607181"/>
                  <a:gd name="connsiteX74" fmla="*/ 562968 w 1524090"/>
                  <a:gd name="connsiteY74" fmla="*/ 371760 h 1607181"/>
                  <a:gd name="connsiteX75" fmla="*/ 566579 w 1524090"/>
                  <a:gd name="connsiteY75" fmla="*/ 371760 h 1607181"/>
                  <a:gd name="connsiteX76" fmla="*/ 573805 w 1524090"/>
                  <a:gd name="connsiteY76" fmla="*/ 368147 h 1607181"/>
                  <a:gd name="connsiteX77" fmla="*/ 577415 w 1524090"/>
                  <a:gd name="connsiteY77" fmla="*/ 371760 h 1607181"/>
                  <a:gd name="connsiteX78" fmla="*/ 581030 w 1524090"/>
                  <a:gd name="connsiteY78" fmla="*/ 368147 h 1607181"/>
                  <a:gd name="connsiteX79" fmla="*/ 588256 w 1524090"/>
                  <a:gd name="connsiteY79" fmla="*/ 368147 h 1607181"/>
                  <a:gd name="connsiteX80" fmla="*/ 588256 w 1524090"/>
                  <a:gd name="connsiteY80" fmla="*/ 364536 h 1607181"/>
                  <a:gd name="connsiteX81" fmla="*/ 591867 w 1524090"/>
                  <a:gd name="connsiteY81" fmla="*/ 361072 h 1607181"/>
                  <a:gd name="connsiteX82" fmla="*/ 595478 w 1524090"/>
                  <a:gd name="connsiteY82" fmla="*/ 357459 h 1607181"/>
                  <a:gd name="connsiteX83" fmla="*/ 613545 w 1524090"/>
                  <a:gd name="connsiteY83" fmla="*/ 357459 h 1607181"/>
                  <a:gd name="connsiteX84" fmla="*/ 620771 w 1524090"/>
                  <a:gd name="connsiteY84" fmla="*/ 353849 h 1607181"/>
                  <a:gd name="connsiteX85" fmla="*/ 620771 w 1524090"/>
                  <a:gd name="connsiteY85" fmla="*/ 350236 h 1607181"/>
                  <a:gd name="connsiteX86" fmla="*/ 627992 w 1524090"/>
                  <a:gd name="connsiteY86" fmla="*/ 346623 h 1607181"/>
                  <a:gd name="connsiteX87" fmla="*/ 631607 w 1524090"/>
                  <a:gd name="connsiteY87" fmla="*/ 343010 h 1607181"/>
                  <a:gd name="connsiteX88" fmla="*/ 631607 w 1524090"/>
                  <a:gd name="connsiteY88" fmla="*/ 339397 h 1607181"/>
                  <a:gd name="connsiteX89" fmla="*/ 635218 w 1524090"/>
                  <a:gd name="connsiteY89" fmla="*/ 335784 h 1607181"/>
                  <a:gd name="connsiteX90" fmla="*/ 638833 w 1524090"/>
                  <a:gd name="connsiteY90" fmla="*/ 328558 h 1607181"/>
                  <a:gd name="connsiteX91" fmla="*/ 638833 w 1524090"/>
                  <a:gd name="connsiteY91" fmla="*/ 310495 h 1607181"/>
                  <a:gd name="connsiteX92" fmla="*/ 642444 w 1524090"/>
                  <a:gd name="connsiteY92" fmla="*/ 303269 h 1607181"/>
                  <a:gd name="connsiteX93" fmla="*/ 642444 w 1524090"/>
                  <a:gd name="connsiteY93" fmla="*/ 292433 h 1607181"/>
                  <a:gd name="connsiteX94" fmla="*/ 646059 w 1524090"/>
                  <a:gd name="connsiteY94" fmla="*/ 285207 h 1607181"/>
                  <a:gd name="connsiteX95" fmla="*/ 646059 w 1524090"/>
                  <a:gd name="connsiteY95" fmla="*/ 267144 h 1607181"/>
                  <a:gd name="connsiteX96" fmla="*/ 649670 w 1524090"/>
                  <a:gd name="connsiteY96" fmla="*/ 259918 h 1607181"/>
                  <a:gd name="connsiteX97" fmla="*/ 649670 w 1524090"/>
                  <a:gd name="connsiteY97" fmla="*/ 223791 h 1607181"/>
                  <a:gd name="connsiteX98" fmla="*/ 646059 w 1524090"/>
                  <a:gd name="connsiteY98" fmla="*/ 216567 h 1607181"/>
                  <a:gd name="connsiteX99" fmla="*/ 642444 w 1524090"/>
                  <a:gd name="connsiteY99" fmla="*/ 209341 h 1607181"/>
                  <a:gd name="connsiteX100" fmla="*/ 638833 w 1524090"/>
                  <a:gd name="connsiteY100" fmla="*/ 202115 h 1607181"/>
                  <a:gd name="connsiteX101" fmla="*/ 635218 w 1524090"/>
                  <a:gd name="connsiteY101" fmla="*/ 194892 h 1607181"/>
                  <a:gd name="connsiteX102" fmla="*/ 627992 w 1524090"/>
                  <a:gd name="connsiteY102" fmla="*/ 191279 h 1607181"/>
                  <a:gd name="connsiteX103" fmla="*/ 624382 w 1524090"/>
                  <a:gd name="connsiteY103" fmla="*/ 187666 h 1607181"/>
                  <a:gd name="connsiteX104" fmla="*/ 620771 w 1524090"/>
                  <a:gd name="connsiteY104" fmla="*/ 184053 h 1607181"/>
                  <a:gd name="connsiteX105" fmla="*/ 613545 w 1524090"/>
                  <a:gd name="connsiteY105" fmla="*/ 176827 h 1607181"/>
                  <a:gd name="connsiteX106" fmla="*/ 609930 w 1524090"/>
                  <a:gd name="connsiteY106" fmla="*/ 173214 h 1607181"/>
                  <a:gd name="connsiteX107" fmla="*/ 609930 w 1524090"/>
                  <a:gd name="connsiteY107" fmla="*/ 162377 h 1607181"/>
                  <a:gd name="connsiteX108" fmla="*/ 613545 w 1524090"/>
                  <a:gd name="connsiteY108" fmla="*/ 155151 h 1607181"/>
                  <a:gd name="connsiteX109" fmla="*/ 617156 w 1524090"/>
                  <a:gd name="connsiteY109" fmla="*/ 151538 h 1607181"/>
                  <a:gd name="connsiteX110" fmla="*/ 620771 w 1524090"/>
                  <a:gd name="connsiteY110" fmla="*/ 144312 h 1607181"/>
                  <a:gd name="connsiteX111" fmla="*/ 624382 w 1524090"/>
                  <a:gd name="connsiteY111" fmla="*/ 137089 h 1607181"/>
                  <a:gd name="connsiteX112" fmla="*/ 627992 w 1524090"/>
                  <a:gd name="connsiteY112" fmla="*/ 133476 h 1607181"/>
                  <a:gd name="connsiteX113" fmla="*/ 627992 w 1524090"/>
                  <a:gd name="connsiteY113" fmla="*/ 129863 h 1607181"/>
                  <a:gd name="connsiteX114" fmla="*/ 638833 w 1524090"/>
                  <a:gd name="connsiteY114" fmla="*/ 126250 h 1607181"/>
                  <a:gd name="connsiteX115" fmla="*/ 646059 w 1524090"/>
                  <a:gd name="connsiteY115" fmla="*/ 119024 h 1607181"/>
                  <a:gd name="connsiteX116" fmla="*/ 653281 w 1524090"/>
                  <a:gd name="connsiteY116" fmla="*/ 111800 h 1607181"/>
                  <a:gd name="connsiteX117" fmla="*/ 664122 w 1524090"/>
                  <a:gd name="connsiteY117" fmla="*/ 104574 h 1607181"/>
                  <a:gd name="connsiteX118" fmla="*/ 671348 w 1524090"/>
                  <a:gd name="connsiteY118" fmla="*/ 100961 h 1607181"/>
                  <a:gd name="connsiteX119" fmla="*/ 682184 w 1524090"/>
                  <a:gd name="connsiteY119" fmla="*/ 97348 h 1607181"/>
                  <a:gd name="connsiteX120" fmla="*/ 689410 w 1524090"/>
                  <a:gd name="connsiteY120" fmla="*/ 93735 h 1607181"/>
                  <a:gd name="connsiteX121" fmla="*/ 696636 w 1524090"/>
                  <a:gd name="connsiteY121" fmla="*/ 86512 h 1607181"/>
                  <a:gd name="connsiteX122" fmla="*/ 711084 w 1524090"/>
                  <a:gd name="connsiteY122" fmla="*/ 79286 h 1607181"/>
                  <a:gd name="connsiteX123" fmla="*/ 721925 w 1524090"/>
                  <a:gd name="connsiteY123" fmla="*/ 72060 h 1607181"/>
                  <a:gd name="connsiteX124" fmla="*/ 732761 w 1524090"/>
                  <a:gd name="connsiteY124" fmla="*/ 64834 h 1607181"/>
                  <a:gd name="connsiteX125" fmla="*/ 739987 w 1524090"/>
                  <a:gd name="connsiteY125" fmla="*/ 57610 h 1607181"/>
                  <a:gd name="connsiteX126" fmla="*/ 747213 w 1524090"/>
                  <a:gd name="connsiteY126" fmla="*/ 50384 h 1607181"/>
                  <a:gd name="connsiteX127" fmla="*/ 754435 w 1524090"/>
                  <a:gd name="connsiteY127" fmla="*/ 46771 h 1607181"/>
                  <a:gd name="connsiteX128" fmla="*/ 761661 w 1524090"/>
                  <a:gd name="connsiteY128" fmla="*/ 39545 h 1607181"/>
                  <a:gd name="connsiteX129" fmla="*/ 768887 w 1524090"/>
                  <a:gd name="connsiteY129" fmla="*/ 35933 h 1607181"/>
                  <a:gd name="connsiteX130" fmla="*/ 776113 w 1524090"/>
                  <a:gd name="connsiteY130" fmla="*/ 28709 h 1607181"/>
                  <a:gd name="connsiteX131" fmla="*/ 779576 w 1524090"/>
                  <a:gd name="connsiteY131" fmla="*/ 25096 h 1607181"/>
                  <a:gd name="connsiteX132" fmla="*/ 783338 w 1524090"/>
                  <a:gd name="connsiteY132" fmla="*/ 17870 h 1607181"/>
                  <a:gd name="connsiteX133" fmla="*/ 790413 w 1524090"/>
                  <a:gd name="connsiteY133" fmla="*/ 14257 h 1607181"/>
                  <a:gd name="connsiteX134" fmla="*/ 797639 w 1524090"/>
                  <a:gd name="connsiteY134" fmla="*/ 7033 h 1607181"/>
                  <a:gd name="connsiteX135" fmla="*/ 801401 w 1524090"/>
                  <a:gd name="connsiteY135" fmla="*/ 3420 h 1607181"/>
                  <a:gd name="connsiteX136" fmla="*/ 808627 w 1524090"/>
                  <a:gd name="connsiteY136" fmla="*/ 3420 h 1607181"/>
                  <a:gd name="connsiteX137" fmla="*/ 812091 w 1524090"/>
                  <a:gd name="connsiteY137" fmla="*/ -193 h 1607181"/>
                  <a:gd name="connsiteX138" fmla="*/ 815701 w 1524090"/>
                  <a:gd name="connsiteY138" fmla="*/ -193 h 1607181"/>
                  <a:gd name="connsiteX139" fmla="*/ 815701 w 1524090"/>
                  <a:gd name="connsiteY139" fmla="*/ 3420 h 1607181"/>
                  <a:gd name="connsiteX140" fmla="*/ 812091 w 1524090"/>
                  <a:gd name="connsiteY140" fmla="*/ 10644 h 1607181"/>
                  <a:gd name="connsiteX141" fmla="*/ 808627 w 1524090"/>
                  <a:gd name="connsiteY141" fmla="*/ 17870 h 1607181"/>
                  <a:gd name="connsiteX142" fmla="*/ 804865 w 1524090"/>
                  <a:gd name="connsiteY142" fmla="*/ 21483 h 1607181"/>
                  <a:gd name="connsiteX143" fmla="*/ 804865 w 1524090"/>
                  <a:gd name="connsiteY143" fmla="*/ 28709 h 1607181"/>
                  <a:gd name="connsiteX144" fmla="*/ 812091 w 1524090"/>
                  <a:gd name="connsiteY144" fmla="*/ 39545 h 1607181"/>
                  <a:gd name="connsiteX145" fmla="*/ 815701 w 1524090"/>
                  <a:gd name="connsiteY145" fmla="*/ 43158 h 1607181"/>
                  <a:gd name="connsiteX146" fmla="*/ 822927 w 1524090"/>
                  <a:gd name="connsiteY146" fmla="*/ 50384 h 1607181"/>
                  <a:gd name="connsiteX147" fmla="*/ 830153 w 1524090"/>
                  <a:gd name="connsiteY147" fmla="*/ 53997 h 1607181"/>
                  <a:gd name="connsiteX148" fmla="*/ 833764 w 1524090"/>
                  <a:gd name="connsiteY148" fmla="*/ 61223 h 1607181"/>
                  <a:gd name="connsiteX149" fmla="*/ 840990 w 1524090"/>
                  <a:gd name="connsiteY149" fmla="*/ 68447 h 1607181"/>
                  <a:gd name="connsiteX150" fmla="*/ 844605 w 1524090"/>
                  <a:gd name="connsiteY150" fmla="*/ 75673 h 1607181"/>
                  <a:gd name="connsiteX151" fmla="*/ 855442 w 1524090"/>
                  <a:gd name="connsiteY151" fmla="*/ 82899 h 1607181"/>
                  <a:gd name="connsiteX152" fmla="*/ 862668 w 1524090"/>
                  <a:gd name="connsiteY152" fmla="*/ 90122 h 1607181"/>
                  <a:gd name="connsiteX153" fmla="*/ 869894 w 1524090"/>
                  <a:gd name="connsiteY153" fmla="*/ 97348 h 1607181"/>
                  <a:gd name="connsiteX154" fmla="*/ 873504 w 1524090"/>
                  <a:gd name="connsiteY154" fmla="*/ 100961 h 1607181"/>
                  <a:gd name="connsiteX155" fmla="*/ 877115 w 1524090"/>
                  <a:gd name="connsiteY155" fmla="*/ 104574 h 1607181"/>
                  <a:gd name="connsiteX156" fmla="*/ 877115 w 1524090"/>
                  <a:gd name="connsiteY156" fmla="*/ 115411 h 1607181"/>
                  <a:gd name="connsiteX157" fmla="*/ 873504 w 1524090"/>
                  <a:gd name="connsiteY157" fmla="*/ 119024 h 1607181"/>
                  <a:gd name="connsiteX158" fmla="*/ 869894 w 1524090"/>
                  <a:gd name="connsiteY158" fmla="*/ 126250 h 1607181"/>
                  <a:gd name="connsiteX159" fmla="*/ 862668 w 1524090"/>
                  <a:gd name="connsiteY159" fmla="*/ 129863 h 1607181"/>
                  <a:gd name="connsiteX160" fmla="*/ 859052 w 1524090"/>
                  <a:gd name="connsiteY160" fmla="*/ 137089 h 1607181"/>
                  <a:gd name="connsiteX161" fmla="*/ 859052 w 1524090"/>
                  <a:gd name="connsiteY161" fmla="*/ 151538 h 1607181"/>
                  <a:gd name="connsiteX162" fmla="*/ 862668 w 1524090"/>
                  <a:gd name="connsiteY162" fmla="*/ 155151 h 1607181"/>
                  <a:gd name="connsiteX163" fmla="*/ 862668 w 1524090"/>
                  <a:gd name="connsiteY163" fmla="*/ 162377 h 1607181"/>
                  <a:gd name="connsiteX164" fmla="*/ 866278 w 1524090"/>
                  <a:gd name="connsiteY164" fmla="*/ 165990 h 1607181"/>
                  <a:gd name="connsiteX165" fmla="*/ 866278 w 1524090"/>
                  <a:gd name="connsiteY165" fmla="*/ 173214 h 1607181"/>
                  <a:gd name="connsiteX166" fmla="*/ 862668 w 1524090"/>
                  <a:gd name="connsiteY166" fmla="*/ 176827 h 1607181"/>
                  <a:gd name="connsiteX167" fmla="*/ 862668 w 1524090"/>
                  <a:gd name="connsiteY167" fmla="*/ 205728 h 1607181"/>
                  <a:gd name="connsiteX168" fmla="*/ 866278 w 1524090"/>
                  <a:gd name="connsiteY168" fmla="*/ 209341 h 1607181"/>
                  <a:gd name="connsiteX169" fmla="*/ 866278 w 1524090"/>
                  <a:gd name="connsiteY169" fmla="*/ 212954 h 1607181"/>
                  <a:gd name="connsiteX170" fmla="*/ 869894 w 1524090"/>
                  <a:gd name="connsiteY170" fmla="*/ 220180 h 1607181"/>
                  <a:gd name="connsiteX171" fmla="*/ 877115 w 1524090"/>
                  <a:gd name="connsiteY171" fmla="*/ 223791 h 1607181"/>
                  <a:gd name="connsiteX172" fmla="*/ 884341 w 1524090"/>
                  <a:gd name="connsiteY172" fmla="*/ 227404 h 1607181"/>
                  <a:gd name="connsiteX173" fmla="*/ 887956 w 1524090"/>
                  <a:gd name="connsiteY173" fmla="*/ 227404 h 1607181"/>
                  <a:gd name="connsiteX174" fmla="*/ 895182 w 1524090"/>
                  <a:gd name="connsiteY174" fmla="*/ 231017 h 1607181"/>
                  <a:gd name="connsiteX175" fmla="*/ 898793 w 1524090"/>
                  <a:gd name="connsiteY175" fmla="*/ 234630 h 1607181"/>
                  <a:gd name="connsiteX176" fmla="*/ 913245 w 1524090"/>
                  <a:gd name="connsiteY176" fmla="*/ 234630 h 1607181"/>
                  <a:gd name="connsiteX177" fmla="*/ 920471 w 1524090"/>
                  <a:gd name="connsiteY177" fmla="*/ 231017 h 1607181"/>
                  <a:gd name="connsiteX178" fmla="*/ 924081 w 1524090"/>
                  <a:gd name="connsiteY178" fmla="*/ 223791 h 1607181"/>
                  <a:gd name="connsiteX179" fmla="*/ 927692 w 1524090"/>
                  <a:gd name="connsiteY179" fmla="*/ 216567 h 1607181"/>
                  <a:gd name="connsiteX180" fmla="*/ 934918 w 1524090"/>
                  <a:gd name="connsiteY180" fmla="*/ 209341 h 1607181"/>
                  <a:gd name="connsiteX181" fmla="*/ 942144 w 1524090"/>
                  <a:gd name="connsiteY181" fmla="*/ 205728 h 1607181"/>
                  <a:gd name="connsiteX182" fmla="*/ 945759 w 1524090"/>
                  <a:gd name="connsiteY182" fmla="*/ 202115 h 1607181"/>
                  <a:gd name="connsiteX183" fmla="*/ 952980 w 1524090"/>
                  <a:gd name="connsiteY183" fmla="*/ 194892 h 1607181"/>
                  <a:gd name="connsiteX184" fmla="*/ 960206 w 1524090"/>
                  <a:gd name="connsiteY184" fmla="*/ 191279 h 1607181"/>
                  <a:gd name="connsiteX185" fmla="*/ 971048 w 1524090"/>
                  <a:gd name="connsiteY185" fmla="*/ 184053 h 1607181"/>
                  <a:gd name="connsiteX186" fmla="*/ 981884 w 1524090"/>
                  <a:gd name="connsiteY186" fmla="*/ 176827 h 1607181"/>
                  <a:gd name="connsiteX187" fmla="*/ 992721 w 1524090"/>
                  <a:gd name="connsiteY187" fmla="*/ 173214 h 1607181"/>
                  <a:gd name="connsiteX188" fmla="*/ 999947 w 1524090"/>
                  <a:gd name="connsiteY188" fmla="*/ 173214 h 1607181"/>
                  <a:gd name="connsiteX189" fmla="*/ 1010783 w 1524090"/>
                  <a:gd name="connsiteY189" fmla="*/ 165990 h 1607181"/>
                  <a:gd name="connsiteX190" fmla="*/ 1018009 w 1524090"/>
                  <a:gd name="connsiteY190" fmla="*/ 158764 h 1607181"/>
                  <a:gd name="connsiteX191" fmla="*/ 1025235 w 1524090"/>
                  <a:gd name="connsiteY191" fmla="*/ 158764 h 1607181"/>
                  <a:gd name="connsiteX192" fmla="*/ 1028851 w 1524090"/>
                  <a:gd name="connsiteY192" fmla="*/ 151538 h 1607181"/>
                  <a:gd name="connsiteX193" fmla="*/ 1032461 w 1524090"/>
                  <a:gd name="connsiteY193" fmla="*/ 147925 h 1607181"/>
                  <a:gd name="connsiteX194" fmla="*/ 1043298 w 1524090"/>
                  <a:gd name="connsiteY194" fmla="*/ 137089 h 1607181"/>
                  <a:gd name="connsiteX195" fmla="*/ 1046913 w 1524090"/>
                  <a:gd name="connsiteY195" fmla="*/ 129863 h 1607181"/>
                  <a:gd name="connsiteX196" fmla="*/ 1054139 w 1524090"/>
                  <a:gd name="connsiteY196" fmla="*/ 126250 h 1607181"/>
                  <a:gd name="connsiteX197" fmla="*/ 1075812 w 1524090"/>
                  <a:gd name="connsiteY197" fmla="*/ 126250 h 1607181"/>
                  <a:gd name="connsiteX198" fmla="*/ 1079428 w 1524090"/>
                  <a:gd name="connsiteY198" fmla="*/ 119024 h 1607181"/>
                  <a:gd name="connsiteX199" fmla="*/ 1090264 w 1524090"/>
                  <a:gd name="connsiteY199" fmla="*/ 108187 h 1607181"/>
                  <a:gd name="connsiteX200" fmla="*/ 1093875 w 1524090"/>
                  <a:gd name="connsiteY200" fmla="*/ 100961 h 1607181"/>
                  <a:gd name="connsiteX201" fmla="*/ 1101101 w 1524090"/>
                  <a:gd name="connsiteY201" fmla="*/ 93735 h 1607181"/>
                  <a:gd name="connsiteX202" fmla="*/ 1104716 w 1524090"/>
                  <a:gd name="connsiteY202" fmla="*/ 90122 h 1607181"/>
                  <a:gd name="connsiteX203" fmla="*/ 1111937 w 1524090"/>
                  <a:gd name="connsiteY203" fmla="*/ 86512 h 1607181"/>
                  <a:gd name="connsiteX204" fmla="*/ 1119163 w 1524090"/>
                  <a:gd name="connsiteY204" fmla="*/ 82899 h 1607181"/>
                  <a:gd name="connsiteX205" fmla="*/ 1130005 w 1524090"/>
                  <a:gd name="connsiteY205" fmla="*/ 86512 h 1607181"/>
                  <a:gd name="connsiteX206" fmla="*/ 1133615 w 1524090"/>
                  <a:gd name="connsiteY206" fmla="*/ 90122 h 1607181"/>
                  <a:gd name="connsiteX207" fmla="*/ 1140841 w 1524090"/>
                  <a:gd name="connsiteY207" fmla="*/ 97348 h 1607181"/>
                  <a:gd name="connsiteX208" fmla="*/ 1144452 w 1524090"/>
                  <a:gd name="connsiteY208" fmla="*/ 100961 h 1607181"/>
                  <a:gd name="connsiteX209" fmla="*/ 1151678 w 1524090"/>
                  <a:gd name="connsiteY209" fmla="*/ 100961 h 1607181"/>
                  <a:gd name="connsiteX210" fmla="*/ 1155293 w 1524090"/>
                  <a:gd name="connsiteY210" fmla="*/ 104574 h 1607181"/>
                  <a:gd name="connsiteX211" fmla="*/ 1166130 w 1524090"/>
                  <a:gd name="connsiteY211" fmla="*/ 108187 h 1607181"/>
                  <a:gd name="connsiteX212" fmla="*/ 1184192 w 1524090"/>
                  <a:gd name="connsiteY212" fmla="*/ 108187 h 1607181"/>
                  <a:gd name="connsiteX213" fmla="*/ 1191418 w 1524090"/>
                  <a:gd name="connsiteY213" fmla="*/ 111800 h 1607181"/>
                  <a:gd name="connsiteX214" fmla="*/ 1198644 w 1524090"/>
                  <a:gd name="connsiteY214" fmla="*/ 111800 h 1607181"/>
                  <a:gd name="connsiteX215" fmla="*/ 1202255 w 1524090"/>
                  <a:gd name="connsiteY215" fmla="*/ 115411 h 1607181"/>
                  <a:gd name="connsiteX216" fmla="*/ 1205870 w 1524090"/>
                  <a:gd name="connsiteY216" fmla="*/ 119024 h 1607181"/>
                  <a:gd name="connsiteX217" fmla="*/ 1205870 w 1524090"/>
                  <a:gd name="connsiteY217" fmla="*/ 133476 h 1607181"/>
                  <a:gd name="connsiteX218" fmla="*/ 1216707 w 1524090"/>
                  <a:gd name="connsiteY218" fmla="*/ 140702 h 1607181"/>
                  <a:gd name="connsiteX219" fmla="*/ 1220317 w 1524090"/>
                  <a:gd name="connsiteY219" fmla="*/ 140702 h 1607181"/>
                  <a:gd name="connsiteX220" fmla="*/ 1223933 w 1524090"/>
                  <a:gd name="connsiteY220" fmla="*/ 144312 h 1607181"/>
                  <a:gd name="connsiteX221" fmla="*/ 1231159 w 1524090"/>
                  <a:gd name="connsiteY221" fmla="*/ 144312 h 1607181"/>
                  <a:gd name="connsiteX222" fmla="*/ 1241995 w 1524090"/>
                  <a:gd name="connsiteY222" fmla="*/ 147925 h 1607181"/>
                  <a:gd name="connsiteX223" fmla="*/ 1256447 w 1524090"/>
                  <a:gd name="connsiteY223" fmla="*/ 147925 h 1607181"/>
                  <a:gd name="connsiteX224" fmla="*/ 1263673 w 1524090"/>
                  <a:gd name="connsiteY224" fmla="*/ 151538 h 1607181"/>
                  <a:gd name="connsiteX225" fmla="*/ 1270899 w 1524090"/>
                  <a:gd name="connsiteY225" fmla="*/ 155151 h 1607181"/>
                  <a:gd name="connsiteX226" fmla="*/ 1274510 w 1524090"/>
                  <a:gd name="connsiteY226" fmla="*/ 162377 h 1607181"/>
                  <a:gd name="connsiteX227" fmla="*/ 1278120 w 1524090"/>
                  <a:gd name="connsiteY227" fmla="*/ 165990 h 1607181"/>
                  <a:gd name="connsiteX228" fmla="*/ 1281736 w 1524090"/>
                  <a:gd name="connsiteY228" fmla="*/ 173214 h 1607181"/>
                  <a:gd name="connsiteX229" fmla="*/ 1285346 w 1524090"/>
                  <a:gd name="connsiteY229" fmla="*/ 180440 h 1607181"/>
                  <a:gd name="connsiteX230" fmla="*/ 1292572 w 1524090"/>
                  <a:gd name="connsiteY230" fmla="*/ 184053 h 1607181"/>
                  <a:gd name="connsiteX231" fmla="*/ 1296187 w 1524090"/>
                  <a:gd name="connsiteY231" fmla="*/ 191279 h 1607181"/>
                  <a:gd name="connsiteX232" fmla="*/ 1299798 w 1524090"/>
                  <a:gd name="connsiteY232" fmla="*/ 194892 h 1607181"/>
                  <a:gd name="connsiteX233" fmla="*/ 1303409 w 1524090"/>
                  <a:gd name="connsiteY233" fmla="*/ 198502 h 1607181"/>
                  <a:gd name="connsiteX234" fmla="*/ 1307024 w 1524090"/>
                  <a:gd name="connsiteY234" fmla="*/ 202115 h 1607181"/>
                  <a:gd name="connsiteX235" fmla="*/ 1307024 w 1524090"/>
                  <a:gd name="connsiteY235" fmla="*/ 209341 h 1607181"/>
                  <a:gd name="connsiteX236" fmla="*/ 1310635 w 1524090"/>
                  <a:gd name="connsiteY236" fmla="*/ 216567 h 1607181"/>
                  <a:gd name="connsiteX237" fmla="*/ 1310635 w 1524090"/>
                  <a:gd name="connsiteY237" fmla="*/ 220180 h 1607181"/>
                  <a:gd name="connsiteX238" fmla="*/ 1307024 w 1524090"/>
                  <a:gd name="connsiteY238" fmla="*/ 227404 h 1607181"/>
                  <a:gd name="connsiteX239" fmla="*/ 1307024 w 1524090"/>
                  <a:gd name="connsiteY239" fmla="*/ 231017 h 1607181"/>
                  <a:gd name="connsiteX240" fmla="*/ 1303409 w 1524090"/>
                  <a:gd name="connsiteY240" fmla="*/ 234630 h 1607181"/>
                  <a:gd name="connsiteX241" fmla="*/ 1303409 w 1524090"/>
                  <a:gd name="connsiteY241" fmla="*/ 259918 h 1607181"/>
                  <a:gd name="connsiteX242" fmla="*/ 1299798 w 1524090"/>
                  <a:gd name="connsiteY242" fmla="*/ 263531 h 1607181"/>
                  <a:gd name="connsiteX243" fmla="*/ 1296187 w 1524090"/>
                  <a:gd name="connsiteY243" fmla="*/ 270757 h 1607181"/>
                  <a:gd name="connsiteX244" fmla="*/ 1292572 w 1524090"/>
                  <a:gd name="connsiteY244" fmla="*/ 270757 h 1607181"/>
                  <a:gd name="connsiteX245" fmla="*/ 1292572 w 1524090"/>
                  <a:gd name="connsiteY245" fmla="*/ 274370 h 1607181"/>
                  <a:gd name="connsiteX246" fmla="*/ 1288961 w 1524090"/>
                  <a:gd name="connsiteY246" fmla="*/ 277981 h 1607181"/>
                  <a:gd name="connsiteX247" fmla="*/ 1281736 w 1524090"/>
                  <a:gd name="connsiteY247" fmla="*/ 281594 h 1607181"/>
                  <a:gd name="connsiteX248" fmla="*/ 1274510 w 1524090"/>
                  <a:gd name="connsiteY248" fmla="*/ 285207 h 1607181"/>
                  <a:gd name="connsiteX249" fmla="*/ 1270899 w 1524090"/>
                  <a:gd name="connsiteY249" fmla="*/ 288820 h 1607181"/>
                  <a:gd name="connsiteX250" fmla="*/ 1267284 w 1524090"/>
                  <a:gd name="connsiteY250" fmla="*/ 292433 h 1607181"/>
                  <a:gd name="connsiteX251" fmla="*/ 1263673 w 1524090"/>
                  <a:gd name="connsiteY251" fmla="*/ 296046 h 1607181"/>
                  <a:gd name="connsiteX252" fmla="*/ 1260058 w 1524090"/>
                  <a:gd name="connsiteY252" fmla="*/ 303269 h 1607181"/>
                  <a:gd name="connsiteX253" fmla="*/ 1260058 w 1524090"/>
                  <a:gd name="connsiteY253" fmla="*/ 321334 h 1607181"/>
                  <a:gd name="connsiteX254" fmla="*/ 1263673 w 1524090"/>
                  <a:gd name="connsiteY254" fmla="*/ 324947 h 1607181"/>
                  <a:gd name="connsiteX255" fmla="*/ 1263673 w 1524090"/>
                  <a:gd name="connsiteY255" fmla="*/ 328558 h 1607181"/>
                  <a:gd name="connsiteX256" fmla="*/ 1267284 w 1524090"/>
                  <a:gd name="connsiteY256" fmla="*/ 332171 h 1607181"/>
                  <a:gd name="connsiteX257" fmla="*/ 1263673 w 1524090"/>
                  <a:gd name="connsiteY257" fmla="*/ 339247 h 1607181"/>
                  <a:gd name="connsiteX258" fmla="*/ 1263673 w 1524090"/>
                  <a:gd name="connsiteY258" fmla="*/ 342858 h 1607181"/>
                  <a:gd name="connsiteX259" fmla="*/ 1260058 w 1524090"/>
                  <a:gd name="connsiteY259" fmla="*/ 350236 h 1607181"/>
                  <a:gd name="connsiteX260" fmla="*/ 1256447 w 1524090"/>
                  <a:gd name="connsiteY260" fmla="*/ 357310 h 1607181"/>
                  <a:gd name="connsiteX261" fmla="*/ 1252832 w 1524090"/>
                  <a:gd name="connsiteY261" fmla="*/ 360923 h 1607181"/>
                  <a:gd name="connsiteX262" fmla="*/ 1249221 w 1524090"/>
                  <a:gd name="connsiteY262" fmla="*/ 364536 h 1607181"/>
                  <a:gd name="connsiteX263" fmla="*/ 1249221 w 1524090"/>
                  <a:gd name="connsiteY263" fmla="*/ 368147 h 1607181"/>
                  <a:gd name="connsiteX264" fmla="*/ 1245606 w 1524090"/>
                  <a:gd name="connsiteY264" fmla="*/ 371760 h 1607181"/>
                  <a:gd name="connsiteX265" fmla="*/ 1241995 w 1524090"/>
                  <a:gd name="connsiteY265" fmla="*/ 375373 h 1607181"/>
                  <a:gd name="connsiteX266" fmla="*/ 1238384 w 1524090"/>
                  <a:gd name="connsiteY266" fmla="*/ 378986 h 1607181"/>
                  <a:gd name="connsiteX267" fmla="*/ 1234769 w 1524090"/>
                  <a:gd name="connsiteY267" fmla="*/ 382599 h 1607181"/>
                  <a:gd name="connsiteX268" fmla="*/ 1231159 w 1524090"/>
                  <a:gd name="connsiteY268" fmla="*/ 386212 h 1607181"/>
                  <a:gd name="connsiteX269" fmla="*/ 1231159 w 1524090"/>
                  <a:gd name="connsiteY269" fmla="*/ 389824 h 1607181"/>
                  <a:gd name="connsiteX270" fmla="*/ 1234769 w 1524090"/>
                  <a:gd name="connsiteY270" fmla="*/ 393435 h 1607181"/>
                  <a:gd name="connsiteX271" fmla="*/ 1238384 w 1524090"/>
                  <a:gd name="connsiteY271" fmla="*/ 393435 h 1607181"/>
                  <a:gd name="connsiteX272" fmla="*/ 1241995 w 1524090"/>
                  <a:gd name="connsiteY272" fmla="*/ 400661 h 1607181"/>
                  <a:gd name="connsiteX273" fmla="*/ 1245606 w 1524090"/>
                  <a:gd name="connsiteY273" fmla="*/ 400661 h 1607181"/>
                  <a:gd name="connsiteX274" fmla="*/ 1252832 w 1524090"/>
                  <a:gd name="connsiteY274" fmla="*/ 407887 h 1607181"/>
                  <a:gd name="connsiteX275" fmla="*/ 1260058 w 1524090"/>
                  <a:gd name="connsiteY275" fmla="*/ 411500 h 1607181"/>
                  <a:gd name="connsiteX276" fmla="*/ 1263673 w 1524090"/>
                  <a:gd name="connsiteY276" fmla="*/ 415113 h 1607181"/>
                  <a:gd name="connsiteX277" fmla="*/ 1278120 w 1524090"/>
                  <a:gd name="connsiteY277" fmla="*/ 415113 h 1607181"/>
                  <a:gd name="connsiteX278" fmla="*/ 1285346 w 1524090"/>
                  <a:gd name="connsiteY278" fmla="*/ 411500 h 1607181"/>
                  <a:gd name="connsiteX279" fmla="*/ 1296187 w 1524090"/>
                  <a:gd name="connsiteY279" fmla="*/ 404274 h 1607181"/>
                  <a:gd name="connsiteX280" fmla="*/ 1299798 w 1524090"/>
                  <a:gd name="connsiteY280" fmla="*/ 397048 h 1607181"/>
                  <a:gd name="connsiteX281" fmla="*/ 1303409 w 1524090"/>
                  <a:gd name="connsiteY281" fmla="*/ 393435 h 1607181"/>
                  <a:gd name="connsiteX282" fmla="*/ 1310635 w 1524090"/>
                  <a:gd name="connsiteY282" fmla="*/ 386212 h 1607181"/>
                  <a:gd name="connsiteX283" fmla="*/ 1314250 w 1524090"/>
                  <a:gd name="connsiteY283" fmla="*/ 382599 h 1607181"/>
                  <a:gd name="connsiteX284" fmla="*/ 1317861 w 1524090"/>
                  <a:gd name="connsiteY284" fmla="*/ 378986 h 1607181"/>
                  <a:gd name="connsiteX285" fmla="*/ 1325087 w 1524090"/>
                  <a:gd name="connsiteY285" fmla="*/ 378986 h 1607181"/>
                  <a:gd name="connsiteX286" fmla="*/ 1328697 w 1524090"/>
                  <a:gd name="connsiteY286" fmla="*/ 382599 h 1607181"/>
                  <a:gd name="connsiteX287" fmla="*/ 1339538 w 1524090"/>
                  <a:gd name="connsiteY287" fmla="*/ 382599 h 1607181"/>
                  <a:gd name="connsiteX288" fmla="*/ 1343149 w 1524090"/>
                  <a:gd name="connsiteY288" fmla="*/ 378986 h 1607181"/>
                  <a:gd name="connsiteX289" fmla="*/ 1350375 w 1524090"/>
                  <a:gd name="connsiteY289" fmla="*/ 375373 h 1607181"/>
                  <a:gd name="connsiteX290" fmla="*/ 1357449 w 1524090"/>
                  <a:gd name="connsiteY290" fmla="*/ 364536 h 1607181"/>
                  <a:gd name="connsiteX291" fmla="*/ 1361212 w 1524090"/>
                  <a:gd name="connsiteY291" fmla="*/ 364536 h 1607181"/>
                  <a:gd name="connsiteX292" fmla="*/ 1368438 w 1524090"/>
                  <a:gd name="connsiteY292" fmla="*/ 360923 h 1607181"/>
                  <a:gd name="connsiteX293" fmla="*/ 1375664 w 1524090"/>
                  <a:gd name="connsiteY293" fmla="*/ 364536 h 1607181"/>
                  <a:gd name="connsiteX294" fmla="*/ 1386500 w 1524090"/>
                  <a:gd name="connsiteY294" fmla="*/ 371760 h 1607181"/>
                  <a:gd name="connsiteX295" fmla="*/ 1422478 w 1524090"/>
                  <a:gd name="connsiteY295" fmla="*/ 422337 h 1607181"/>
                  <a:gd name="connsiteX296" fmla="*/ 1426241 w 1524090"/>
                  <a:gd name="connsiteY296" fmla="*/ 422337 h 1607181"/>
                  <a:gd name="connsiteX297" fmla="*/ 1429704 w 1524090"/>
                  <a:gd name="connsiteY297" fmla="*/ 425950 h 1607181"/>
                  <a:gd name="connsiteX298" fmla="*/ 1433466 w 1524090"/>
                  <a:gd name="connsiteY298" fmla="*/ 433176 h 1607181"/>
                  <a:gd name="connsiteX299" fmla="*/ 1437077 w 1524090"/>
                  <a:gd name="connsiteY299" fmla="*/ 436788 h 1607181"/>
                  <a:gd name="connsiteX300" fmla="*/ 1440541 w 1524090"/>
                  <a:gd name="connsiteY300" fmla="*/ 440401 h 1607181"/>
                  <a:gd name="connsiteX301" fmla="*/ 1440541 w 1524090"/>
                  <a:gd name="connsiteY301" fmla="*/ 447625 h 1607181"/>
                  <a:gd name="connsiteX302" fmla="*/ 1444303 w 1524090"/>
                  <a:gd name="connsiteY302" fmla="*/ 451238 h 1607181"/>
                  <a:gd name="connsiteX303" fmla="*/ 1444303 w 1524090"/>
                  <a:gd name="connsiteY303" fmla="*/ 469303 h 1607181"/>
                  <a:gd name="connsiteX304" fmla="*/ 1447767 w 1524090"/>
                  <a:gd name="connsiteY304" fmla="*/ 472914 h 1607181"/>
                  <a:gd name="connsiteX305" fmla="*/ 1451529 w 1524090"/>
                  <a:gd name="connsiteY305" fmla="*/ 476527 h 1607181"/>
                  <a:gd name="connsiteX306" fmla="*/ 1454993 w 1524090"/>
                  <a:gd name="connsiteY306" fmla="*/ 480140 h 1607181"/>
                  <a:gd name="connsiteX307" fmla="*/ 1454993 w 1524090"/>
                  <a:gd name="connsiteY307" fmla="*/ 483753 h 1607181"/>
                  <a:gd name="connsiteX308" fmla="*/ 1451529 w 1524090"/>
                  <a:gd name="connsiteY308" fmla="*/ 487365 h 1607181"/>
                  <a:gd name="connsiteX309" fmla="*/ 1451529 w 1524090"/>
                  <a:gd name="connsiteY309" fmla="*/ 490978 h 1607181"/>
                  <a:gd name="connsiteX310" fmla="*/ 1426241 w 1524090"/>
                  <a:gd name="connsiteY310" fmla="*/ 490978 h 1607181"/>
                  <a:gd name="connsiteX311" fmla="*/ 1422478 w 1524090"/>
                  <a:gd name="connsiteY311" fmla="*/ 494591 h 1607181"/>
                  <a:gd name="connsiteX312" fmla="*/ 1400952 w 1524090"/>
                  <a:gd name="connsiteY312" fmla="*/ 494591 h 1607181"/>
                  <a:gd name="connsiteX313" fmla="*/ 1390115 w 1524090"/>
                  <a:gd name="connsiteY313" fmla="*/ 501815 h 1607181"/>
                  <a:gd name="connsiteX314" fmla="*/ 1379274 w 1524090"/>
                  <a:gd name="connsiteY314" fmla="*/ 505428 h 1607181"/>
                  <a:gd name="connsiteX315" fmla="*/ 1372053 w 1524090"/>
                  <a:gd name="connsiteY315" fmla="*/ 512654 h 1607181"/>
                  <a:gd name="connsiteX316" fmla="*/ 1364827 w 1524090"/>
                  <a:gd name="connsiteY316" fmla="*/ 519880 h 1607181"/>
                  <a:gd name="connsiteX317" fmla="*/ 1357601 w 1524090"/>
                  <a:gd name="connsiteY317" fmla="*/ 527104 h 1607181"/>
                  <a:gd name="connsiteX318" fmla="*/ 1350375 w 1524090"/>
                  <a:gd name="connsiteY318" fmla="*/ 534330 h 1607181"/>
                  <a:gd name="connsiteX319" fmla="*/ 1346764 w 1524090"/>
                  <a:gd name="connsiteY319" fmla="*/ 537942 h 1607181"/>
                  <a:gd name="connsiteX320" fmla="*/ 1339538 w 1524090"/>
                  <a:gd name="connsiteY320" fmla="*/ 541555 h 1607181"/>
                  <a:gd name="connsiteX321" fmla="*/ 1325087 w 1524090"/>
                  <a:gd name="connsiteY321" fmla="*/ 541555 h 1607181"/>
                  <a:gd name="connsiteX322" fmla="*/ 1317861 w 1524090"/>
                  <a:gd name="connsiteY322" fmla="*/ 545168 h 1607181"/>
                  <a:gd name="connsiteX323" fmla="*/ 1314250 w 1524090"/>
                  <a:gd name="connsiteY323" fmla="*/ 552394 h 1607181"/>
                  <a:gd name="connsiteX324" fmla="*/ 1310635 w 1524090"/>
                  <a:gd name="connsiteY324" fmla="*/ 563231 h 1607181"/>
                  <a:gd name="connsiteX325" fmla="*/ 1310635 w 1524090"/>
                  <a:gd name="connsiteY325" fmla="*/ 574070 h 1607181"/>
                  <a:gd name="connsiteX326" fmla="*/ 1307024 w 1524090"/>
                  <a:gd name="connsiteY326" fmla="*/ 577683 h 1607181"/>
                  <a:gd name="connsiteX327" fmla="*/ 1303409 w 1524090"/>
                  <a:gd name="connsiteY327" fmla="*/ 581294 h 1607181"/>
                  <a:gd name="connsiteX328" fmla="*/ 1296187 w 1524090"/>
                  <a:gd name="connsiteY328" fmla="*/ 588519 h 1607181"/>
                  <a:gd name="connsiteX329" fmla="*/ 1288961 w 1524090"/>
                  <a:gd name="connsiteY329" fmla="*/ 592132 h 1607181"/>
                  <a:gd name="connsiteX330" fmla="*/ 1285346 w 1524090"/>
                  <a:gd name="connsiteY330" fmla="*/ 595745 h 1607181"/>
                  <a:gd name="connsiteX331" fmla="*/ 1278120 w 1524090"/>
                  <a:gd name="connsiteY331" fmla="*/ 599358 h 1607181"/>
                  <a:gd name="connsiteX332" fmla="*/ 1274510 w 1524090"/>
                  <a:gd name="connsiteY332" fmla="*/ 599358 h 1607181"/>
                  <a:gd name="connsiteX333" fmla="*/ 1267284 w 1524090"/>
                  <a:gd name="connsiteY333" fmla="*/ 602971 h 1607181"/>
                  <a:gd name="connsiteX334" fmla="*/ 1260058 w 1524090"/>
                  <a:gd name="connsiteY334" fmla="*/ 606582 h 1607181"/>
                  <a:gd name="connsiteX335" fmla="*/ 1260058 w 1524090"/>
                  <a:gd name="connsiteY335" fmla="*/ 610195 h 1607181"/>
                  <a:gd name="connsiteX336" fmla="*/ 1256447 w 1524090"/>
                  <a:gd name="connsiteY336" fmla="*/ 613808 h 1607181"/>
                  <a:gd name="connsiteX337" fmla="*/ 1260058 w 1524090"/>
                  <a:gd name="connsiteY337" fmla="*/ 617421 h 1607181"/>
                  <a:gd name="connsiteX338" fmla="*/ 1260058 w 1524090"/>
                  <a:gd name="connsiteY338" fmla="*/ 624647 h 1607181"/>
                  <a:gd name="connsiteX339" fmla="*/ 1256447 w 1524090"/>
                  <a:gd name="connsiteY339" fmla="*/ 628260 h 1607181"/>
                  <a:gd name="connsiteX340" fmla="*/ 1256447 w 1524090"/>
                  <a:gd name="connsiteY340" fmla="*/ 631873 h 1607181"/>
                  <a:gd name="connsiteX341" fmla="*/ 1252832 w 1524090"/>
                  <a:gd name="connsiteY341" fmla="*/ 642709 h 1607181"/>
                  <a:gd name="connsiteX342" fmla="*/ 1252832 w 1524090"/>
                  <a:gd name="connsiteY342" fmla="*/ 649935 h 1607181"/>
                  <a:gd name="connsiteX343" fmla="*/ 1249221 w 1524090"/>
                  <a:gd name="connsiteY343" fmla="*/ 660772 h 1607181"/>
                  <a:gd name="connsiteX344" fmla="*/ 1249221 w 1524090"/>
                  <a:gd name="connsiteY344" fmla="*/ 664385 h 1607181"/>
                  <a:gd name="connsiteX345" fmla="*/ 1245606 w 1524090"/>
                  <a:gd name="connsiteY345" fmla="*/ 671611 h 1607181"/>
                  <a:gd name="connsiteX346" fmla="*/ 1241995 w 1524090"/>
                  <a:gd name="connsiteY346" fmla="*/ 678837 h 1607181"/>
                  <a:gd name="connsiteX347" fmla="*/ 1238384 w 1524090"/>
                  <a:gd name="connsiteY347" fmla="*/ 682450 h 1607181"/>
                  <a:gd name="connsiteX348" fmla="*/ 1238384 w 1524090"/>
                  <a:gd name="connsiteY348" fmla="*/ 689673 h 1607181"/>
                  <a:gd name="connsiteX349" fmla="*/ 1241995 w 1524090"/>
                  <a:gd name="connsiteY349" fmla="*/ 693286 h 1607181"/>
                  <a:gd name="connsiteX350" fmla="*/ 1245606 w 1524090"/>
                  <a:gd name="connsiteY350" fmla="*/ 696899 h 1607181"/>
                  <a:gd name="connsiteX351" fmla="*/ 1241995 w 1524090"/>
                  <a:gd name="connsiteY351" fmla="*/ 704125 h 1607181"/>
                  <a:gd name="connsiteX352" fmla="*/ 1238384 w 1524090"/>
                  <a:gd name="connsiteY352" fmla="*/ 711351 h 1607181"/>
                  <a:gd name="connsiteX353" fmla="*/ 1238384 w 1524090"/>
                  <a:gd name="connsiteY353" fmla="*/ 718575 h 1607181"/>
                  <a:gd name="connsiteX354" fmla="*/ 1241995 w 1524090"/>
                  <a:gd name="connsiteY354" fmla="*/ 722188 h 1607181"/>
                  <a:gd name="connsiteX355" fmla="*/ 1241995 w 1524090"/>
                  <a:gd name="connsiteY355" fmla="*/ 725801 h 1607181"/>
                  <a:gd name="connsiteX356" fmla="*/ 1238384 w 1524090"/>
                  <a:gd name="connsiteY356" fmla="*/ 729414 h 1607181"/>
                  <a:gd name="connsiteX357" fmla="*/ 1234769 w 1524090"/>
                  <a:gd name="connsiteY357" fmla="*/ 733027 h 1607181"/>
                  <a:gd name="connsiteX358" fmla="*/ 1234769 w 1524090"/>
                  <a:gd name="connsiteY358" fmla="*/ 747476 h 1607181"/>
                  <a:gd name="connsiteX359" fmla="*/ 1238384 w 1524090"/>
                  <a:gd name="connsiteY359" fmla="*/ 751089 h 1607181"/>
                  <a:gd name="connsiteX360" fmla="*/ 1241995 w 1524090"/>
                  <a:gd name="connsiteY360" fmla="*/ 754702 h 1607181"/>
                  <a:gd name="connsiteX361" fmla="*/ 1241995 w 1524090"/>
                  <a:gd name="connsiteY361" fmla="*/ 758315 h 1607181"/>
                  <a:gd name="connsiteX362" fmla="*/ 1245606 w 1524090"/>
                  <a:gd name="connsiteY362" fmla="*/ 765539 h 1607181"/>
                  <a:gd name="connsiteX363" fmla="*/ 1249221 w 1524090"/>
                  <a:gd name="connsiteY363" fmla="*/ 772765 h 1607181"/>
                  <a:gd name="connsiteX364" fmla="*/ 1256447 w 1524090"/>
                  <a:gd name="connsiteY364" fmla="*/ 779991 h 1607181"/>
                  <a:gd name="connsiteX365" fmla="*/ 1260058 w 1524090"/>
                  <a:gd name="connsiteY365" fmla="*/ 787217 h 1607181"/>
                  <a:gd name="connsiteX366" fmla="*/ 1267284 w 1524090"/>
                  <a:gd name="connsiteY366" fmla="*/ 790830 h 1607181"/>
                  <a:gd name="connsiteX367" fmla="*/ 1274510 w 1524090"/>
                  <a:gd name="connsiteY367" fmla="*/ 790830 h 1607181"/>
                  <a:gd name="connsiteX368" fmla="*/ 1281736 w 1524090"/>
                  <a:gd name="connsiteY368" fmla="*/ 794440 h 1607181"/>
                  <a:gd name="connsiteX369" fmla="*/ 1285346 w 1524090"/>
                  <a:gd name="connsiteY369" fmla="*/ 794440 h 1607181"/>
                  <a:gd name="connsiteX370" fmla="*/ 1288961 w 1524090"/>
                  <a:gd name="connsiteY370" fmla="*/ 798053 h 1607181"/>
                  <a:gd name="connsiteX371" fmla="*/ 1299798 w 1524090"/>
                  <a:gd name="connsiteY371" fmla="*/ 812505 h 1607181"/>
                  <a:gd name="connsiteX372" fmla="*/ 1299798 w 1524090"/>
                  <a:gd name="connsiteY372" fmla="*/ 816118 h 1607181"/>
                  <a:gd name="connsiteX373" fmla="*/ 1296187 w 1524090"/>
                  <a:gd name="connsiteY373" fmla="*/ 823342 h 1607181"/>
                  <a:gd name="connsiteX374" fmla="*/ 1296187 w 1524090"/>
                  <a:gd name="connsiteY374" fmla="*/ 834181 h 1607181"/>
                  <a:gd name="connsiteX375" fmla="*/ 1299798 w 1524090"/>
                  <a:gd name="connsiteY375" fmla="*/ 837794 h 1607181"/>
                  <a:gd name="connsiteX376" fmla="*/ 1299798 w 1524090"/>
                  <a:gd name="connsiteY376" fmla="*/ 841407 h 1607181"/>
                  <a:gd name="connsiteX377" fmla="*/ 1303409 w 1524090"/>
                  <a:gd name="connsiteY377" fmla="*/ 848630 h 1607181"/>
                  <a:gd name="connsiteX378" fmla="*/ 1310635 w 1524090"/>
                  <a:gd name="connsiteY378" fmla="*/ 852243 h 1607181"/>
                  <a:gd name="connsiteX379" fmla="*/ 1317861 w 1524090"/>
                  <a:gd name="connsiteY379" fmla="*/ 855856 h 1607181"/>
                  <a:gd name="connsiteX380" fmla="*/ 1328697 w 1524090"/>
                  <a:gd name="connsiteY380" fmla="*/ 859469 h 1607181"/>
                  <a:gd name="connsiteX381" fmla="*/ 1339538 w 1524090"/>
                  <a:gd name="connsiteY381" fmla="*/ 866695 h 1607181"/>
                  <a:gd name="connsiteX382" fmla="*/ 1343149 w 1524090"/>
                  <a:gd name="connsiteY382" fmla="*/ 870308 h 1607181"/>
                  <a:gd name="connsiteX383" fmla="*/ 1353986 w 1524090"/>
                  <a:gd name="connsiteY383" fmla="*/ 873919 h 1607181"/>
                  <a:gd name="connsiteX384" fmla="*/ 1364827 w 1524090"/>
                  <a:gd name="connsiteY384" fmla="*/ 877532 h 1607181"/>
                  <a:gd name="connsiteX385" fmla="*/ 1368438 w 1524090"/>
                  <a:gd name="connsiteY385" fmla="*/ 881145 h 1607181"/>
                  <a:gd name="connsiteX386" fmla="*/ 1375664 w 1524090"/>
                  <a:gd name="connsiteY386" fmla="*/ 881145 h 1607181"/>
                  <a:gd name="connsiteX387" fmla="*/ 1382890 w 1524090"/>
                  <a:gd name="connsiteY387" fmla="*/ 884758 h 1607181"/>
                  <a:gd name="connsiteX388" fmla="*/ 1390115 w 1524090"/>
                  <a:gd name="connsiteY388" fmla="*/ 884758 h 1607181"/>
                  <a:gd name="connsiteX389" fmla="*/ 1393726 w 1524090"/>
                  <a:gd name="connsiteY389" fmla="*/ 891984 h 1607181"/>
                  <a:gd name="connsiteX390" fmla="*/ 1400952 w 1524090"/>
                  <a:gd name="connsiteY390" fmla="*/ 899207 h 1607181"/>
                  <a:gd name="connsiteX391" fmla="*/ 1404563 w 1524090"/>
                  <a:gd name="connsiteY391" fmla="*/ 902820 h 1607181"/>
                  <a:gd name="connsiteX392" fmla="*/ 1411789 w 1524090"/>
                  <a:gd name="connsiteY392" fmla="*/ 909897 h 1607181"/>
                  <a:gd name="connsiteX393" fmla="*/ 1415252 w 1524090"/>
                  <a:gd name="connsiteY393" fmla="*/ 913508 h 1607181"/>
                  <a:gd name="connsiteX394" fmla="*/ 1415252 w 1524090"/>
                  <a:gd name="connsiteY394" fmla="*/ 917121 h 1607181"/>
                  <a:gd name="connsiteX395" fmla="*/ 1422478 w 1524090"/>
                  <a:gd name="connsiteY395" fmla="*/ 920885 h 1607181"/>
                  <a:gd name="connsiteX396" fmla="*/ 1429704 w 1524090"/>
                  <a:gd name="connsiteY396" fmla="*/ 924496 h 1607181"/>
                  <a:gd name="connsiteX397" fmla="*/ 1433466 w 1524090"/>
                  <a:gd name="connsiteY397" fmla="*/ 928109 h 1607181"/>
                  <a:gd name="connsiteX398" fmla="*/ 1437077 w 1524090"/>
                  <a:gd name="connsiteY398" fmla="*/ 931573 h 1607181"/>
                  <a:gd name="connsiteX399" fmla="*/ 1440541 w 1524090"/>
                  <a:gd name="connsiteY399" fmla="*/ 935185 h 1607181"/>
                  <a:gd name="connsiteX400" fmla="*/ 1437077 w 1524090"/>
                  <a:gd name="connsiteY400" fmla="*/ 935185 h 1607181"/>
                  <a:gd name="connsiteX401" fmla="*/ 1437077 w 1524090"/>
                  <a:gd name="connsiteY401" fmla="*/ 942409 h 1607181"/>
                  <a:gd name="connsiteX402" fmla="*/ 1433466 w 1524090"/>
                  <a:gd name="connsiteY402" fmla="*/ 953397 h 1607181"/>
                  <a:gd name="connsiteX403" fmla="*/ 1437077 w 1524090"/>
                  <a:gd name="connsiteY403" fmla="*/ 960474 h 1607181"/>
                  <a:gd name="connsiteX404" fmla="*/ 1440541 w 1524090"/>
                  <a:gd name="connsiteY404" fmla="*/ 964085 h 1607181"/>
                  <a:gd name="connsiteX405" fmla="*/ 1444303 w 1524090"/>
                  <a:gd name="connsiteY405" fmla="*/ 967698 h 1607181"/>
                  <a:gd name="connsiteX406" fmla="*/ 1447767 w 1524090"/>
                  <a:gd name="connsiteY406" fmla="*/ 971311 h 1607181"/>
                  <a:gd name="connsiteX407" fmla="*/ 1451529 w 1524090"/>
                  <a:gd name="connsiteY407" fmla="*/ 974924 h 1607181"/>
                  <a:gd name="connsiteX408" fmla="*/ 1454993 w 1524090"/>
                  <a:gd name="connsiteY408" fmla="*/ 982149 h 1607181"/>
                  <a:gd name="connsiteX409" fmla="*/ 1454993 w 1524090"/>
                  <a:gd name="connsiteY409" fmla="*/ 1000212 h 1607181"/>
                  <a:gd name="connsiteX410" fmla="*/ 1451529 w 1524090"/>
                  <a:gd name="connsiteY410" fmla="*/ 1007438 h 1607181"/>
                  <a:gd name="connsiteX411" fmla="*/ 1451529 w 1524090"/>
                  <a:gd name="connsiteY411" fmla="*/ 1021888 h 1607181"/>
                  <a:gd name="connsiteX412" fmla="*/ 1447767 w 1524090"/>
                  <a:gd name="connsiteY412" fmla="*/ 1029114 h 1607181"/>
                  <a:gd name="connsiteX413" fmla="*/ 1444303 w 1524090"/>
                  <a:gd name="connsiteY413" fmla="*/ 1032726 h 1607181"/>
                  <a:gd name="connsiteX414" fmla="*/ 1444303 w 1524090"/>
                  <a:gd name="connsiteY414" fmla="*/ 1058015 h 1607181"/>
                  <a:gd name="connsiteX415" fmla="*/ 1447767 w 1524090"/>
                  <a:gd name="connsiteY415" fmla="*/ 1061628 h 1607181"/>
                  <a:gd name="connsiteX416" fmla="*/ 1447767 w 1524090"/>
                  <a:gd name="connsiteY416" fmla="*/ 1068854 h 1607181"/>
                  <a:gd name="connsiteX417" fmla="*/ 1451529 w 1524090"/>
                  <a:gd name="connsiteY417" fmla="*/ 1072465 h 1607181"/>
                  <a:gd name="connsiteX418" fmla="*/ 1454993 w 1524090"/>
                  <a:gd name="connsiteY418" fmla="*/ 1076078 h 1607181"/>
                  <a:gd name="connsiteX419" fmla="*/ 1458755 w 1524090"/>
                  <a:gd name="connsiteY419" fmla="*/ 1079691 h 1607181"/>
                  <a:gd name="connsiteX420" fmla="*/ 1462219 w 1524090"/>
                  <a:gd name="connsiteY420" fmla="*/ 1086916 h 1607181"/>
                  <a:gd name="connsiteX421" fmla="*/ 1462219 w 1524090"/>
                  <a:gd name="connsiteY421" fmla="*/ 1094142 h 1607181"/>
                  <a:gd name="connsiteX422" fmla="*/ 1465829 w 1524090"/>
                  <a:gd name="connsiteY422" fmla="*/ 1101366 h 1607181"/>
                  <a:gd name="connsiteX423" fmla="*/ 1469440 w 1524090"/>
                  <a:gd name="connsiteY423" fmla="*/ 1104979 h 1607181"/>
                  <a:gd name="connsiteX424" fmla="*/ 1473055 w 1524090"/>
                  <a:gd name="connsiteY424" fmla="*/ 1108592 h 1607181"/>
                  <a:gd name="connsiteX425" fmla="*/ 1480281 w 1524090"/>
                  <a:gd name="connsiteY425" fmla="*/ 1115818 h 1607181"/>
                  <a:gd name="connsiteX426" fmla="*/ 1483892 w 1524090"/>
                  <a:gd name="connsiteY426" fmla="*/ 1119431 h 1607181"/>
                  <a:gd name="connsiteX427" fmla="*/ 1491118 w 1524090"/>
                  <a:gd name="connsiteY427" fmla="*/ 1123042 h 1607181"/>
                  <a:gd name="connsiteX428" fmla="*/ 1494733 w 1524090"/>
                  <a:gd name="connsiteY428" fmla="*/ 1123042 h 1607181"/>
                  <a:gd name="connsiteX429" fmla="*/ 1498344 w 1524090"/>
                  <a:gd name="connsiteY429" fmla="*/ 1126655 h 1607181"/>
                  <a:gd name="connsiteX430" fmla="*/ 1498344 w 1524090"/>
                  <a:gd name="connsiteY430" fmla="*/ 1130268 h 1607181"/>
                  <a:gd name="connsiteX431" fmla="*/ 1501954 w 1524090"/>
                  <a:gd name="connsiteY431" fmla="*/ 1133880 h 1607181"/>
                  <a:gd name="connsiteX432" fmla="*/ 1498344 w 1524090"/>
                  <a:gd name="connsiteY432" fmla="*/ 1137493 h 1607181"/>
                  <a:gd name="connsiteX433" fmla="*/ 1498344 w 1524090"/>
                  <a:gd name="connsiteY433" fmla="*/ 1144719 h 1607181"/>
                  <a:gd name="connsiteX434" fmla="*/ 1494733 w 1524090"/>
                  <a:gd name="connsiteY434" fmla="*/ 1148332 h 1607181"/>
                  <a:gd name="connsiteX435" fmla="*/ 1494733 w 1524090"/>
                  <a:gd name="connsiteY435" fmla="*/ 1177232 h 1607181"/>
                  <a:gd name="connsiteX436" fmla="*/ 1498344 w 1524090"/>
                  <a:gd name="connsiteY436" fmla="*/ 1180845 h 1607181"/>
                  <a:gd name="connsiteX437" fmla="*/ 1501954 w 1524090"/>
                  <a:gd name="connsiteY437" fmla="*/ 1184457 h 1607181"/>
                  <a:gd name="connsiteX438" fmla="*/ 1509180 w 1524090"/>
                  <a:gd name="connsiteY438" fmla="*/ 1188070 h 1607181"/>
                  <a:gd name="connsiteX439" fmla="*/ 1512796 w 1524090"/>
                  <a:gd name="connsiteY439" fmla="*/ 1191683 h 1607181"/>
                  <a:gd name="connsiteX440" fmla="*/ 1516406 w 1524090"/>
                  <a:gd name="connsiteY440" fmla="*/ 1195296 h 1607181"/>
                  <a:gd name="connsiteX441" fmla="*/ 1516406 w 1524090"/>
                  <a:gd name="connsiteY441" fmla="*/ 1198909 h 1607181"/>
                  <a:gd name="connsiteX442" fmla="*/ 1520022 w 1524090"/>
                  <a:gd name="connsiteY442" fmla="*/ 1198909 h 1607181"/>
                  <a:gd name="connsiteX443" fmla="*/ 1523632 w 1524090"/>
                  <a:gd name="connsiteY443" fmla="*/ 1202520 h 1607181"/>
                  <a:gd name="connsiteX444" fmla="*/ 1520022 w 1524090"/>
                  <a:gd name="connsiteY444" fmla="*/ 1206133 h 1607181"/>
                  <a:gd name="connsiteX445" fmla="*/ 1516406 w 1524090"/>
                  <a:gd name="connsiteY445" fmla="*/ 1209746 h 1607181"/>
                  <a:gd name="connsiteX446" fmla="*/ 1512796 w 1524090"/>
                  <a:gd name="connsiteY446" fmla="*/ 1216972 h 1607181"/>
                  <a:gd name="connsiteX447" fmla="*/ 1509180 w 1524090"/>
                  <a:gd name="connsiteY447" fmla="*/ 1220585 h 1607181"/>
                  <a:gd name="connsiteX448" fmla="*/ 1505570 w 1524090"/>
                  <a:gd name="connsiteY448" fmla="*/ 1227811 h 1607181"/>
                  <a:gd name="connsiteX449" fmla="*/ 1509180 w 1524090"/>
                  <a:gd name="connsiteY449" fmla="*/ 1231422 h 1607181"/>
                  <a:gd name="connsiteX450" fmla="*/ 1505570 w 1524090"/>
                  <a:gd name="connsiteY450" fmla="*/ 1238647 h 1607181"/>
                  <a:gd name="connsiteX451" fmla="*/ 1501954 w 1524090"/>
                  <a:gd name="connsiteY451" fmla="*/ 1242260 h 1607181"/>
                  <a:gd name="connsiteX452" fmla="*/ 1501954 w 1524090"/>
                  <a:gd name="connsiteY452" fmla="*/ 1245873 h 1607181"/>
                  <a:gd name="connsiteX453" fmla="*/ 1498344 w 1524090"/>
                  <a:gd name="connsiteY453" fmla="*/ 1249486 h 1607181"/>
                  <a:gd name="connsiteX454" fmla="*/ 1491118 w 1524090"/>
                  <a:gd name="connsiteY454" fmla="*/ 1256710 h 1607181"/>
                  <a:gd name="connsiteX455" fmla="*/ 1487507 w 1524090"/>
                  <a:gd name="connsiteY455" fmla="*/ 1260323 h 1607181"/>
                  <a:gd name="connsiteX456" fmla="*/ 1483892 w 1524090"/>
                  <a:gd name="connsiteY456" fmla="*/ 1260323 h 1607181"/>
                  <a:gd name="connsiteX457" fmla="*/ 1473055 w 1524090"/>
                  <a:gd name="connsiteY457" fmla="*/ 1263936 h 1607181"/>
                  <a:gd name="connsiteX458" fmla="*/ 1465829 w 1524090"/>
                  <a:gd name="connsiteY458" fmla="*/ 1263936 h 1607181"/>
                  <a:gd name="connsiteX459" fmla="*/ 1458755 w 1524090"/>
                  <a:gd name="connsiteY459" fmla="*/ 1267549 h 1607181"/>
                  <a:gd name="connsiteX460" fmla="*/ 1447767 w 1524090"/>
                  <a:gd name="connsiteY460" fmla="*/ 1267549 h 1607181"/>
                  <a:gd name="connsiteX461" fmla="*/ 1444303 w 1524090"/>
                  <a:gd name="connsiteY461" fmla="*/ 1271162 h 1607181"/>
                  <a:gd name="connsiteX462" fmla="*/ 1444303 w 1524090"/>
                  <a:gd name="connsiteY462" fmla="*/ 1289224 h 1607181"/>
                  <a:gd name="connsiteX463" fmla="*/ 1447767 w 1524090"/>
                  <a:gd name="connsiteY463" fmla="*/ 1292837 h 1607181"/>
                  <a:gd name="connsiteX464" fmla="*/ 1447767 w 1524090"/>
                  <a:gd name="connsiteY464" fmla="*/ 1296450 h 1607181"/>
                  <a:gd name="connsiteX465" fmla="*/ 1451529 w 1524090"/>
                  <a:gd name="connsiteY465" fmla="*/ 1300063 h 1607181"/>
                  <a:gd name="connsiteX466" fmla="*/ 1451529 w 1524090"/>
                  <a:gd name="connsiteY466" fmla="*/ 1303676 h 1607181"/>
                  <a:gd name="connsiteX467" fmla="*/ 1444303 w 1524090"/>
                  <a:gd name="connsiteY467" fmla="*/ 1310900 h 1607181"/>
                  <a:gd name="connsiteX468" fmla="*/ 1440541 w 1524090"/>
                  <a:gd name="connsiteY468" fmla="*/ 1314513 h 1607181"/>
                  <a:gd name="connsiteX469" fmla="*/ 1437077 w 1524090"/>
                  <a:gd name="connsiteY469" fmla="*/ 1325352 h 1607181"/>
                  <a:gd name="connsiteX470" fmla="*/ 1433466 w 1524090"/>
                  <a:gd name="connsiteY470" fmla="*/ 1332578 h 1607181"/>
                  <a:gd name="connsiteX471" fmla="*/ 1429704 w 1524090"/>
                  <a:gd name="connsiteY471" fmla="*/ 1343414 h 1607181"/>
                  <a:gd name="connsiteX472" fmla="*/ 1422478 w 1524090"/>
                  <a:gd name="connsiteY472" fmla="*/ 1350640 h 1607181"/>
                  <a:gd name="connsiteX473" fmla="*/ 1419015 w 1524090"/>
                  <a:gd name="connsiteY473" fmla="*/ 1354253 h 1607181"/>
                  <a:gd name="connsiteX474" fmla="*/ 1415252 w 1524090"/>
                  <a:gd name="connsiteY474" fmla="*/ 1357866 h 1607181"/>
                  <a:gd name="connsiteX475" fmla="*/ 1411789 w 1524090"/>
                  <a:gd name="connsiteY475" fmla="*/ 1361479 h 1607181"/>
                  <a:gd name="connsiteX476" fmla="*/ 1400952 w 1524090"/>
                  <a:gd name="connsiteY476" fmla="*/ 1361479 h 1607181"/>
                  <a:gd name="connsiteX477" fmla="*/ 1397341 w 1524090"/>
                  <a:gd name="connsiteY477" fmla="*/ 1357866 h 1607181"/>
                  <a:gd name="connsiteX478" fmla="*/ 1390115 w 1524090"/>
                  <a:gd name="connsiteY478" fmla="*/ 1357866 h 1607181"/>
                  <a:gd name="connsiteX479" fmla="*/ 1386500 w 1524090"/>
                  <a:gd name="connsiteY479" fmla="*/ 1361479 h 1607181"/>
                  <a:gd name="connsiteX480" fmla="*/ 1382890 w 1524090"/>
                  <a:gd name="connsiteY480" fmla="*/ 1361479 h 1607181"/>
                  <a:gd name="connsiteX481" fmla="*/ 1382890 w 1524090"/>
                  <a:gd name="connsiteY481" fmla="*/ 1357866 h 1607181"/>
                  <a:gd name="connsiteX482" fmla="*/ 1375664 w 1524090"/>
                  <a:gd name="connsiteY482" fmla="*/ 1357866 h 1607181"/>
                  <a:gd name="connsiteX483" fmla="*/ 1375664 w 1524090"/>
                  <a:gd name="connsiteY483" fmla="*/ 1354253 h 1607181"/>
                  <a:gd name="connsiteX484" fmla="*/ 1372053 w 1524090"/>
                  <a:gd name="connsiteY484" fmla="*/ 1350640 h 1607181"/>
                  <a:gd name="connsiteX485" fmla="*/ 1364827 w 1524090"/>
                  <a:gd name="connsiteY485" fmla="*/ 1347027 h 1607181"/>
                  <a:gd name="connsiteX486" fmla="*/ 1357601 w 1524090"/>
                  <a:gd name="connsiteY486" fmla="*/ 1347027 h 1607181"/>
                  <a:gd name="connsiteX487" fmla="*/ 1353986 w 1524090"/>
                  <a:gd name="connsiteY487" fmla="*/ 1350640 h 1607181"/>
                  <a:gd name="connsiteX488" fmla="*/ 1350375 w 1524090"/>
                  <a:gd name="connsiteY488" fmla="*/ 1354253 h 1607181"/>
                  <a:gd name="connsiteX489" fmla="*/ 1346764 w 1524090"/>
                  <a:gd name="connsiteY489" fmla="*/ 1357866 h 1607181"/>
                  <a:gd name="connsiteX490" fmla="*/ 1346764 w 1524090"/>
                  <a:gd name="connsiteY490" fmla="*/ 1365090 h 1607181"/>
                  <a:gd name="connsiteX491" fmla="*/ 1343149 w 1524090"/>
                  <a:gd name="connsiteY491" fmla="*/ 1368703 h 1607181"/>
                  <a:gd name="connsiteX492" fmla="*/ 1339538 w 1524090"/>
                  <a:gd name="connsiteY492" fmla="*/ 1379542 h 1607181"/>
                  <a:gd name="connsiteX493" fmla="*/ 1339538 w 1524090"/>
                  <a:gd name="connsiteY493" fmla="*/ 1390378 h 1607181"/>
                  <a:gd name="connsiteX494" fmla="*/ 1335923 w 1524090"/>
                  <a:gd name="connsiteY494" fmla="*/ 1397604 h 1607181"/>
                  <a:gd name="connsiteX495" fmla="*/ 1335923 w 1524090"/>
                  <a:gd name="connsiteY495" fmla="*/ 1404830 h 1607181"/>
                  <a:gd name="connsiteX496" fmla="*/ 1332313 w 1524090"/>
                  <a:gd name="connsiteY496" fmla="*/ 1408443 h 1607181"/>
                  <a:gd name="connsiteX497" fmla="*/ 1328697 w 1524090"/>
                  <a:gd name="connsiteY497" fmla="*/ 1415667 h 1607181"/>
                  <a:gd name="connsiteX498" fmla="*/ 1325087 w 1524090"/>
                  <a:gd name="connsiteY498" fmla="*/ 1419280 h 1607181"/>
                  <a:gd name="connsiteX499" fmla="*/ 1325087 w 1524090"/>
                  <a:gd name="connsiteY499" fmla="*/ 1422893 h 1607181"/>
                  <a:gd name="connsiteX500" fmla="*/ 1321476 w 1524090"/>
                  <a:gd name="connsiteY500" fmla="*/ 1426506 h 1607181"/>
                  <a:gd name="connsiteX501" fmla="*/ 1317861 w 1524090"/>
                  <a:gd name="connsiteY501" fmla="*/ 1426506 h 1607181"/>
                  <a:gd name="connsiteX502" fmla="*/ 1310635 w 1524090"/>
                  <a:gd name="connsiteY502" fmla="*/ 1430119 h 1607181"/>
                  <a:gd name="connsiteX503" fmla="*/ 1281736 w 1524090"/>
                  <a:gd name="connsiteY503" fmla="*/ 1430119 h 1607181"/>
                  <a:gd name="connsiteX504" fmla="*/ 1274510 w 1524090"/>
                  <a:gd name="connsiteY504" fmla="*/ 1433732 h 1607181"/>
                  <a:gd name="connsiteX505" fmla="*/ 1231159 w 1524090"/>
                  <a:gd name="connsiteY505" fmla="*/ 1433732 h 1607181"/>
                  <a:gd name="connsiteX506" fmla="*/ 1220317 w 1524090"/>
                  <a:gd name="connsiteY506" fmla="*/ 1437345 h 1607181"/>
                  <a:gd name="connsiteX507" fmla="*/ 1187807 w 1524090"/>
                  <a:gd name="connsiteY507" fmla="*/ 1437345 h 1607181"/>
                  <a:gd name="connsiteX508" fmla="*/ 1180582 w 1524090"/>
                  <a:gd name="connsiteY508" fmla="*/ 1440958 h 1607181"/>
                  <a:gd name="connsiteX509" fmla="*/ 1166130 w 1524090"/>
                  <a:gd name="connsiteY509" fmla="*/ 1440958 h 1607181"/>
                  <a:gd name="connsiteX510" fmla="*/ 1158904 w 1524090"/>
                  <a:gd name="connsiteY510" fmla="*/ 1444568 h 1607181"/>
                  <a:gd name="connsiteX511" fmla="*/ 1148067 w 1524090"/>
                  <a:gd name="connsiteY511" fmla="*/ 1448181 h 1607181"/>
                  <a:gd name="connsiteX512" fmla="*/ 1137230 w 1524090"/>
                  <a:gd name="connsiteY512" fmla="*/ 1448181 h 1607181"/>
                  <a:gd name="connsiteX513" fmla="*/ 1130005 w 1524090"/>
                  <a:gd name="connsiteY513" fmla="*/ 1451794 h 1607181"/>
                  <a:gd name="connsiteX514" fmla="*/ 1122779 w 1524090"/>
                  <a:gd name="connsiteY514" fmla="*/ 1451794 h 1607181"/>
                  <a:gd name="connsiteX515" fmla="*/ 1119163 w 1524090"/>
                  <a:gd name="connsiteY515" fmla="*/ 1455407 h 1607181"/>
                  <a:gd name="connsiteX516" fmla="*/ 1108327 w 1524090"/>
                  <a:gd name="connsiteY516" fmla="*/ 1455407 h 1607181"/>
                  <a:gd name="connsiteX517" fmla="*/ 1104716 w 1524090"/>
                  <a:gd name="connsiteY517" fmla="*/ 1459020 h 1607181"/>
                  <a:gd name="connsiteX518" fmla="*/ 1097490 w 1524090"/>
                  <a:gd name="connsiteY518" fmla="*/ 1466246 h 1607181"/>
                  <a:gd name="connsiteX519" fmla="*/ 1093875 w 1524090"/>
                  <a:gd name="connsiteY519" fmla="*/ 1469857 h 1607181"/>
                  <a:gd name="connsiteX520" fmla="*/ 1075812 w 1524090"/>
                  <a:gd name="connsiteY520" fmla="*/ 1469857 h 1607181"/>
                  <a:gd name="connsiteX521" fmla="*/ 1072202 w 1524090"/>
                  <a:gd name="connsiteY521" fmla="*/ 1466246 h 1607181"/>
                  <a:gd name="connsiteX522" fmla="*/ 1050524 w 1524090"/>
                  <a:gd name="connsiteY522" fmla="*/ 1466246 h 1607181"/>
                  <a:gd name="connsiteX523" fmla="*/ 1043298 w 1524090"/>
                  <a:gd name="connsiteY523" fmla="*/ 1469857 h 1607181"/>
                  <a:gd name="connsiteX524" fmla="*/ 1032461 w 1524090"/>
                  <a:gd name="connsiteY524" fmla="*/ 1469857 h 1607181"/>
                  <a:gd name="connsiteX525" fmla="*/ 1021625 w 1524090"/>
                  <a:gd name="connsiteY525" fmla="*/ 1473470 h 1607181"/>
                  <a:gd name="connsiteX526" fmla="*/ 1018009 w 1524090"/>
                  <a:gd name="connsiteY526" fmla="*/ 1477083 h 1607181"/>
                  <a:gd name="connsiteX527" fmla="*/ 1010783 w 1524090"/>
                  <a:gd name="connsiteY527" fmla="*/ 1480696 h 1607181"/>
                  <a:gd name="connsiteX528" fmla="*/ 1003562 w 1524090"/>
                  <a:gd name="connsiteY528" fmla="*/ 1484309 h 1607181"/>
                  <a:gd name="connsiteX529" fmla="*/ 996336 w 1524090"/>
                  <a:gd name="connsiteY529" fmla="*/ 1487922 h 1607181"/>
                  <a:gd name="connsiteX530" fmla="*/ 989110 w 1524090"/>
                  <a:gd name="connsiteY530" fmla="*/ 1491535 h 1607181"/>
                  <a:gd name="connsiteX531" fmla="*/ 981884 w 1524090"/>
                  <a:gd name="connsiteY531" fmla="*/ 1495145 h 1607181"/>
                  <a:gd name="connsiteX532" fmla="*/ 971048 w 1524090"/>
                  <a:gd name="connsiteY532" fmla="*/ 1498758 h 1607181"/>
                  <a:gd name="connsiteX533" fmla="*/ 963822 w 1524090"/>
                  <a:gd name="connsiteY533" fmla="*/ 1502222 h 1607181"/>
                  <a:gd name="connsiteX534" fmla="*/ 956596 w 1524090"/>
                  <a:gd name="connsiteY534" fmla="*/ 1505835 h 1607181"/>
                  <a:gd name="connsiteX535" fmla="*/ 949370 w 1524090"/>
                  <a:gd name="connsiteY535" fmla="*/ 1513059 h 1607181"/>
                  <a:gd name="connsiteX536" fmla="*/ 945759 w 1524090"/>
                  <a:gd name="connsiteY536" fmla="*/ 1516823 h 1607181"/>
                  <a:gd name="connsiteX537" fmla="*/ 935069 w 1524090"/>
                  <a:gd name="connsiteY537" fmla="*/ 1527511 h 1607181"/>
                  <a:gd name="connsiteX538" fmla="*/ 931307 w 1524090"/>
                  <a:gd name="connsiteY538" fmla="*/ 1531123 h 1607181"/>
                  <a:gd name="connsiteX539" fmla="*/ 906170 w 1524090"/>
                  <a:gd name="connsiteY539" fmla="*/ 1531123 h 1607181"/>
                  <a:gd name="connsiteX540" fmla="*/ 902555 w 1524090"/>
                  <a:gd name="connsiteY540" fmla="*/ 1534734 h 1607181"/>
                  <a:gd name="connsiteX541" fmla="*/ 895329 w 1524090"/>
                  <a:gd name="connsiteY541" fmla="*/ 1538347 h 1607181"/>
                  <a:gd name="connsiteX542" fmla="*/ 888103 w 1524090"/>
                  <a:gd name="connsiteY542" fmla="*/ 1545725 h 1607181"/>
                  <a:gd name="connsiteX543" fmla="*/ 884492 w 1524090"/>
                  <a:gd name="connsiteY543" fmla="*/ 1549335 h 1607181"/>
                  <a:gd name="connsiteX544" fmla="*/ 880882 w 1524090"/>
                  <a:gd name="connsiteY544" fmla="*/ 1556412 h 1607181"/>
                  <a:gd name="connsiteX545" fmla="*/ 877267 w 1524090"/>
                  <a:gd name="connsiteY545" fmla="*/ 1563636 h 1607181"/>
                  <a:gd name="connsiteX546" fmla="*/ 859204 w 1524090"/>
                  <a:gd name="connsiteY546" fmla="*/ 1563636 h 1607181"/>
                  <a:gd name="connsiteX547" fmla="*/ 851978 w 1524090"/>
                  <a:gd name="connsiteY547" fmla="*/ 1570862 h 1607181"/>
                  <a:gd name="connsiteX548" fmla="*/ 848367 w 1524090"/>
                  <a:gd name="connsiteY548" fmla="*/ 1581700 h 1607181"/>
                  <a:gd name="connsiteX549" fmla="*/ 844752 w 1524090"/>
                  <a:gd name="connsiteY549" fmla="*/ 1588924 h 1607181"/>
                  <a:gd name="connsiteX550" fmla="*/ 841141 w 1524090"/>
                  <a:gd name="connsiteY550" fmla="*/ 1599763 h 1607181"/>
                  <a:gd name="connsiteX551" fmla="*/ 837526 w 1524090"/>
                  <a:gd name="connsiteY551" fmla="*/ 1603376 h 1607181"/>
                  <a:gd name="connsiteX552" fmla="*/ 833915 w 1524090"/>
                  <a:gd name="connsiteY552" fmla="*/ 1606989 h 1607181"/>
                  <a:gd name="connsiteX553" fmla="*/ 826690 w 1524090"/>
                  <a:gd name="connsiteY553" fmla="*/ 1603376 h 1607181"/>
                  <a:gd name="connsiteX554" fmla="*/ 823079 w 1524090"/>
                  <a:gd name="connsiteY554" fmla="*/ 1603376 h 1607181"/>
                  <a:gd name="connsiteX555" fmla="*/ 819464 w 1524090"/>
                  <a:gd name="connsiteY555" fmla="*/ 1599763 h 1607181"/>
                  <a:gd name="connsiteX556" fmla="*/ 812238 w 1524090"/>
                  <a:gd name="connsiteY556" fmla="*/ 1596150 h 1607181"/>
                  <a:gd name="connsiteX557" fmla="*/ 805016 w 1524090"/>
                  <a:gd name="connsiteY557" fmla="*/ 1592537 h 1607181"/>
                  <a:gd name="connsiteX558" fmla="*/ 801401 w 1524090"/>
                  <a:gd name="connsiteY558" fmla="*/ 1588924 h 1607181"/>
                  <a:gd name="connsiteX559" fmla="*/ 794175 w 1524090"/>
                  <a:gd name="connsiteY559" fmla="*/ 1585313 h 1607181"/>
                  <a:gd name="connsiteX560" fmla="*/ 786949 w 1524090"/>
                  <a:gd name="connsiteY560" fmla="*/ 1581700 h 1607181"/>
                  <a:gd name="connsiteX561" fmla="*/ 779728 w 1524090"/>
                  <a:gd name="connsiteY561" fmla="*/ 1578088 h 1607181"/>
                  <a:gd name="connsiteX562" fmla="*/ 772502 w 1524090"/>
                  <a:gd name="connsiteY562" fmla="*/ 1570862 h 1607181"/>
                  <a:gd name="connsiteX563" fmla="*/ 765276 w 1524090"/>
                  <a:gd name="connsiteY563" fmla="*/ 1563636 h 1607181"/>
                  <a:gd name="connsiteX564" fmla="*/ 761661 w 1524090"/>
                  <a:gd name="connsiteY564" fmla="*/ 1560023 h 1607181"/>
                  <a:gd name="connsiteX565" fmla="*/ 758050 w 1524090"/>
                  <a:gd name="connsiteY565" fmla="*/ 1552948 h 1607181"/>
                  <a:gd name="connsiteX566" fmla="*/ 754435 w 1524090"/>
                  <a:gd name="connsiteY566" fmla="*/ 1545725 h 1607181"/>
                  <a:gd name="connsiteX567" fmla="*/ 750824 w 1524090"/>
                  <a:gd name="connsiteY567" fmla="*/ 1542112 h 1607181"/>
                  <a:gd name="connsiteX568" fmla="*/ 743598 w 1524090"/>
                  <a:gd name="connsiteY568" fmla="*/ 1538347 h 1607181"/>
                  <a:gd name="connsiteX569" fmla="*/ 736372 w 1524090"/>
                  <a:gd name="connsiteY569" fmla="*/ 1531123 h 1607181"/>
                  <a:gd name="connsiteX570" fmla="*/ 729146 w 1524090"/>
                  <a:gd name="connsiteY570" fmla="*/ 1527511 h 1607181"/>
                  <a:gd name="connsiteX571" fmla="*/ 721925 w 1524090"/>
                  <a:gd name="connsiteY571" fmla="*/ 1524047 h 1607181"/>
                  <a:gd name="connsiteX572" fmla="*/ 714699 w 1524090"/>
                  <a:gd name="connsiteY572" fmla="*/ 1520436 h 1607181"/>
                  <a:gd name="connsiteX573" fmla="*/ 707473 w 1524090"/>
                  <a:gd name="connsiteY573" fmla="*/ 1516823 h 1607181"/>
                  <a:gd name="connsiteX574" fmla="*/ 700247 w 1524090"/>
                  <a:gd name="connsiteY574" fmla="*/ 1513059 h 1607181"/>
                  <a:gd name="connsiteX575" fmla="*/ 693021 w 1524090"/>
                  <a:gd name="connsiteY575" fmla="*/ 1509446 h 1607181"/>
                  <a:gd name="connsiteX576" fmla="*/ 685795 w 1524090"/>
                  <a:gd name="connsiteY576" fmla="*/ 1502222 h 1607181"/>
                  <a:gd name="connsiteX577" fmla="*/ 678569 w 1524090"/>
                  <a:gd name="connsiteY577" fmla="*/ 1498758 h 1607181"/>
                  <a:gd name="connsiteX578" fmla="*/ 671348 w 1524090"/>
                  <a:gd name="connsiteY578" fmla="*/ 1495145 h 1607181"/>
                  <a:gd name="connsiteX579" fmla="*/ 664122 w 1524090"/>
                  <a:gd name="connsiteY579" fmla="*/ 1491535 h 1607181"/>
                  <a:gd name="connsiteX580" fmla="*/ 656896 w 1524090"/>
                  <a:gd name="connsiteY580" fmla="*/ 1487922 h 1607181"/>
                  <a:gd name="connsiteX581" fmla="*/ 646059 w 1524090"/>
                  <a:gd name="connsiteY581" fmla="*/ 1484309 h 1607181"/>
                  <a:gd name="connsiteX582" fmla="*/ 638833 w 1524090"/>
                  <a:gd name="connsiteY582" fmla="*/ 1480696 h 1607181"/>
                  <a:gd name="connsiteX583" fmla="*/ 631607 w 1524090"/>
                  <a:gd name="connsiteY583" fmla="*/ 1477083 h 1607181"/>
                  <a:gd name="connsiteX584" fmla="*/ 627992 w 1524090"/>
                  <a:gd name="connsiteY584" fmla="*/ 1469857 h 1607181"/>
                  <a:gd name="connsiteX585" fmla="*/ 620771 w 1524090"/>
                  <a:gd name="connsiteY585" fmla="*/ 1462633 h 1607181"/>
                  <a:gd name="connsiteX586" fmla="*/ 617156 w 1524090"/>
                  <a:gd name="connsiteY586" fmla="*/ 1459020 h 1607181"/>
                  <a:gd name="connsiteX587" fmla="*/ 609930 w 1524090"/>
                  <a:gd name="connsiteY587" fmla="*/ 1455407 h 1607181"/>
                  <a:gd name="connsiteX588" fmla="*/ 606319 w 1524090"/>
                  <a:gd name="connsiteY588" fmla="*/ 1448181 h 1607181"/>
                  <a:gd name="connsiteX589" fmla="*/ 602704 w 1524090"/>
                  <a:gd name="connsiteY589" fmla="*/ 1440958 h 1607181"/>
                  <a:gd name="connsiteX590" fmla="*/ 595478 w 1524090"/>
                  <a:gd name="connsiteY590" fmla="*/ 1437345 h 1607181"/>
                  <a:gd name="connsiteX591" fmla="*/ 591867 w 1524090"/>
                  <a:gd name="connsiteY591" fmla="*/ 1437345 h 1607181"/>
                  <a:gd name="connsiteX592" fmla="*/ 584641 w 1524090"/>
                  <a:gd name="connsiteY592" fmla="*/ 1433732 h 1607181"/>
                  <a:gd name="connsiteX593" fmla="*/ 581030 w 1524090"/>
                  <a:gd name="connsiteY593" fmla="*/ 1433732 h 1607181"/>
                  <a:gd name="connsiteX594" fmla="*/ 573805 w 1524090"/>
                  <a:gd name="connsiteY594" fmla="*/ 1430119 h 1607181"/>
                  <a:gd name="connsiteX595" fmla="*/ 570189 w 1524090"/>
                  <a:gd name="connsiteY595" fmla="*/ 1430119 h 1607181"/>
                  <a:gd name="connsiteX596" fmla="*/ 570189 w 1524090"/>
                  <a:gd name="connsiteY596" fmla="*/ 1426506 h 1607181"/>
                  <a:gd name="connsiteX597" fmla="*/ 566579 w 1524090"/>
                  <a:gd name="connsiteY597" fmla="*/ 1422893 h 1607181"/>
                  <a:gd name="connsiteX598" fmla="*/ 562968 w 1524090"/>
                  <a:gd name="connsiteY598" fmla="*/ 1419280 h 1607181"/>
                  <a:gd name="connsiteX599" fmla="*/ 559353 w 1524090"/>
                  <a:gd name="connsiteY599" fmla="*/ 1412056 h 1607181"/>
                  <a:gd name="connsiteX600" fmla="*/ 555742 w 1524090"/>
                  <a:gd name="connsiteY600" fmla="*/ 1404830 h 1607181"/>
                  <a:gd name="connsiteX601" fmla="*/ 555742 w 1524090"/>
                  <a:gd name="connsiteY601" fmla="*/ 1401217 h 1607181"/>
                  <a:gd name="connsiteX602" fmla="*/ 552127 w 1524090"/>
                  <a:gd name="connsiteY602" fmla="*/ 1393991 h 1607181"/>
                  <a:gd name="connsiteX603" fmla="*/ 548516 w 1524090"/>
                  <a:gd name="connsiteY603" fmla="*/ 1390378 h 1607181"/>
                  <a:gd name="connsiteX604" fmla="*/ 548516 w 1524090"/>
                  <a:gd name="connsiteY604" fmla="*/ 1383155 h 1607181"/>
                  <a:gd name="connsiteX605" fmla="*/ 544901 w 1524090"/>
                  <a:gd name="connsiteY605" fmla="*/ 1375929 h 1607181"/>
                  <a:gd name="connsiteX606" fmla="*/ 541290 w 1524090"/>
                  <a:gd name="connsiteY606" fmla="*/ 1372316 h 1607181"/>
                  <a:gd name="connsiteX607" fmla="*/ 534064 w 1524090"/>
                  <a:gd name="connsiteY607" fmla="*/ 1368703 h 1607181"/>
                  <a:gd name="connsiteX608" fmla="*/ 530453 w 1524090"/>
                  <a:gd name="connsiteY608" fmla="*/ 1361479 h 1607181"/>
                  <a:gd name="connsiteX609" fmla="*/ 526838 w 1524090"/>
                  <a:gd name="connsiteY609" fmla="*/ 1354253 h 1607181"/>
                  <a:gd name="connsiteX610" fmla="*/ 523228 w 1524090"/>
                  <a:gd name="connsiteY610" fmla="*/ 1347027 h 1607181"/>
                  <a:gd name="connsiteX611" fmla="*/ 519612 w 1524090"/>
                  <a:gd name="connsiteY611" fmla="*/ 1343414 h 1607181"/>
                  <a:gd name="connsiteX612" fmla="*/ 505165 w 1524090"/>
                  <a:gd name="connsiteY612" fmla="*/ 1332578 h 1607181"/>
                  <a:gd name="connsiteX613" fmla="*/ 494324 w 1524090"/>
                  <a:gd name="connsiteY613" fmla="*/ 1332578 h 1607181"/>
                  <a:gd name="connsiteX614" fmla="*/ 483487 w 1524090"/>
                  <a:gd name="connsiteY614" fmla="*/ 1328965 h 1607181"/>
                  <a:gd name="connsiteX615" fmla="*/ 472651 w 1524090"/>
                  <a:gd name="connsiteY615" fmla="*/ 1325352 h 1607181"/>
                  <a:gd name="connsiteX616" fmla="*/ 469035 w 1524090"/>
                  <a:gd name="connsiteY616" fmla="*/ 1321739 h 1607181"/>
                  <a:gd name="connsiteX617" fmla="*/ 465425 w 1524090"/>
                  <a:gd name="connsiteY617" fmla="*/ 1318126 h 1607181"/>
                  <a:gd name="connsiteX618" fmla="*/ 458199 w 1524090"/>
                  <a:gd name="connsiteY618" fmla="*/ 1318126 h 1607181"/>
                  <a:gd name="connsiteX619" fmla="*/ 450973 w 1524090"/>
                  <a:gd name="connsiteY619" fmla="*/ 1314513 h 1607181"/>
                  <a:gd name="connsiteX620" fmla="*/ 436521 w 1524090"/>
                  <a:gd name="connsiteY620" fmla="*/ 1314513 h 1607181"/>
                  <a:gd name="connsiteX621" fmla="*/ 429299 w 1524090"/>
                  <a:gd name="connsiteY621" fmla="*/ 1310900 h 1607181"/>
                  <a:gd name="connsiteX622" fmla="*/ 422074 w 1524090"/>
                  <a:gd name="connsiteY622" fmla="*/ 1307289 h 1607181"/>
                  <a:gd name="connsiteX623" fmla="*/ 418458 w 1524090"/>
                  <a:gd name="connsiteY623" fmla="*/ 1300063 h 1607181"/>
                  <a:gd name="connsiteX624" fmla="*/ 411232 w 1524090"/>
                  <a:gd name="connsiteY624" fmla="*/ 1296450 h 1607181"/>
                  <a:gd name="connsiteX625" fmla="*/ 396785 w 1524090"/>
                  <a:gd name="connsiteY625" fmla="*/ 1296450 h 1607181"/>
                  <a:gd name="connsiteX626" fmla="*/ 259653 w 1524090"/>
                  <a:gd name="connsiteY626" fmla="*/ 1263936 h 1607181"/>
                  <a:gd name="connsiteX627" fmla="*/ 248816 w 1524090"/>
                  <a:gd name="connsiteY627" fmla="*/ 1263936 h 1607181"/>
                  <a:gd name="connsiteX628" fmla="*/ 241590 w 1524090"/>
                  <a:gd name="connsiteY628" fmla="*/ 1260323 h 1607181"/>
                  <a:gd name="connsiteX629" fmla="*/ 234364 w 1524090"/>
                  <a:gd name="connsiteY629" fmla="*/ 1260323 h 1607181"/>
                  <a:gd name="connsiteX630" fmla="*/ 227138 w 1524090"/>
                  <a:gd name="connsiteY630" fmla="*/ 1256710 h 1607181"/>
                  <a:gd name="connsiteX631" fmla="*/ 216302 w 1524090"/>
                  <a:gd name="connsiteY631" fmla="*/ 1253099 h 1607181"/>
                  <a:gd name="connsiteX632" fmla="*/ 201850 w 1524090"/>
                  <a:gd name="connsiteY632" fmla="*/ 1249486 h 1607181"/>
                  <a:gd name="connsiteX633" fmla="*/ 194624 w 1524090"/>
                  <a:gd name="connsiteY633" fmla="*/ 1249486 h 1607181"/>
                  <a:gd name="connsiteX634" fmla="*/ 183787 w 1524090"/>
                  <a:gd name="connsiteY634" fmla="*/ 1253099 h 1607181"/>
                  <a:gd name="connsiteX635" fmla="*/ 147662 w 1524090"/>
                  <a:gd name="connsiteY635" fmla="*/ 1253099 h 1607181"/>
                  <a:gd name="connsiteX636" fmla="*/ 136821 w 1524090"/>
                  <a:gd name="connsiteY636" fmla="*/ 1249486 h 1607181"/>
                  <a:gd name="connsiteX637" fmla="*/ 115148 w 1524090"/>
                  <a:gd name="connsiteY637" fmla="*/ 1249486 h 1607181"/>
                  <a:gd name="connsiteX638" fmla="*/ 104311 w 1524090"/>
                  <a:gd name="connsiteY638" fmla="*/ 1253099 h 1607181"/>
                  <a:gd name="connsiteX639" fmla="*/ 97085 w 1524090"/>
                  <a:gd name="connsiteY639" fmla="*/ 1253099 h 1607181"/>
                  <a:gd name="connsiteX640" fmla="*/ 86244 w 1524090"/>
                  <a:gd name="connsiteY640" fmla="*/ 1256710 h 1607181"/>
                  <a:gd name="connsiteX641" fmla="*/ 71797 w 1524090"/>
                  <a:gd name="connsiteY641" fmla="*/ 1260323 h 1607181"/>
                  <a:gd name="connsiteX642" fmla="*/ 60956 w 1524090"/>
                  <a:gd name="connsiteY642" fmla="*/ 1263936 h 1607181"/>
                  <a:gd name="connsiteX643" fmla="*/ 53730 w 1524090"/>
                  <a:gd name="connsiteY643" fmla="*/ 1267549 h 1607181"/>
                  <a:gd name="connsiteX644" fmla="*/ 42893 w 1524090"/>
                  <a:gd name="connsiteY644" fmla="*/ 1271162 h 1607181"/>
                  <a:gd name="connsiteX645" fmla="*/ 35667 w 1524090"/>
                  <a:gd name="connsiteY645" fmla="*/ 1274775 h 1607181"/>
                  <a:gd name="connsiteX646" fmla="*/ 24831 w 1524090"/>
                  <a:gd name="connsiteY646" fmla="*/ 1278388 h 1607181"/>
                  <a:gd name="connsiteX647" fmla="*/ 13994 w 1524090"/>
                  <a:gd name="connsiteY647" fmla="*/ 1281999 h 1607181"/>
                  <a:gd name="connsiteX648" fmla="*/ 6768 w 1524090"/>
                  <a:gd name="connsiteY648" fmla="*/ 1289224 h 1607181"/>
                  <a:gd name="connsiteX649" fmla="*/ -458 w 1524090"/>
                  <a:gd name="connsiteY649" fmla="*/ 1292837 h 1607181"/>
                  <a:gd name="connsiteX650" fmla="*/ 53730 w 1524090"/>
                  <a:gd name="connsiteY650" fmla="*/ 1191683 h 1607181"/>
                  <a:gd name="connsiteX651" fmla="*/ 53730 w 1524090"/>
                  <a:gd name="connsiteY651" fmla="*/ 1188070 h 1607181"/>
                  <a:gd name="connsiteX652" fmla="*/ 57345 w 1524090"/>
                  <a:gd name="connsiteY652" fmla="*/ 1180845 h 1607181"/>
                  <a:gd name="connsiteX653" fmla="*/ 60956 w 1524090"/>
                  <a:gd name="connsiteY653" fmla="*/ 1173621 h 1607181"/>
                  <a:gd name="connsiteX654" fmla="*/ 64571 w 1524090"/>
                  <a:gd name="connsiteY654" fmla="*/ 1170008 h 1607181"/>
                  <a:gd name="connsiteX655" fmla="*/ 64571 w 1524090"/>
                  <a:gd name="connsiteY655" fmla="*/ 1151943 h 1607181"/>
                  <a:gd name="connsiteX656" fmla="*/ 68182 w 1524090"/>
                  <a:gd name="connsiteY656" fmla="*/ 1144719 h 1607181"/>
                  <a:gd name="connsiteX657" fmla="*/ 68182 w 1524090"/>
                  <a:gd name="connsiteY657" fmla="*/ 1130268 h 1607181"/>
                  <a:gd name="connsiteX658" fmla="*/ 64571 w 1524090"/>
                  <a:gd name="connsiteY658" fmla="*/ 1123042 h 1607181"/>
                  <a:gd name="connsiteX659" fmla="*/ 60956 w 1524090"/>
                  <a:gd name="connsiteY659" fmla="*/ 1119431 h 1607181"/>
                  <a:gd name="connsiteX660" fmla="*/ 64571 w 1524090"/>
                  <a:gd name="connsiteY660" fmla="*/ 1115818 h 1607181"/>
                  <a:gd name="connsiteX661" fmla="*/ 64571 w 1524090"/>
                  <a:gd name="connsiteY661" fmla="*/ 1112205 h 1607181"/>
                  <a:gd name="connsiteX662" fmla="*/ 68182 w 1524090"/>
                  <a:gd name="connsiteY662" fmla="*/ 1108592 h 1607181"/>
                  <a:gd name="connsiteX663" fmla="*/ 71797 w 1524090"/>
                  <a:gd name="connsiteY663" fmla="*/ 1104979 h 1607181"/>
                  <a:gd name="connsiteX664" fmla="*/ 82633 w 1524090"/>
                  <a:gd name="connsiteY664" fmla="*/ 1104979 h 1607181"/>
                  <a:gd name="connsiteX665" fmla="*/ 89859 w 1524090"/>
                  <a:gd name="connsiteY665" fmla="*/ 1108592 h 1607181"/>
                  <a:gd name="connsiteX666" fmla="*/ 97085 w 1524090"/>
                  <a:gd name="connsiteY666" fmla="*/ 1112205 h 1607181"/>
                  <a:gd name="connsiteX667" fmla="*/ 100696 w 1524090"/>
                  <a:gd name="connsiteY667" fmla="*/ 1108592 h 1607181"/>
                  <a:gd name="connsiteX668" fmla="*/ 104311 w 1524090"/>
                  <a:gd name="connsiteY668" fmla="*/ 1108592 h 1607181"/>
                  <a:gd name="connsiteX669" fmla="*/ 107922 w 1524090"/>
                  <a:gd name="connsiteY669" fmla="*/ 1104979 h 1607181"/>
                  <a:gd name="connsiteX670" fmla="*/ 115148 w 1524090"/>
                  <a:gd name="connsiteY670" fmla="*/ 1101366 h 1607181"/>
                  <a:gd name="connsiteX671" fmla="*/ 122374 w 1524090"/>
                  <a:gd name="connsiteY671" fmla="*/ 1094142 h 1607181"/>
                  <a:gd name="connsiteX672" fmla="*/ 129600 w 1524090"/>
                  <a:gd name="connsiteY672" fmla="*/ 1086916 h 1607181"/>
                  <a:gd name="connsiteX673" fmla="*/ 133210 w 1524090"/>
                  <a:gd name="connsiteY673" fmla="*/ 1083304 h 1607181"/>
                  <a:gd name="connsiteX674" fmla="*/ 212687 w 1524090"/>
                  <a:gd name="connsiteY674" fmla="*/ 1032726 h 1607181"/>
                  <a:gd name="connsiteX675" fmla="*/ 223528 w 1524090"/>
                  <a:gd name="connsiteY675" fmla="*/ 1029114 h 1607181"/>
                  <a:gd name="connsiteX676" fmla="*/ 227138 w 1524090"/>
                  <a:gd name="connsiteY676" fmla="*/ 1025501 h 1607181"/>
                  <a:gd name="connsiteX677" fmla="*/ 230754 w 1524090"/>
                  <a:gd name="connsiteY677" fmla="*/ 1021888 h 1607181"/>
                  <a:gd name="connsiteX678" fmla="*/ 230754 w 1524090"/>
                  <a:gd name="connsiteY678" fmla="*/ 1018275 h 1607181"/>
                  <a:gd name="connsiteX679" fmla="*/ 227138 w 1524090"/>
                  <a:gd name="connsiteY679" fmla="*/ 1014664 h 1607181"/>
                  <a:gd name="connsiteX680" fmla="*/ 223528 w 1524090"/>
                  <a:gd name="connsiteY680" fmla="*/ 1007438 h 1607181"/>
                  <a:gd name="connsiteX681" fmla="*/ 219913 w 1524090"/>
                  <a:gd name="connsiteY681" fmla="*/ 1003825 h 1607181"/>
                  <a:gd name="connsiteX682" fmla="*/ 216302 w 1524090"/>
                  <a:gd name="connsiteY682" fmla="*/ 1000212 h 1607181"/>
                  <a:gd name="connsiteX683" fmla="*/ 212687 w 1524090"/>
                  <a:gd name="connsiteY683" fmla="*/ 992986 h 1607181"/>
                  <a:gd name="connsiteX684" fmla="*/ 212687 w 1524090"/>
                  <a:gd name="connsiteY684" fmla="*/ 985762 h 1607181"/>
                  <a:gd name="connsiteX685" fmla="*/ 216302 w 1524090"/>
                  <a:gd name="connsiteY685" fmla="*/ 982149 h 1607181"/>
                  <a:gd name="connsiteX686" fmla="*/ 216302 w 1524090"/>
                  <a:gd name="connsiteY686" fmla="*/ 967698 h 1607181"/>
                  <a:gd name="connsiteX687" fmla="*/ 219913 w 1524090"/>
                  <a:gd name="connsiteY687" fmla="*/ 960474 h 1607181"/>
                  <a:gd name="connsiteX688" fmla="*/ 219913 w 1524090"/>
                  <a:gd name="connsiteY688" fmla="*/ 953397 h 1607181"/>
                  <a:gd name="connsiteX689" fmla="*/ 223528 w 1524090"/>
                  <a:gd name="connsiteY689" fmla="*/ 949787 h 1607181"/>
                  <a:gd name="connsiteX690" fmla="*/ 227138 w 1524090"/>
                  <a:gd name="connsiteY690" fmla="*/ 942409 h 1607181"/>
                  <a:gd name="connsiteX691" fmla="*/ 248816 w 1524090"/>
                  <a:gd name="connsiteY691" fmla="*/ 942409 h 1607181"/>
                  <a:gd name="connsiteX692" fmla="*/ 252427 w 1524090"/>
                  <a:gd name="connsiteY692" fmla="*/ 938796 h 1607181"/>
                  <a:gd name="connsiteX693" fmla="*/ 256042 w 1524090"/>
                  <a:gd name="connsiteY693" fmla="*/ 938796 h 1607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</a:cxnLst>
                <a:rect l="l" t="t" r="r" b="b"/>
                <a:pathLst>
                  <a:path w="1524090" h="1607181">
                    <a:moveTo>
                      <a:pt x="255891" y="938948"/>
                    </a:moveTo>
                    <a:lnTo>
                      <a:pt x="259501" y="938948"/>
                    </a:lnTo>
                    <a:lnTo>
                      <a:pt x="263117" y="935335"/>
                    </a:lnTo>
                    <a:lnTo>
                      <a:pt x="263117" y="931722"/>
                    </a:lnTo>
                    <a:lnTo>
                      <a:pt x="266727" y="924496"/>
                    </a:lnTo>
                    <a:lnTo>
                      <a:pt x="266727" y="910046"/>
                    </a:lnTo>
                    <a:lnTo>
                      <a:pt x="270343" y="906433"/>
                    </a:lnTo>
                    <a:lnTo>
                      <a:pt x="270343" y="895597"/>
                    </a:lnTo>
                    <a:lnTo>
                      <a:pt x="266727" y="888371"/>
                    </a:lnTo>
                    <a:lnTo>
                      <a:pt x="270343" y="884758"/>
                    </a:lnTo>
                    <a:lnTo>
                      <a:pt x="270343" y="866695"/>
                    </a:lnTo>
                    <a:lnTo>
                      <a:pt x="273953" y="859469"/>
                    </a:lnTo>
                    <a:lnTo>
                      <a:pt x="273953" y="841407"/>
                    </a:lnTo>
                    <a:lnTo>
                      <a:pt x="277564" y="834181"/>
                    </a:lnTo>
                    <a:lnTo>
                      <a:pt x="281179" y="834181"/>
                    </a:lnTo>
                    <a:lnTo>
                      <a:pt x="284790" y="830568"/>
                    </a:lnTo>
                    <a:lnTo>
                      <a:pt x="281179" y="826955"/>
                    </a:lnTo>
                    <a:lnTo>
                      <a:pt x="281179" y="816118"/>
                    </a:lnTo>
                    <a:lnTo>
                      <a:pt x="277564" y="805279"/>
                    </a:lnTo>
                    <a:lnTo>
                      <a:pt x="277564" y="798053"/>
                    </a:lnTo>
                    <a:lnTo>
                      <a:pt x="273953" y="787217"/>
                    </a:lnTo>
                    <a:lnTo>
                      <a:pt x="270343" y="776378"/>
                    </a:lnTo>
                    <a:lnTo>
                      <a:pt x="266727" y="761928"/>
                    </a:lnTo>
                    <a:lnTo>
                      <a:pt x="266727" y="751089"/>
                    </a:lnTo>
                    <a:lnTo>
                      <a:pt x="263117" y="736640"/>
                    </a:lnTo>
                    <a:lnTo>
                      <a:pt x="259501" y="729414"/>
                    </a:lnTo>
                    <a:lnTo>
                      <a:pt x="259501" y="714962"/>
                    </a:lnTo>
                    <a:lnTo>
                      <a:pt x="263117" y="711351"/>
                    </a:lnTo>
                    <a:lnTo>
                      <a:pt x="266727" y="707738"/>
                    </a:lnTo>
                    <a:lnTo>
                      <a:pt x="270343" y="700512"/>
                    </a:lnTo>
                    <a:lnTo>
                      <a:pt x="273953" y="693286"/>
                    </a:lnTo>
                    <a:lnTo>
                      <a:pt x="273953" y="682450"/>
                    </a:lnTo>
                    <a:lnTo>
                      <a:pt x="277564" y="675224"/>
                    </a:lnTo>
                    <a:lnTo>
                      <a:pt x="277564" y="653548"/>
                    </a:lnTo>
                    <a:lnTo>
                      <a:pt x="284790" y="653548"/>
                    </a:lnTo>
                    <a:lnTo>
                      <a:pt x="295631" y="646322"/>
                    </a:lnTo>
                    <a:lnTo>
                      <a:pt x="306468" y="639096"/>
                    </a:lnTo>
                    <a:lnTo>
                      <a:pt x="317304" y="631873"/>
                    </a:lnTo>
                    <a:lnTo>
                      <a:pt x="324530" y="628260"/>
                    </a:lnTo>
                    <a:lnTo>
                      <a:pt x="331756" y="621034"/>
                    </a:lnTo>
                    <a:lnTo>
                      <a:pt x="357045" y="621034"/>
                    </a:lnTo>
                    <a:lnTo>
                      <a:pt x="367881" y="617421"/>
                    </a:lnTo>
                    <a:lnTo>
                      <a:pt x="382333" y="606582"/>
                    </a:lnTo>
                    <a:lnTo>
                      <a:pt x="393170" y="599358"/>
                    </a:lnTo>
                    <a:lnTo>
                      <a:pt x="404011" y="592132"/>
                    </a:lnTo>
                    <a:lnTo>
                      <a:pt x="414848" y="584907"/>
                    </a:lnTo>
                    <a:lnTo>
                      <a:pt x="425684" y="581294"/>
                    </a:lnTo>
                    <a:lnTo>
                      <a:pt x="436521" y="574070"/>
                    </a:lnTo>
                    <a:lnTo>
                      <a:pt x="447362" y="566844"/>
                    </a:lnTo>
                    <a:lnTo>
                      <a:pt x="450973" y="556005"/>
                    </a:lnTo>
                    <a:lnTo>
                      <a:pt x="454588" y="545168"/>
                    </a:lnTo>
                    <a:lnTo>
                      <a:pt x="458199" y="530717"/>
                    </a:lnTo>
                    <a:lnTo>
                      <a:pt x="461814" y="516267"/>
                    </a:lnTo>
                    <a:lnTo>
                      <a:pt x="465425" y="501815"/>
                    </a:lnTo>
                    <a:lnTo>
                      <a:pt x="469035" y="487365"/>
                    </a:lnTo>
                    <a:lnTo>
                      <a:pt x="476261" y="472914"/>
                    </a:lnTo>
                    <a:lnTo>
                      <a:pt x="479876" y="458464"/>
                    </a:lnTo>
                    <a:lnTo>
                      <a:pt x="487102" y="444014"/>
                    </a:lnTo>
                    <a:lnTo>
                      <a:pt x="490713" y="433176"/>
                    </a:lnTo>
                    <a:lnTo>
                      <a:pt x="494324" y="422337"/>
                    </a:lnTo>
                    <a:lnTo>
                      <a:pt x="494324" y="418726"/>
                    </a:lnTo>
                    <a:lnTo>
                      <a:pt x="497939" y="415113"/>
                    </a:lnTo>
                    <a:lnTo>
                      <a:pt x="505165" y="411649"/>
                    </a:lnTo>
                    <a:lnTo>
                      <a:pt x="512391" y="411649"/>
                    </a:lnTo>
                    <a:lnTo>
                      <a:pt x="523228" y="408036"/>
                    </a:lnTo>
                    <a:lnTo>
                      <a:pt x="530453" y="408036"/>
                    </a:lnTo>
                    <a:lnTo>
                      <a:pt x="537679" y="404426"/>
                    </a:lnTo>
                    <a:lnTo>
                      <a:pt x="541290" y="400813"/>
                    </a:lnTo>
                    <a:lnTo>
                      <a:pt x="544901" y="397048"/>
                    </a:lnTo>
                    <a:lnTo>
                      <a:pt x="548516" y="389824"/>
                    </a:lnTo>
                    <a:lnTo>
                      <a:pt x="552127" y="386361"/>
                    </a:lnTo>
                    <a:lnTo>
                      <a:pt x="552127" y="382748"/>
                    </a:lnTo>
                    <a:lnTo>
                      <a:pt x="555742" y="379137"/>
                    </a:lnTo>
                    <a:lnTo>
                      <a:pt x="559353" y="375524"/>
                    </a:lnTo>
                    <a:lnTo>
                      <a:pt x="562968" y="371760"/>
                    </a:lnTo>
                    <a:lnTo>
                      <a:pt x="566579" y="371760"/>
                    </a:lnTo>
                    <a:lnTo>
                      <a:pt x="573805" y="368147"/>
                    </a:lnTo>
                    <a:lnTo>
                      <a:pt x="577415" y="371760"/>
                    </a:lnTo>
                    <a:lnTo>
                      <a:pt x="581030" y="368147"/>
                    </a:lnTo>
                    <a:lnTo>
                      <a:pt x="588256" y="368147"/>
                    </a:lnTo>
                    <a:lnTo>
                      <a:pt x="588256" y="364536"/>
                    </a:lnTo>
                    <a:lnTo>
                      <a:pt x="591867" y="361072"/>
                    </a:lnTo>
                    <a:lnTo>
                      <a:pt x="595478" y="357459"/>
                    </a:lnTo>
                    <a:lnTo>
                      <a:pt x="613545" y="357459"/>
                    </a:lnTo>
                    <a:lnTo>
                      <a:pt x="620771" y="353849"/>
                    </a:lnTo>
                    <a:lnTo>
                      <a:pt x="620771" y="350236"/>
                    </a:lnTo>
                    <a:lnTo>
                      <a:pt x="627992" y="346623"/>
                    </a:lnTo>
                    <a:lnTo>
                      <a:pt x="631607" y="343010"/>
                    </a:lnTo>
                    <a:lnTo>
                      <a:pt x="631607" y="339397"/>
                    </a:lnTo>
                    <a:lnTo>
                      <a:pt x="635218" y="335784"/>
                    </a:lnTo>
                    <a:lnTo>
                      <a:pt x="638833" y="328558"/>
                    </a:lnTo>
                    <a:lnTo>
                      <a:pt x="638833" y="310495"/>
                    </a:lnTo>
                    <a:lnTo>
                      <a:pt x="642444" y="303269"/>
                    </a:lnTo>
                    <a:lnTo>
                      <a:pt x="642444" y="292433"/>
                    </a:lnTo>
                    <a:lnTo>
                      <a:pt x="646059" y="285207"/>
                    </a:lnTo>
                    <a:lnTo>
                      <a:pt x="646059" y="267144"/>
                    </a:lnTo>
                    <a:lnTo>
                      <a:pt x="649670" y="259918"/>
                    </a:lnTo>
                    <a:lnTo>
                      <a:pt x="649670" y="223791"/>
                    </a:lnTo>
                    <a:lnTo>
                      <a:pt x="646059" y="216567"/>
                    </a:lnTo>
                    <a:lnTo>
                      <a:pt x="642444" y="209341"/>
                    </a:lnTo>
                    <a:lnTo>
                      <a:pt x="638833" y="202115"/>
                    </a:lnTo>
                    <a:lnTo>
                      <a:pt x="635218" y="194892"/>
                    </a:lnTo>
                    <a:lnTo>
                      <a:pt x="627992" y="191279"/>
                    </a:lnTo>
                    <a:lnTo>
                      <a:pt x="624382" y="187666"/>
                    </a:lnTo>
                    <a:lnTo>
                      <a:pt x="620771" y="184053"/>
                    </a:lnTo>
                    <a:lnTo>
                      <a:pt x="613545" y="176827"/>
                    </a:lnTo>
                    <a:lnTo>
                      <a:pt x="609930" y="173214"/>
                    </a:lnTo>
                    <a:lnTo>
                      <a:pt x="609930" y="162377"/>
                    </a:lnTo>
                    <a:lnTo>
                      <a:pt x="613545" y="155151"/>
                    </a:lnTo>
                    <a:lnTo>
                      <a:pt x="617156" y="151538"/>
                    </a:lnTo>
                    <a:lnTo>
                      <a:pt x="620771" y="144312"/>
                    </a:lnTo>
                    <a:lnTo>
                      <a:pt x="624382" y="137089"/>
                    </a:lnTo>
                    <a:lnTo>
                      <a:pt x="627992" y="133476"/>
                    </a:lnTo>
                    <a:lnTo>
                      <a:pt x="627992" y="129863"/>
                    </a:lnTo>
                    <a:lnTo>
                      <a:pt x="638833" y="126250"/>
                    </a:lnTo>
                    <a:lnTo>
                      <a:pt x="646059" y="119024"/>
                    </a:lnTo>
                    <a:lnTo>
                      <a:pt x="653281" y="111800"/>
                    </a:lnTo>
                    <a:lnTo>
                      <a:pt x="664122" y="104574"/>
                    </a:lnTo>
                    <a:lnTo>
                      <a:pt x="671348" y="100961"/>
                    </a:lnTo>
                    <a:lnTo>
                      <a:pt x="682184" y="97348"/>
                    </a:lnTo>
                    <a:lnTo>
                      <a:pt x="689410" y="93735"/>
                    </a:lnTo>
                    <a:lnTo>
                      <a:pt x="696636" y="86512"/>
                    </a:lnTo>
                    <a:lnTo>
                      <a:pt x="711084" y="79286"/>
                    </a:lnTo>
                    <a:lnTo>
                      <a:pt x="721925" y="72060"/>
                    </a:lnTo>
                    <a:lnTo>
                      <a:pt x="732761" y="64834"/>
                    </a:lnTo>
                    <a:lnTo>
                      <a:pt x="739987" y="57610"/>
                    </a:lnTo>
                    <a:lnTo>
                      <a:pt x="747213" y="50384"/>
                    </a:lnTo>
                    <a:lnTo>
                      <a:pt x="754435" y="46771"/>
                    </a:lnTo>
                    <a:lnTo>
                      <a:pt x="761661" y="39545"/>
                    </a:lnTo>
                    <a:lnTo>
                      <a:pt x="768887" y="35933"/>
                    </a:lnTo>
                    <a:lnTo>
                      <a:pt x="776113" y="28709"/>
                    </a:lnTo>
                    <a:lnTo>
                      <a:pt x="779576" y="25096"/>
                    </a:lnTo>
                    <a:lnTo>
                      <a:pt x="783338" y="17870"/>
                    </a:lnTo>
                    <a:lnTo>
                      <a:pt x="790413" y="14257"/>
                    </a:lnTo>
                    <a:lnTo>
                      <a:pt x="797639" y="7033"/>
                    </a:lnTo>
                    <a:lnTo>
                      <a:pt x="801401" y="3420"/>
                    </a:lnTo>
                    <a:lnTo>
                      <a:pt x="808627" y="3420"/>
                    </a:lnTo>
                    <a:lnTo>
                      <a:pt x="812091" y="-193"/>
                    </a:lnTo>
                    <a:lnTo>
                      <a:pt x="815701" y="-193"/>
                    </a:lnTo>
                    <a:lnTo>
                      <a:pt x="815701" y="3420"/>
                    </a:lnTo>
                    <a:lnTo>
                      <a:pt x="812091" y="10644"/>
                    </a:lnTo>
                    <a:lnTo>
                      <a:pt x="808627" y="17870"/>
                    </a:lnTo>
                    <a:lnTo>
                      <a:pt x="804865" y="21483"/>
                    </a:lnTo>
                    <a:lnTo>
                      <a:pt x="804865" y="28709"/>
                    </a:lnTo>
                    <a:lnTo>
                      <a:pt x="812091" y="39545"/>
                    </a:lnTo>
                    <a:lnTo>
                      <a:pt x="815701" y="43158"/>
                    </a:lnTo>
                    <a:lnTo>
                      <a:pt x="822927" y="50384"/>
                    </a:lnTo>
                    <a:lnTo>
                      <a:pt x="830153" y="53997"/>
                    </a:lnTo>
                    <a:lnTo>
                      <a:pt x="833764" y="61223"/>
                    </a:lnTo>
                    <a:lnTo>
                      <a:pt x="840990" y="68447"/>
                    </a:lnTo>
                    <a:lnTo>
                      <a:pt x="844605" y="75673"/>
                    </a:lnTo>
                    <a:lnTo>
                      <a:pt x="855442" y="82899"/>
                    </a:lnTo>
                    <a:lnTo>
                      <a:pt x="862668" y="90122"/>
                    </a:lnTo>
                    <a:lnTo>
                      <a:pt x="869894" y="97348"/>
                    </a:lnTo>
                    <a:lnTo>
                      <a:pt x="873504" y="100961"/>
                    </a:lnTo>
                    <a:lnTo>
                      <a:pt x="877115" y="104574"/>
                    </a:lnTo>
                    <a:lnTo>
                      <a:pt x="877115" y="115411"/>
                    </a:lnTo>
                    <a:lnTo>
                      <a:pt x="873504" y="119024"/>
                    </a:lnTo>
                    <a:lnTo>
                      <a:pt x="869894" y="126250"/>
                    </a:lnTo>
                    <a:lnTo>
                      <a:pt x="862668" y="129863"/>
                    </a:lnTo>
                    <a:lnTo>
                      <a:pt x="859052" y="137089"/>
                    </a:lnTo>
                    <a:lnTo>
                      <a:pt x="859052" y="151538"/>
                    </a:lnTo>
                    <a:lnTo>
                      <a:pt x="862668" y="155151"/>
                    </a:lnTo>
                    <a:lnTo>
                      <a:pt x="862668" y="162377"/>
                    </a:lnTo>
                    <a:lnTo>
                      <a:pt x="866278" y="165990"/>
                    </a:lnTo>
                    <a:lnTo>
                      <a:pt x="866278" y="173214"/>
                    </a:lnTo>
                    <a:lnTo>
                      <a:pt x="862668" y="176827"/>
                    </a:lnTo>
                    <a:lnTo>
                      <a:pt x="862668" y="205728"/>
                    </a:lnTo>
                    <a:lnTo>
                      <a:pt x="866278" y="209341"/>
                    </a:lnTo>
                    <a:lnTo>
                      <a:pt x="866278" y="212954"/>
                    </a:lnTo>
                    <a:lnTo>
                      <a:pt x="869894" y="220180"/>
                    </a:lnTo>
                    <a:lnTo>
                      <a:pt x="877115" y="223791"/>
                    </a:lnTo>
                    <a:lnTo>
                      <a:pt x="884341" y="227404"/>
                    </a:lnTo>
                    <a:lnTo>
                      <a:pt x="887956" y="227404"/>
                    </a:lnTo>
                    <a:lnTo>
                      <a:pt x="895182" y="231017"/>
                    </a:lnTo>
                    <a:lnTo>
                      <a:pt x="898793" y="234630"/>
                    </a:lnTo>
                    <a:lnTo>
                      <a:pt x="913245" y="234630"/>
                    </a:lnTo>
                    <a:lnTo>
                      <a:pt x="920471" y="231017"/>
                    </a:lnTo>
                    <a:lnTo>
                      <a:pt x="924081" y="223791"/>
                    </a:lnTo>
                    <a:lnTo>
                      <a:pt x="927692" y="216567"/>
                    </a:lnTo>
                    <a:lnTo>
                      <a:pt x="934918" y="209341"/>
                    </a:lnTo>
                    <a:lnTo>
                      <a:pt x="942144" y="205728"/>
                    </a:lnTo>
                    <a:lnTo>
                      <a:pt x="945759" y="202115"/>
                    </a:lnTo>
                    <a:lnTo>
                      <a:pt x="952980" y="194892"/>
                    </a:lnTo>
                    <a:lnTo>
                      <a:pt x="960206" y="191279"/>
                    </a:lnTo>
                    <a:lnTo>
                      <a:pt x="971048" y="184053"/>
                    </a:lnTo>
                    <a:lnTo>
                      <a:pt x="981884" y="176827"/>
                    </a:lnTo>
                    <a:lnTo>
                      <a:pt x="992721" y="173214"/>
                    </a:lnTo>
                    <a:lnTo>
                      <a:pt x="999947" y="173214"/>
                    </a:lnTo>
                    <a:lnTo>
                      <a:pt x="1010783" y="165990"/>
                    </a:lnTo>
                    <a:lnTo>
                      <a:pt x="1018009" y="158764"/>
                    </a:lnTo>
                    <a:lnTo>
                      <a:pt x="1025235" y="158764"/>
                    </a:lnTo>
                    <a:lnTo>
                      <a:pt x="1028851" y="151538"/>
                    </a:lnTo>
                    <a:lnTo>
                      <a:pt x="1032461" y="147925"/>
                    </a:lnTo>
                    <a:lnTo>
                      <a:pt x="1043298" y="137089"/>
                    </a:lnTo>
                    <a:lnTo>
                      <a:pt x="1046913" y="129863"/>
                    </a:lnTo>
                    <a:lnTo>
                      <a:pt x="1054139" y="126250"/>
                    </a:lnTo>
                    <a:lnTo>
                      <a:pt x="1075812" y="126250"/>
                    </a:lnTo>
                    <a:lnTo>
                      <a:pt x="1079428" y="119024"/>
                    </a:lnTo>
                    <a:lnTo>
                      <a:pt x="1090264" y="108187"/>
                    </a:lnTo>
                    <a:lnTo>
                      <a:pt x="1093875" y="100961"/>
                    </a:lnTo>
                    <a:lnTo>
                      <a:pt x="1101101" y="93735"/>
                    </a:lnTo>
                    <a:lnTo>
                      <a:pt x="1104716" y="90122"/>
                    </a:lnTo>
                    <a:lnTo>
                      <a:pt x="1111937" y="86512"/>
                    </a:lnTo>
                    <a:lnTo>
                      <a:pt x="1119163" y="82899"/>
                    </a:lnTo>
                    <a:lnTo>
                      <a:pt x="1130005" y="86512"/>
                    </a:lnTo>
                    <a:lnTo>
                      <a:pt x="1133615" y="90122"/>
                    </a:lnTo>
                    <a:lnTo>
                      <a:pt x="1140841" y="97348"/>
                    </a:lnTo>
                    <a:lnTo>
                      <a:pt x="1144452" y="100961"/>
                    </a:lnTo>
                    <a:lnTo>
                      <a:pt x="1151678" y="100961"/>
                    </a:lnTo>
                    <a:lnTo>
                      <a:pt x="1155293" y="104574"/>
                    </a:lnTo>
                    <a:lnTo>
                      <a:pt x="1166130" y="108187"/>
                    </a:lnTo>
                    <a:lnTo>
                      <a:pt x="1184192" y="108187"/>
                    </a:lnTo>
                    <a:lnTo>
                      <a:pt x="1191418" y="111800"/>
                    </a:lnTo>
                    <a:lnTo>
                      <a:pt x="1198644" y="111800"/>
                    </a:lnTo>
                    <a:lnTo>
                      <a:pt x="1202255" y="115411"/>
                    </a:lnTo>
                    <a:lnTo>
                      <a:pt x="1205870" y="119024"/>
                    </a:lnTo>
                    <a:lnTo>
                      <a:pt x="1205870" y="133476"/>
                    </a:lnTo>
                    <a:lnTo>
                      <a:pt x="1216707" y="140702"/>
                    </a:lnTo>
                    <a:lnTo>
                      <a:pt x="1220317" y="140702"/>
                    </a:lnTo>
                    <a:lnTo>
                      <a:pt x="1223933" y="144312"/>
                    </a:lnTo>
                    <a:lnTo>
                      <a:pt x="1231159" y="144312"/>
                    </a:lnTo>
                    <a:lnTo>
                      <a:pt x="1241995" y="147925"/>
                    </a:lnTo>
                    <a:lnTo>
                      <a:pt x="1256447" y="147925"/>
                    </a:lnTo>
                    <a:lnTo>
                      <a:pt x="1263673" y="151538"/>
                    </a:lnTo>
                    <a:lnTo>
                      <a:pt x="1270899" y="155151"/>
                    </a:lnTo>
                    <a:lnTo>
                      <a:pt x="1274510" y="162377"/>
                    </a:lnTo>
                    <a:lnTo>
                      <a:pt x="1278120" y="165990"/>
                    </a:lnTo>
                    <a:lnTo>
                      <a:pt x="1281736" y="173214"/>
                    </a:lnTo>
                    <a:lnTo>
                      <a:pt x="1285346" y="180440"/>
                    </a:lnTo>
                    <a:lnTo>
                      <a:pt x="1292572" y="184053"/>
                    </a:lnTo>
                    <a:lnTo>
                      <a:pt x="1296187" y="191279"/>
                    </a:lnTo>
                    <a:lnTo>
                      <a:pt x="1299798" y="194892"/>
                    </a:lnTo>
                    <a:lnTo>
                      <a:pt x="1303409" y="198502"/>
                    </a:lnTo>
                    <a:lnTo>
                      <a:pt x="1307024" y="202115"/>
                    </a:lnTo>
                    <a:lnTo>
                      <a:pt x="1307024" y="209341"/>
                    </a:lnTo>
                    <a:lnTo>
                      <a:pt x="1310635" y="216567"/>
                    </a:lnTo>
                    <a:lnTo>
                      <a:pt x="1310635" y="220180"/>
                    </a:lnTo>
                    <a:lnTo>
                      <a:pt x="1307024" y="227404"/>
                    </a:lnTo>
                    <a:lnTo>
                      <a:pt x="1307024" y="231017"/>
                    </a:lnTo>
                    <a:lnTo>
                      <a:pt x="1303409" y="234630"/>
                    </a:lnTo>
                    <a:lnTo>
                      <a:pt x="1303409" y="259918"/>
                    </a:lnTo>
                    <a:lnTo>
                      <a:pt x="1299798" y="263531"/>
                    </a:lnTo>
                    <a:lnTo>
                      <a:pt x="1296187" y="270757"/>
                    </a:lnTo>
                    <a:lnTo>
                      <a:pt x="1292572" y="270757"/>
                    </a:lnTo>
                    <a:lnTo>
                      <a:pt x="1292572" y="274370"/>
                    </a:lnTo>
                    <a:lnTo>
                      <a:pt x="1288961" y="277981"/>
                    </a:lnTo>
                    <a:lnTo>
                      <a:pt x="1281736" y="281594"/>
                    </a:lnTo>
                    <a:lnTo>
                      <a:pt x="1274510" y="285207"/>
                    </a:lnTo>
                    <a:lnTo>
                      <a:pt x="1270899" y="288820"/>
                    </a:lnTo>
                    <a:lnTo>
                      <a:pt x="1267284" y="292433"/>
                    </a:lnTo>
                    <a:lnTo>
                      <a:pt x="1263673" y="296046"/>
                    </a:lnTo>
                    <a:lnTo>
                      <a:pt x="1260058" y="303269"/>
                    </a:lnTo>
                    <a:lnTo>
                      <a:pt x="1260058" y="321334"/>
                    </a:lnTo>
                    <a:lnTo>
                      <a:pt x="1263673" y="324947"/>
                    </a:lnTo>
                    <a:lnTo>
                      <a:pt x="1263673" y="328558"/>
                    </a:lnTo>
                    <a:lnTo>
                      <a:pt x="1267284" y="332171"/>
                    </a:lnTo>
                    <a:lnTo>
                      <a:pt x="1263673" y="339247"/>
                    </a:lnTo>
                    <a:lnTo>
                      <a:pt x="1263673" y="342858"/>
                    </a:lnTo>
                    <a:lnTo>
                      <a:pt x="1260058" y="350236"/>
                    </a:lnTo>
                    <a:lnTo>
                      <a:pt x="1256447" y="357310"/>
                    </a:lnTo>
                    <a:lnTo>
                      <a:pt x="1252832" y="360923"/>
                    </a:lnTo>
                    <a:lnTo>
                      <a:pt x="1249221" y="364536"/>
                    </a:lnTo>
                    <a:lnTo>
                      <a:pt x="1249221" y="368147"/>
                    </a:lnTo>
                    <a:lnTo>
                      <a:pt x="1245606" y="371760"/>
                    </a:lnTo>
                    <a:lnTo>
                      <a:pt x="1241995" y="375373"/>
                    </a:lnTo>
                    <a:lnTo>
                      <a:pt x="1238384" y="378986"/>
                    </a:lnTo>
                    <a:lnTo>
                      <a:pt x="1234769" y="382599"/>
                    </a:lnTo>
                    <a:lnTo>
                      <a:pt x="1231159" y="386212"/>
                    </a:lnTo>
                    <a:lnTo>
                      <a:pt x="1231159" y="389824"/>
                    </a:lnTo>
                    <a:lnTo>
                      <a:pt x="1234769" y="393435"/>
                    </a:lnTo>
                    <a:lnTo>
                      <a:pt x="1238384" y="393435"/>
                    </a:lnTo>
                    <a:lnTo>
                      <a:pt x="1241995" y="400661"/>
                    </a:lnTo>
                    <a:lnTo>
                      <a:pt x="1245606" y="400661"/>
                    </a:lnTo>
                    <a:lnTo>
                      <a:pt x="1252832" y="407887"/>
                    </a:lnTo>
                    <a:lnTo>
                      <a:pt x="1260058" y="411500"/>
                    </a:lnTo>
                    <a:lnTo>
                      <a:pt x="1263673" y="415113"/>
                    </a:lnTo>
                    <a:lnTo>
                      <a:pt x="1278120" y="415113"/>
                    </a:lnTo>
                    <a:lnTo>
                      <a:pt x="1285346" y="411500"/>
                    </a:lnTo>
                    <a:lnTo>
                      <a:pt x="1296187" y="404274"/>
                    </a:lnTo>
                    <a:lnTo>
                      <a:pt x="1299798" y="397048"/>
                    </a:lnTo>
                    <a:lnTo>
                      <a:pt x="1303409" y="393435"/>
                    </a:lnTo>
                    <a:lnTo>
                      <a:pt x="1310635" y="386212"/>
                    </a:lnTo>
                    <a:lnTo>
                      <a:pt x="1314250" y="382599"/>
                    </a:lnTo>
                    <a:lnTo>
                      <a:pt x="1317861" y="378986"/>
                    </a:lnTo>
                    <a:lnTo>
                      <a:pt x="1325087" y="378986"/>
                    </a:lnTo>
                    <a:lnTo>
                      <a:pt x="1328697" y="382599"/>
                    </a:lnTo>
                    <a:lnTo>
                      <a:pt x="1339538" y="382599"/>
                    </a:lnTo>
                    <a:lnTo>
                      <a:pt x="1343149" y="378986"/>
                    </a:lnTo>
                    <a:lnTo>
                      <a:pt x="1350375" y="375373"/>
                    </a:lnTo>
                    <a:lnTo>
                      <a:pt x="1357449" y="364536"/>
                    </a:lnTo>
                    <a:lnTo>
                      <a:pt x="1361212" y="364536"/>
                    </a:lnTo>
                    <a:lnTo>
                      <a:pt x="1368438" y="360923"/>
                    </a:lnTo>
                    <a:lnTo>
                      <a:pt x="1375664" y="364536"/>
                    </a:lnTo>
                    <a:lnTo>
                      <a:pt x="1386500" y="371760"/>
                    </a:lnTo>
                    <a:lnTo>
                      <a:pt x="1422478" y="422337"/>
                    </a:lnTo>
                    <a:lnTo>
                      <a:pt x="1426241" y="422337"/>
                    </a:lnTo>
                    <a:lnTo>
                      <a:pt x="1429704" y="425950"/>
                    </a:lnTo>
                    <a:lnTo>
                      <a:pt x="1433466" y="433176"/>
                    </a:lnTo>
                    <a:lnTo>
                      <a:pt x="1437077" y="436788"/>
                    </a:lnTo>
                    <a:lnTo>
                      <a:pt x="1440541" y="440401"/>
                    </a:lnTo>
                    <a:lnTo>
                      <a:pt x="1440541" y="447625"/>
                    </a:lnTo>
                    <a:lnTo>
                      <a:pt x="1444303" y="451238"/>
                    </a:lnTo>
                    <a:lnTo>
                      <a:pt x="1444303" y="469303"/>
                    </a:lnTo>
                    <a:lnTo>
                      <a:pt x="1447767" y="472914"/>
                    </a:lnTo>
                    <a:lnTo>
                      <a:pt x="1451529" y="476527"/>
                    </a:lnTo>
                    <a:lnTo>
                      <a:pt x="1454993" y="480140"/>
                    </a:lnTo>
                    <a:lnTo>
                      <a:pt x="1454993" y="483753"/>
                    </a:lnTo>
                    <a:lnTo>
                      <a:pt x="1451529" y="487365"/>
                    </a:lnTo>
                    <a:lnTo>
                      <a:pt x="1451529" y="490978"/>
                    </a:lnTo>
                    <a:lnTo>
                      <a:pt x="1426241" y="490978"/>
                    </a:lnTo>
                    <a:lnTo>
                      <a:pt x="1422478" y="494591"/>
                    </a:lnTo>
                    <a:lnTo>
                      <a:pt x="1400952" y="494591"/>
                    </a:lnTo>
                    <a:lnTo>
                      <a:pt x="1390115" y="501815"/>
                    </a:lnTo>
                    <a:lnTo>
                      <a:pt x="1379274" y="505428"/>
                    </a:lnTo>
                    <a:lnTo>
                      <a:pt x="1372053" y="512654"/>
                    </a:lnTo>
                    <a:lnTo>
                      <a:pt x="1364827" y="519880"/>
                    </a:lnTo>
                    <a:lnTo>
                      <a:pt x="1357601" y="527104"/>
                    </a:lnTo>
                    <a:lnTo>
                      <a:pt x="1350375" y="534330"/>
                    </a:lnTo>
                    <a:lnTo>
                      <a:pt x="1346764" y="537942"/>
                    </a:lnTo>
                    <a:lnTo>
                      <a:pt x="1339538" y="541555"/>
                    </a:lnTo>
                    <a:lnTo>
                      <a:pt x="1325087" y="541555"/>
                    </a:lnTo>
                    <a:lnTo>
                      <a:pt x="1317861" y="545168"/>
                    </a:lnTo>
                    <a:lnTo>
                      <a:pt x="1314250" y="552394"/>
                    </a:lnTo>
                    <a:lnTo>
                      <a:pt x="1310635" y="563231"/>
                    </a:lnTo>
                    <a:lnTo>
                      <a:pt x="1310635" y="574070"/>
                    </a:lnTo>
                    <a:lnTo>
                      <a:pt x="1307024" y="577683"/>
                    </a:lnTo>
                    <a:lnTo>
                      <a:pt x="1303409" y="581294"/>
                    </a:lnTo>
                    <a:lnTo>
                      <a:pt x="1296187" y="588519"/>
                    </a:lnTo>
                    <a:lnTo>
                      <a:pt x="1288961" y="592132"/>
                    </a:lnTo>
                    <a:lnTo>
                      <a:pt x="1285346" y="595745"/>
                    </a:lnTo>
                    <a:lnTo>
                      <a:pt x="1278120" y="599358"/>
                    </a:lnTo>
                    <a:lnTo>
                      <a:pt x="1274510" y="599358"/>
                    </a:lnTo>
                    <a:lnTo>
                      <a:pt x="1267284" y="602971"/>
                    </a:lnTo>
                    <a:lnTo>
                      <a:pt x="1260058" y="606582"/>
                    </a:lnTo>
                    <a:lnTo>
                      <a:pt x="1260058" y="610195"/>
                    </a:lnTo>
                    <a:lnTo>
                      <a:pt x="1256447" y="613808"/>
                    </a:lnTo>
                    <a:lnTo>
                      <a:pt x="1260058" y="617421"/>
                    </a:lnTo>
                    <a:lnTo>
                      <a:pt x="1260058" y="624647"/>
                    </a:lnTo>
                    <a:lnTo>
                      <a:pt x="1256447" y="628260"/>
                    </a:lnTo>
                    <a:lnTo>
                      <a:pt x="1256447" y="631873"/>
                    </a:lnTo>
                    <a:lnTo>
                      <a:pt x="1252832" y="642709"/>
                    </a:lnTo>
                    <a:lnTo>
                      <a:pt x="1252832" y="649935"/>
                    </a:lnTo>
                    <a:lnTo>
                      <a:pt x="1249221" y="660772"/>
                    </a:lnTo>
                    <a:lnTo>
                      <a:pt x="1249221" y="664385"/>
                    </a:lnTo>
                    <a:lnTo>
                      <a:pt x="1245606" y="671611"/>
                    </a:lnTo>
                    <a:lnTo>
                      <a:pt x="1241995" y="678837"/>
                    </a:lnTo>
                    <a:lnTo>
                      <a:pt x="1238384" y="682450"/>
                    </a:lnTo>
                    <a:lnTo>
                      <a:pt x="1238384" y="689673"/>
                    </a:lnTo>
                    <a:lnTo>
                      <a:pt x="1241995" y="693286"/>
                    </a:lnTo>
                    <a:lnTo>
                      <a:pt x="1245606" y="696899"/>
                    </a:lnTo>
                    <a:lnTo>
                      <a:pt x="1241995" y="704125"/>
                    </a:lnTo>
                    <a:lnTo>
                      <a:pt x="1238384" y="711351"/>
                    </a:lnTo>
                    <a:lnTo>
                      <a:pt x="1238384" y="718575"/>
                    </a:lnTo>
                    <a:lnTo>
                      <a:pt x="1241995" y="722188"/>
                    </a:lnTo>
                    <a:lnTo>
                      <a:pt x="1241995" y="725801"/>
                    </a:lnTo>
                    <a:lnTo>
                      <a:pt x="1238384" y="729414"/>
                    </a:lnTo>
                    <a:lnTo>
                      <a:pt x="1234769" y="733027"/>
                    </a:lnTo>
                    <a:lnTo>
                      <a:pt x="1234769" y="747476"/>
                    </a:lnTo>
                    <a:lnTo>
                      <a:pt x="1238384" y="751089"/>
                    </a:lnTo>
                    <a:lnTo>
                      <a:pt x="1241995" y="754702"/>
                    </a:lnTo>
                    <a:lnTo>
                      <a:pt x="1241995" y="758315"/>
                    </a:lnTo>
                    <a:lnTo>
                      <a:pt x="1245606" y="765539"/>
                    </a:lnTo>
                    <a:lnTo>
                      <a:pt x="1249221" y="772765"/>
                    </a:lnTo>
                    <a:lnTo>
                      <a:pt x="1256447" y="779991"/>
                    </a:lnTo>
                    <a:lnTo>
                      <a:pt x="1260058" y="787217"/>
                    </a:lnTo>
                    <a:lnTo>
                      <a:pt x="1267284" y="790830"/>
                    </a:lnTo>
                    <a:lnTo>
                      <a:pt x="1274510" y="790830"/>
                    </a:lnTo>
                    <a:lnTo>
                      <a:pt x="1281736" y="794440"/>
                    </a:lnTo>
                    <a:lnTo>
                      <a:pt x="1285346" y="794440"/>
                    </a:lnTo>
                    <a:lnTo>
                      <a:pt x="1288961" y="798053"/>
                    </a:lnTo>
                    <a:lnTo>
                      <a:pt x="1299798" y="812505"/>
                    </a:lnTo>
                    <a:lnTo>
                      <a:pt x="1299798" y="816118"/>
                    </a:lnTo>
                    <a:lnTo>
                      <a:pt x="1296187" y="823342"/>
                    </a:lnTo>
                    <a:lnTo>
                      <a:pt x="1296187" y="834181"/>
                    </a:lnTo>
                    <a:lnTo>
                      <a:pt x="1299798" y="837794"/>
                    </a:lnTo>
                    <a:lnTo>
                      <a:pt x="1299798" y="841407"/>
                    </a:lnTo>
                    <a:lnTo>
                      <a:pt x="1303409" y="848630"/>
                    </a:lnTo>
                    <a:lnTo>
                      <a:pt x="1310635" y="852243"/>
                    </a:lnTo>
                    <a:lnTo>
                      <a:pt x="1317861" y="855856"/>
                    </a:lnTo>
                    <a:lnTo>
                      <a:pt x="1328697" y="859469"/>
                    </a:lnTo>
                    <a:lnTo>
                      <a:pt x="1339538" y="866695"/>
                    </a:lnTo>
                    <a:lnTo>
                      <a:pt x="1343149" y="870308"/>
                    </a:lnTo>
                    <a:lnTo>
                      <a:pt x="1353986" y="873919"/>
                    </a:lnTo>
                    <a:lnTo>
                      <a:pt x="1364827" y="877532"/>
                    </a:lnTo>
                    <a:lnTo>
                      <a:pt x="1368438" y="881145"/>
                    </a:lnTo>
                    <a:lnTo>
                      <a:pt x="1375664" y="881145"/>
                    </a:lnTo>
                    <a:lnTo>
                      <a:pt x="1382890" y="884758"/>
                    </a:lnTo>
                    <a:lnTo>
                      <a:pt x="1390115" y="884758"/>
                    </a:lnTo>
                    <a:lnTo>
                      <a:pt x="1393726" y="891984"/>
                    </a:lnTo>
                    <a:lnTo>
                      <a:pt x="1400952" y="899207"/>
                    </a:lnTo>
                    <a:lnTo>
                      <a:pt x="1404563" y="902820"/>
                    </a:lnTo>
                    <a:lnTo>
                      <a:pt x="1411789" y="909897"/>
                    </a:lnTo>
                    <a:lnTo>
                      <a:pt x="1415252" y="913508"/>
                    </a:lnTo>
                    <a:lnTo>
                      <a:pt x="1415252" y="917121"/>
                    </a:lnTo>
                    <a:lnTo>
                      <a:pt x="1422478" y="920885"/>
                    </a:lnTo>
                    <a:lnTo>
                      <a:pt x="1429704" y="924496"/>
                    </a:lnTo>
                    <a:lnTo>
                      <a:pt x="1433466" y="928109"/>
                    </a:lnTo>
                    <a:lnTo>
                      <a:pt x="1437077" y="931573"/>
                    </a:lnTo>
                    <a:lnTo>
                      <a:pt x="1440541" y="935185"/>
                    </a:lnTo>
                    <a:lnTo>
                      <a:pt x="1437077" y="935185"/>
                    </a:lnTo>
                    <a:lnTo>
                      <a:pt x="1437077" y="942409"/>
                    </a:lnTo>
                    <a:lnTo>
                      <a:pt x="1433466" y="953397"/>
                    </a:lnTo>
                    <a:lnTo>
                      <a:pt x="1437077" y="960474"/>
                    </a:lnTo>
                    <a:lnTo>
                      <a:pt x="1440541" y="964085"/>
                    </a:lnTo>
                    <a:lnTo>
                      <a:pt x="1444303" y="967698"/>
                    </a:lnTo>
                    <a:lnTo>
                      <a:pt x="1447767" y="971311"/>
                    </a:lnTo>
                    <a:lnTo>
                      <a:pt x="1451529" y="974924"/>
                    </a:lnTo>
                    <a:lnTo>
                      <a:pt x="1454993" y="982149"/>
                    </a:lnTo>
                    <a:lnTo>
                      <a:pt x="1454993" y="1000212"/>
                    </a:lnTo>
                    <a:lnTo>
                      <a:pt x="1451529" y="1007438"/>
                    </a:lnTo>
                    <a:lnTo>
                      <a:pt x="1451529" y="1021888"/>
                    </a:lnTo>
                    <a:lnTo>
                      <a:pt x="1447767" y="1029114"/>
                    </a:lnTo>
                    <a:lnTo>
                      <a:pt x="1444303" y="1032726"/>
                    </a:lnTo>
                    <a:lnTo>
                      <a:pt x="1444303" y="1058015"/>
                    </a:lnTo>
                    <a:lnTo>
                      <a:pt x="1447767" y="1061628"/>
                    </a:lnTo>
                    <a:lnTo>
                      <a:pt x="1447767" y="1068854"/>
                    </a:lnTo>
                    <a:lnTo>
                      <a:pt x="1451529" y="1072465"/>
                    </a:lnTo>
                    <a:lnTo>
                      <a:pt x="1454993" y="1076078"/>
                    </a:lnTo>
                    <a:lnTo>
                      <a:pt x="1458755" y="1079691"/>
                    </a:lnTo>
                    <a:lnTo>
                      <a:pt x="1462219" y="1086916"/>
                    </a:lnTo>
                    <a:lnTo>
                      <a:pt x="1462219" y="1094142"/>
                    </a:lnTo>
                    <a:lnTo>
                      <a:pt x="1465829" y="1101366"/>
                    </a:lnTo>
                    <a:lnTo>
                      <a:pt x="1469440" y="1104979"/>
                    </a:lnTo>
                    <a:lnTo>
                      <a:pt x="1473055" y="1108592"/>
                    </a:lnTo>
                    <a:lnTo>
                      <a:pt x="1480281" y="1115818"/>
                    </a:lnTo>
                    <a:lnTo>
                      <a:pt x="1483892" y="1119431"/>
                    </a:lnTo>
                    <a:lnTo>
                      <a:pt x="1491118" y="1123042"/>
                    </a:lnTo>
                    <a:lnTo>
                      <a:pt x="1494733" y="1123042"/>
                    </a:lnTo>
                    <a:lnTo>
                      <a:pt x="1498344" y="1126655"/>
                    </a:lnTo>
                    <a:lnTo>
                      <a:pt x="1498344" y="1130268"/>
                    </a:lnTo>
                    <a:lnTo>
                      <a:pt x="1501954" y="1133880"/>
                    </a:lnTo>
                    <a:lnTo>
                      <a:pt x="1498344" y="1137493"/>
                    </a:lnTo>
                    <a:lnTo>
                      <a:pt x="1498344" y="1144719"/>
                    </a:lnTo>
                    <a:lnTo>
                      <a:pt x="1494733" y="1148332"/>
                    </a:lnTo>
                    <a:lnTo>
                      <a:pt x="1494733" y="1177232"/>
                    </a:lnTo>
                    <a:lnTo>
                      <a:pt x="1498344" y="1180845"/>
                    </a:lnTo>
                    <a:lnTo>
                      <a:pt x="1501954" y="1184457"/>
                    </a:lnTo>
                    <a:lnTo>
                      <a:pt x="1509180" y="1188070"/>
                    </a:lnTo>
                    <a:lnTo>
                      <a:pt x="1512796" y="1191683"/>
                    </a:lnTo>
                    <a:lnTo>
                      <a:pt x="1516406" y="1195296"/>
                    </a:lnTo>
                    <a:lnTo>
                      <a:pt x="1516406" y="1198909"/>
                    </a:lnTo>
                    <a:lnTo>
                      <a:pt x="1520022" y="1198909"/>
                    </a:lnTo>
                    <a:lnTo>
                      <a:pt x="1523632" y="1202520"/>
                    </a:lnTo>
                    <a:lnTo>
                      <a:pt x="1520022" y="1206133"/>
                    </a:lnTo>
                    <a:lnTo>
                      <a:pt x="1516406" y="1209746"/>
                    </a:lnTo>
                    <a:lnTo>
                      <a:pt x="1512796" y="1216972"/>
                    </a:lnTo>
                    <a:lnTo>
                      <a:pt x="1509180" y="1220585"/>
                    </a:lnTo>
                    <a:lnTo>
                      <a:pt x="1505570" y="1227811"/>
                    </a:lnTo>
                    <a:lnTo>
                      <a:pt x="1509180" y="1231422"/>
                    </a:lnTo>
                    <a:lnTo>
                      <a:pt x="1505570" y="1238647"/>
                    </a:lnTo>
                    <a:lnTo>
                      <a:pt x="1501954" y="1242260"/>
                    </a:lnTo>
                    <a:lnTo>
                      <a:pt x="1501954" y="1245873"/>
                    </a:lnTo>
                    <a:lnTo>
                      <a:pt x="1498344" y="1249486"/>
                    </a:lnTo>
                    <a:lnTo>
                      <a:pt x="1491118" y="1256710"/>
                    </a:lnTo>
                    <a:lnTo>
                      <a:pt x="1487507" y="1260323"/>
                    </a:lnTo>
                    <a:lnTo>
                      <a:pt x="1483892" y="1260323"/>
                    </a:lnTo>
                    <a:lnTo>
                      <a:pt x="1473055" y="1263936"/>
                    </a:lnTo>
                    <a:lnTo>
                      <a:pt x="1465829" y="1263936"/>
                    </a:lnTo>
                    <a:lnTo>
                      <a:pt x="1458755" y="1267549"/>
                    </a:lnTo>
                    <a:lnTo>
                      <a:pt x="1447767" y="1267549"/>
                    </a:lnTo>
                    <a:lnTo>
                      <a:pt x="1444303" y="1271162"/>
                    </a:lnTo>
                    <a:lnTo>
                      <a:pt x="1444303" y="1289224"/>
                    </a:lnTo>
                    <a:lnTo>
                      <a:pt x="1447767" y="1292837"/>
                    </a:lnTo>
                    <a:lnTo>
                      <a:pt x="1447767" y="1296450"/>
                    </a:lnTo>
                    <a:lnTo>
                      <a:pt x="1451529" y="1300063"/>
                    </a:lnTo>
                    <a:lnTo>
                      <a:pt x="1451529" y="1303676"/>
                    </a:lnTo>
                    <a:lnTo>
                      <a:pt x="1444303" y="1310900"/>
                    </a:lnTo>
                    <a:lnTo>
                      <a:pt x="1440541" y="1314513"/>
                    </a:lnTo>
                    <a:lnTo>
                      <a:pt x="1437077" y="1325352"/>
                    </a:lnTo>
                    <a:lnTo>
                      <a:pt x="1433466" y="1332578"/>
                    </a:lnTo>
                    <a:lnTo>
                      <a:pt x="1429704" y="1343414"/>
                    </a:lnTo>
                    <a:lnTo>
                      <a:pt x="1422478" y="1350640"/>
                    </a:lnTo>
                    <a:lnTo>
                      <a:pt x="1419015" y="1354253"/>
                    </a:lnTo>
                    <a:lnTo>
                      <a:pt x="1415252" y="1357866"/>
                    </a:lnTo>
                    <a:lnTo>
                      <a:pt x="1411789" y="1361479"/>
                    </a:lnTo>
                    <a:lnTo>
                      <a:pt x="1400952" y="1361479"/>
                    </a:lnTo>
                    <a:lnTo>
                      <a:pt x="1397341" y="1357866"/>
                    </a:lnTo>
                    <a:lnTo>
                      <a:pt x="1390115" y="1357866"/>
                    </a:lnTo>
                    <a:lnTo>
                      <a:pt x="1386500" y="1361479"/>
                    </a:lnTo>
                    <a:lnTo>
                      <a:pt x="1382890" y="1361479"/>
                    </a:lnTo>
                    <a:lnTo>
                      <a:pt x="1382890" y="1357866"/>
                    </a:lnTo>
                    <a:lnTo>
                      <a:pt x="1375664" y="1357866"/>
                    </a:lnTo>
                    <a:lnTo>
                      <a:pt x="1375664" y="1354253"/>
                    </a:lnTo>
                    <a:lnTo>
                      <a:pt x="1372053" y="1350640"/>
                    </a:lnTo>
                    <a:lnTo>
                      <a:pt x="1364827" y="1347027"/>
                    </a:lnTo>
                    <a:lnTo>
                      <a:pt x="1357601" y="1347027"/>
                    </a:lnTo>
                    <a:lnTo>
                      <a:pt x="1353986" y="1350640"/>
                    </a:lnTo>
                    <a:lnTo>
                      <a:pt x="1350375" y="1354253"/>
                    </a:lnTo>
                    <a:lnTo>
                      <a:pt x="1346764" y="1357866"/>
                    </a:lnTo>
                    <a:lnTo>
                      <a:pt x="1346764" y="1365090"/>
                    </a:lnTo>
                    <a:lnTo>
                      <a:pt x="1343149" y="1368703"/>
                    </a:lnTo>
                    <a:lnTo>
                      <a:pt x="1339538" y="1379542"/>
                    </a:lnTo>
                    <a:lnTo>
                      <a:pt x="1339538" y="1390378"/>
                    </a:lnTo>
                    <a:lnTo>
                      <a:pt x="1335923" y="1397604"/>
                    </a:lnTo>
                    <a:lnTo>
                      <a:pt x="1335923" y="1404830"/>
                    </a:lnTo>
                    <a:lnTo>
                      <a:pt x="1332313" y="1408443"/>
                    </a:lnTo>
                    <a:lnTo>
                      <a:pt x="1328697" y="1415667"/>
                    </a:lnTo>
                    <a:lnTo>
                      <a:pt x="1325087" y="1419280"/>
                    </a:lnTo>
                    <a:lnTo>
                      <a:pt x="1325087" y="1422893"/>
                    </a:lnTo>
                    <a:lnTo>
                      <a:pt x="1321476" y="1426506"/>
                    </a:lnTo>
                    <a:lnTo>
                      <a:pt x="1317861" y="1426506"/>
                    </a:lnTo>
                    <a:lnTo>
                      <a:pt x="1310635" y="1430119"/>
                    </a:lnTo>
                    <a:lnTo>
                      <a:pt x="1281736" y="1430119"/>
                    </a:lnTo>
                    <a:lnTo>
                      <a:pt x="1274510" y="1433732"/>
                    </a:lnTo>
                    <a:lnTo>
                      <a:pt x="1231159" y="1433732"/>
                    </a:lnTo>
                    <a:lnTo>
                      <a:pt x="1220317" y="1437345"/>
                    </a:lnTo>
                    <a:lnTo>
                      <a:pt x="1187807" y="1437345"/>
                    </a:lnTo>
                    <a:lnTo>
                      <a:pt x="1180582" y="1440958"/>
                    </a:lnTo>
                    <a:lnTo>
                      <a:pt x="1166130" y="1440958"/>
                    </a:lnTo>
                    <a:lnTo>
                      <a:pt x="1158904" y="1444568"/>
                    </a:lnTo>
                    <a:lnTo>
                      <a:pt x="1148067" y="1448181"/>
                    </a:lnTo>
                    <a:lnTo>
                      <a:pt x="1137230" y="1448181"/>
                    </a:lnTo>
                    <a:lnTo>
                      <a:pt x="1130005" y="1451794"/>
                    </a:lnTo>
                    <a:lnTo>
                      <a:pt x="1122779" y="1451794"/>
                    </a:lnTo>
                    <a:lnTo>
                      <a:pt x="1119163" y="1455407"/>
                    </a:lnTo>
                    <a:lnTo>
                      <a:pt x="1108327" y="1455407"/>
                    </a:lnTo>
                    <a:lnTo>
                      <a:pt x="1104716" y="1459020"/>
                    </a:lnTo>
                    <a:lnTo>
                      <a:pt x="1097490" y="1466246"/>
                    </a:lnTo>
                    <a:lnTo>
                      <a:pt x="1093875" y="1469857"/>
                    </a:lnTo>
                    <a:lnTo>
                      <a:pt x="1075812" y="1469857"/>
                    </a:lnTo>
                    <a:lnTo>
                      <a:pt x="1072202" y="1466246"/>
                    </a:lnTo>
                    <a:lnTo>
                      <a:pt x="1050524" y="1466246"/>
                    </a:lnTo>
                    <a:lnTo>
                      <a:pt x="1043298" y="1469857"/>
                    </a:lnTo>
                    <a:lnTo>
                      <a:pt x="1032461" y="1469857"/>
                    </a:lnTo>
                    <a:lnTo>
                      <a:pt x="1021625" y="1473470"/>
                    </a:lnTo>
                    <a:lnTo>
                      <a:pt x="1018009" y="1477083"/>
                    </a:lnTo>
                    <a:lnTo>
                      <a:pt x="1010783" y="1480696"/>
                    </a:lnTo>
                    <a:lnTo>
                      <a:pt x="1003562" y="1484309"/>
                    </a:lnTo>
                    <a:lnTo>
                      <a:pt x="996336" y="1487922"/>
                    </a:lnTo>
                    <a:lnTo>
                      <a:pt x="989110" y="1491535"/>
                    </a:lnTo>
                    <a:lnTo>
                      <a:pt x="981884" y="1495145"/>
                    </a:lnTo>
                    <a:lnTo>
                      <a:pt x="971048" y="1498758"/>
                    </a:lnTo>
                    <a:lnTo>
                      <a:pt x="963822" y="1502222"/>
                    </a:lnTo>
                    <a:lnTo>
                      <a:pt x="956596" y="1505835"/>
                    </a:lnTo>
                    <a:lnTo>
                      <a:pt x="949370" y="1513059"/>
                    </a:lnTo>
                    <a:lnTo>
                      <a:pt x="945759" y="1516823"/>
                    </a:lnTo>
                    <a:lnTo>
                      <a:pt x="935069" y="1527511"/>
                    </a:lnTo>
                    <a:lnTo>
                      <a:pt x="931307" y="1531123"/>
                    </a:lnTo>
                    <a:lnTo>
                      <a:pt x="906170" y="1531123"/>
                    </a:lnTo>
                    <a:lnTo>
                      <a:pt x="902555" y="1534734"/>
                    </a:lnTo>
                    <a:lnTo>
                      <a:pt x="895329" y="1538347"/>
                    </a:lnTo>
                    <a:lnTo>
                      <a:pt x="888103" y="1545725"/>
                    </a:lnTo>
                    <a:lnTo>
                      <a:pt x="884492" y="1549335"/>
                    </a:lnTo>
                    <a:lnTo>
                      <a:pt x="880882" y="1556412"/>
                    </a:lnTo>
                    <a:lnTo>
                      <a:pt x="877267" y="1563636"/>
                    </a:lnTo>
                    <a:lnTo>
                      <a:pt x="859204" y="1563636"/>
                    </a:lnTo>
                    <a:lnTo>
                      <a:pt x="851978" y="1570862"/>
                    </a:lnTo>
                    <a:lnTo>
                      <a:pt x="848367" y="1581700"/>
                    </a:lnTo>
                    <a:lnTo>
                      <a:pt x="844752" y="1588924"/>
                    </a:lnTo>
                    <a:lnTo>
                      <a:pt x="841141" y="1599763"/>
                    </a:lnTo>
                    <a:lnTo>
                      <a:pt x="837526" y="1603376"/>
                    </a:lnTo>
                    <a:lnTo>
                      <a:pt x="833915" y="1606989"/>
                    </a:lnTo>
                    <a:lnTo>
                      <a:pt x="826690" y="1603376"/>
                    </a:lnTo>
                    <a:lnTo>
                      <a:pt x="823079" y="1603376"/>
                    </a:lnTo>
                    <a:lnTo>
                      <a:pt x="819464" y="1599763"/>
                    </a:lnTo>
                    <a:lnTo>
                      <a:pt x="812238" y="1596150"/>
                    </a:lnTo>
                    <a:lnTo>
                      <a:pt x="805016" y="1592537"/>
                    </a:lnTo>
                    <a:lnTo>
                      <a:pt x="801401" y="1588924"/>
                    </a:lnTo>
                    <a:lnTo>
                      <a:pt x="794175" y="1585313"/>
                    </a:lnTo>
                    <a:lnTo>
                      <a:pt x="786949" y="1581700"/>
                    </a:lnTo>
                    <a:lnTo>
                      <a:pt x="779728" y="1578088"/>
                    </a:lnTo>
                    <a:lnTo>
                      <a:pt x="772502" y="1570862"/>
                    </a:lnTo>
                    <a:lnTo>
                      <a:pt x="765276" y="1563636"/>
                    </a:lnTo>
                    <a:lnTo>
                      <a:pt x="761661" y="1560023"/>
                    </a:lnTo>
                    <a:lnTo>
                      <a:pt x="758050" y="1552948"/>
                    </a:lnTo>
                    <a:lnTo>
                      <a:pt x="754435" y="1545725"/>
                    </a:lnTo>
                    <a:lnTo>
                      <a:pt x="750824" y="1542112"/>
                    </a:lnTo>
                    <a:lnTo>
                      <a:pt x="743598" y="1538347"/>
                    </a:lnTo>
                    <a:lnTo>
                      <a:pt x="736372" y="1531123"/>
                    </a:lnTo>
                    <a:lnTo>
                      <a:pt x="729146" y="1527511"/>
                    </a:lnTo>
                    <a:lnTo>
                      <a:pt x="721925" y="1524047"/>
                    </a:lnTo>
                    <a:lnTo>
                      <a:pt x="714699" y="1520436"/>
                    </a:lnTo>
                    <a:lnTo>
                      <a:pt x="707473" y="1516823"/>
                    </a:lnTo>
                    <a:lnTo>
                      <a:pt x="700247" y="1513059"/>
                    </a:lnTo>
                    <a:lnTo>
                      <a:pt x="693021" y="1509446"/>
                    </a:lnTo>
                    <a:lnTo>
                      <a:pt x="685795" y="1502222"/>
                    </a:lnTo>
                    <a:lnTo>
                      <a:pt x="678569" y="1498758"/>
                    </a:lnTo>
                    <a:lnTo>
                      <a:pt x="671348" y="1495145"/>
                    </a:lnTo>
                    <a:lnTo>
                      <a:pt x="664122" y="1491535"/>
                    </a:lnTo>
                    <a:lnTo>
                      <a:pt x="656896" y="1487922"/>
                    </a:lnTo>
                    <a:lnTo>
                      <a:pt x="646059" y="1484309"/>
                    </a:lnTo>
                    <a:lnTo>
                      <a:pt x="638833" y="1480696"/>
                    </a:lnTo>
                    <a:lnTo>
                      <a:pt x="631607" y="1477083"/>
                    </a:lnTo>
                    <a:lnTo>
                      <a:pt x="627992" y="1469857"/>
                    </a:lnTo>
                    <a:lnTo>
                      <a:pt x="620771" y="1462633"/>
                    </a:lnTo>
                    <a:lnTo>
                      <a:pt x="617156" y="1459020"/>
                    </a:lnTo>
                    <a:lnTo>
                      <a:pt x="609930" y="1455407"/>
                    </a:lnTo>
                    <a:lnTo>
                      <a:pt x="606319" y="1448181"/>
                    </a:lnTo>
                    <a:lnTo>
                      <a:pt x="602704" y="1440958"/>
                    </a:lnTo>
                    <a:lnTo>
                      <a:pt x="595478" y="1437345"/>
                    </a:lnTo>
                    <a:lnTo>
                      <a:pt x="591867" y="1437345"/>
                    </a:lnTo>
                    <a:lnTo>
                      <a:pt x="584641" y="1433732"/>
                    </a:lnTo>
                    <a:lnTo>
                      <a:pt x="581030" y="1433732"/>
                    </a:lnTo>
                    <a:lnTo>
                      <a:pt x="573805" y="1430119"/>
                    </a:lnTo>
                    <a:lnTo>
                      <a:pt x="570189" y="1430119"/>
                    </a:lnTo>
                    <a:lnTo>
                      <a:pt x="570189" y="1426506"/>
                    </a:lnTo>
                    <a:lnTo>
                      <a:pt x="566579" y="1422893"/>
                    </a:lnTo>
                    <a:lnTo>
                      <a:pt x="562968" y="1419280"/>
                    </a:lnTo>
                    <a:lnTo>
                      <a:pt x="559353" y="1412056"/>
                    </a:lnTo>
                    <a:lnTo>
                      <a:pt x="555742" y="1404830"/>
                    </a:lnTo>
                    <a:lnTo>
                      <a:pt x="555742" y="1401217"/>
                    </a:lnTo>
                    <a:lnTo>
                      <a:pt x="552127" y="1393991"/>
                    </a:lnTo>
                    <a:lnTo>
                      <a:pt x="548516" y="1390378"/>
                    </a:lnTo>
                    <a:lnTo>
                      <a:pt x="548516" y="1383155"/>
                    </a:lnTo>
                    <a:lnTo>
                      <a:pt x="544901" y="1375929"/>
                    </a:lnTo>
                    <a:lnTo>
                      <a:pt x="541290" y="1372316"/>
                    </a:lnTo>
                    <a:lnTo>
                      <a:pt x="534064" y="1368703"/>
                    </a:lnTo>
                    <a:lnTo>
                      <a:pt x="530453" y="1361479"/>
                    </a:lnTo>
                    <a:lnTo>
                      <a:pt x="526838" y="1354253"/>
                    </a:lnTo>
                    <a:lnTo>
                      <a:pt x="523228" y="1347027"/>
                    </a:lnTo>
                    <a:lnTo>
                      <a:pt x="519612" y="1343414"/>
                    </a:lnTo>
                    <a:lnTo>
                      <a:pt x="505165" y="1332578"/>
                    </a:lnTo>
                    <a:lnTo>
                      <a:pt x="494324" y="1332578"/>
                    </a:lnTo>
                    <a:lnTo>
                      <a:pt x="483487" y="1328965"/>
                    </a:lnTo>
                    <a:lnTo>
                      <a:pt x="472651" y="1325352"/>
                    </a:lnTo>
                    <a:lnTo>
                      <a:pt x="469035" y="1321739"/>
                    </a:lnTo>
                    <a:lnTo>
                      <a:pt x="465425" y="1318126"/>
                    </a:lnTo>
                    <a:lnTo>
                      <a:pt x="458199" y="1318126"/>
                    </a:lnTo>
                    <a:lnTo>
                      <a:pt x="450973" y="1314513"/>
                    </a:lnTo>
                    <a:lnTo>
                      <a:pt x="436521" y="1314513"/>
                    </a:lnTo>
                    <a:lnTo>
                      <a:pt x="429299" y="1310900"/>
                    </a:lnTo>
                    <a:lnTo>
                      <a:pt x="422074" y="1307289"/>
                    </a:lnTo>
                    <a:lnTo>
                      <a:pt x="418458" y="1300063"/>
                    </a:lnTo>
                    <a:lnTo>
                      <a:pt x="411232" y="1296450"/>
                    </a:lnTo>
                    <a:lnTo>
                      <a:pt x="396785" y="1296450"/>
                    </a:lnTo>
                    <a:lnTo>
                      <a:pt x="259653" y="1263936"/>
                    </a:lnTo>
                    <a:lnTo>
                      <a:pt x="248816" y="1263936"/>
                    </a:lnTo>
                    <a:lnTo>
                      <a:pt x="241590" y="1260323"/>
                    </a:lnTo>
                    <a:lnTo>
                      <a:pt x="234364" y="1260323"/>
                    </a:lnTo>
                    <a:lnTo>
                      <a:pt x="227138" y="1256710"/>
                    </a:lnTo>
                    <a:lnTo>
                      <a:pt x="216302" y="1253099"/>
                    </a:lnTo>
                    <a:lnTo>
                      <a:pt x="201850" y="1249486"/>
                    </a:lnTo>
                    <a:lnTo>
                      <a:pt x="194624" y="1249486"/>
                    </a:lnTo>
                    <a:lnTo>
                      <a:pt x="183787" y="1253099"/>
                    </a:lnTo>
                    <a:lnTo>
                      <a:pt x="147662" y="1253099"/>
                    </a:lnTo>
                    <a:lnTo>
                      <a:pt x="136821" y="1249486"/>
                    </a:lnTo>
                    <a:lnTo>
                      <a:pt x="115148" y="1249486"/>
                    </a:lnTo>
                    <a:lnTo>
                      <a:pt x="104311" y="1253099"/>
                    </a:lnTo>
                    <a:lnTo>
                      <a:pt x="97085" y="1253099"/>
                    </a:lnTo>
                    <a:lnTo>
                      <a:pt x="86244" y="1256710"/>
                    </a:lnTo>
                    <a:lnTo>
                      <a:pt x="71797" y="1260323"/>
                    </a:lnTo>
                    <a:lnTo>
                      <a:pt x="60956" y="1263936"/>
                    </a:lnTo>
                    <a:lnTo>
                      <a:pt x="53730" y="1267549"/>
                    </a:lnTo>
                    <a:lnTo>
                      <a:pt x="42893" y="1271162"/>
                    </a:lnTo>
                    <a:lnTo>
                      <a:pt x="35667" y="1274775"/>
                    </a:lnTo>
                    <a:lnTo>
                      <a:pt x="24831" y="1278388"/>
                    </a:lnTo>
                    <a:lnTo>
                      <a:pt x="13994" y="1281999"/>
                    </a:lnTo>
                    <a:lnTo>
                      <a:pt x="6768" y="1289224"/>
                    </a:lnTo>
                    <a:lnTo>
                      <a:pt x="-458" y="1292837"/>
                    </a:lnTo>
                    <a:lnTo>
                      <a:pt x="53730" y="1191683"/>
                    </a:lnTo>
                    <a:lnTo>
                      <a:pt x="53730" y="1188070"/>
                    </a:lnTo>
                    <a:lnTo>
                      <a:pt x="57345" y="1180845"/>
                    </a:lnTo>
                    <a:lnTo>
                      <a:pt x="60956" y="1173621"/>
                    </a:lnTo>
                    <a:lnTo>
                      <a:pt x="64571" y="1170008"/>
                    </a:lnTo>
                    <a:lnTo>
                      <a:pt x="64571" y="1151943"/>
                    </a:lnTo>
                    <a:lnTo>
                      <a:pt x="68182" y="1144719"/>
                    </a:lnTo>
                    <a:lnTo>
                      <a:pt x="68182" y="1130268"/>
                    </a:lnTo>
                    <a:lnTo>
                      <a:pt x="64571" y="1123042"/>
                    </a:lnTo>
                    <a:lnTo>
                      <a:pt x="60956" y="1119431"/>
                    </a:lnTo>
                    <a:lnTo>
                      <a:pt x="64571" y="1115818"/>
                    </a:lnTo>
                    <a:lnTo>
                      <a:pt x="64571" y="1112205"/>
                    </a:lnTo>
                    <a:lnTo>
                      <a:pt x="68182" y="1108592"/>
                    </a:lnTo>
                    <a:lnTo>
                      <a:pt x="71797" y="1104979"/>
                    </a:lnTo>
                    <a:lnTo>
                      <a:pt x="82633" y="1104979"/>
                    </a:lnTo>
                    <a:lnTo>
                      <a:pt x="89859" y="1108592"/>
                    </a:lnTo>
                    <a:lnTo>
                      <a:pt x="97085" y="1112205"/>
                    </a:lnTo>
                    <a:lnTo>
                      <a:pt x="100696" y="1108592"/>
                    </a:lnTo>
                    <a:lnTo>
                      <a:pt x="104311" y="1108592"/>
                    </a:lnTo>
                    <a:lnTo>
                      <a:pt x="107922" y="1104979"/>
                    </a:lnTo>
                    <a:lnTo>
                      <a:pt x="115148" y="1101366"/>
                    </a:lnTo>
                    <a:lnTo>
                      <a:pt x="122374" y="1094142"/>
                    </a:lnTo>
                    <a:lnTo>
                      <a:pt x="129600" y="1086916"/>
                    </a:lnTo>
                    <a:lnTo>
                      <a:pt x="133210" y="1083304"/>
                    </a:lnTo>
                    <a:lnTo>
                      <a:pt x="212687" y="1032726"/>
                    </a:lnTo>
                    <a:lnTo>
                      <a:pt x="223528" y="1029114"/>
                    </a:lnTo>
                    <a:lnTo>
                      <a:pt x="227138" y="1025501"/>
                    </a:lnTo>
                    <a:lnTo>
                      <a:pt x="230754" y="1021888"/>
                    </a:lnTo>
                    <a:lnTo>
                      <a:pt x="230754" y="1018275"/>
                    </a:lnTo>
                    <a:lnTo>
                      <a:pt x="227138" y="1014664"/>
                    </a:lnTo>
                    <a:lnTo>
                      <a:pt x="223528" y="1007438"/>
                    </a:lnTo>
                    <a:lnTo>
                      <a:pt x="219913" y="1003825"/>
                    </a:lnTo>
                    <a:lnTo>
                      <a:pt x="216302" y="1000212"/>
                    </a:lnTo>
                    <a:lnTo>
                      <a:pt x="212687" y="992986"/>
                    </a:lnTo>
                    <a:lnTo>
                      <a:pt x="212687" y="985762"/>
                    </a:lnTo>
                    <a:lnTo>
                      <a:pt x="216302" y="982149"/>
                    </a:lnTo>
                    <a:lnTo>
                      <a:pt x="216302" y="967698"/>
                    </a:lnTo>
                    <a:lnTo>
                      <a:pt x="219913" y="960474"/>
                    </a:lnTo>
                    <a:lnTo>
                      <a:pt x="219913" y="953397"/>
                    </a:lnTo>
                    <a:lnTo>
                      <a:pt x="223528" y="949787"/>
                    </a:lnTo>
                    <a:lnTo>
                      <a:pt x="227138" y="942409"/>
                    </a:lnTo>
                    <a:lnTo>
                      <a:pt x="248816" y="942409"/>
                    </a:lnTo>
                    <a:lnTo>
                      <a:pt x="252427" y="938796"/>
                    </a:lnTo>
                    <a:lnTo>
                      <a:pt x="256042" y="938796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804C6BD-0469-9E97-7131-DBA80FD26AEC}"/>
                  </a:ext>
                </a:extLst>
              </p:cNvPr>
              <p:cNvSpPr/>
              <p:nvPr/>
            </p:nvSpPr>
            <p:spPr>
              <a:xfrm>
                <a:off x="4287299" y="4314726"/>
                <a:ext cx="1358058" cy="1054594"/>
              </a:xfrm>
              <a:custGeom>
                <a:avLst/>
                <a:gdLst>
                  <a:gd name="connsiteX0" fmla="*/ 115148 w 1358058"/>
                  <a:gd name="connsiteY0" fmla="*/ 267144 h 1054594"/>
                  <a:gd name="connsiteX1" fmla="*/ 111533 w 1358058"/>
                  <a:gd name="connsiteY1" fmla="*/ 267144 h 1054594"/>
                  <a:gd name="connsiteX2" fmla="*/ 111533 w 1358058"/>
                  <a:gd name="connsiteY2" fmla="*/ 263531 h 1054594"/>
                  <a:gd name="connsiteX3" fmla="*/ 107922 w 1358058"/>
                  <a:gd name="connsiteY3" fmla="*/ 259918 h 1054594"/>
                  <a:gd name="connsiteX4" fmla="*/ 107922 w 1358058"/>
                  <a:gd name="connsiteY4" fmla="*/ 245466 h 1054594"/>
                  <a:gd name="connsiteX5" fmla="*/ 104307 w 1358058"/>
                  <a:gd name="connsiteY5" fmla="*/ 238243 h 1054594"/>
                  <a:gd name="connsiteX6" fmla="*/ 104307 w 1358058"/>
                  <a:gd name="connsiteY6" fmla="*/ 223791 h 1054594"/>
                  <a:gd name="connsiteX7" fmla="*/ 107922 w 1358058"/>
                  <a:gd name="connsiteY7" fmla="*/ 216567 h 1054594"/>
                  <a:gd name="connsiteX8" fmla="*/ 111533 w 1358058"/>
                  <a:gd name="connsiteY8" fmla="*/ 209341 h 1054594"/>
                  <a:gd name="connsiteX9" fmla="*/ 115148 w 1358058"/>
                  <a:gd name="connsiteY9" fmla="*/ 205728 h 1054594"/>
                  <a:gd name="connsiteX10" fmla="*/ 115148 w 1358058"/>
                  <a:gd name="connsiteY10" fmla="*/ 194889 h 1054594"/>
                  <a:gd name="connsiteX11" fmla="*/ 118759 w 1358058"/>
                  <a:gd name="connsiteY11" fmla="*/ 191279 h 1054594"/>
                  <a:gd name="connsiteX12" fmla="*/ 118759 w 1358058"/>
                  <a:gd name="connsiteY12" fmla="*/ 184053 h 1054594"/>
                  <a:gd name="connsiteX13" fmla="*/ 122374 w 1358058"/>
                  <a:gd name="connsiteY13" fmla="*/ 180440 h 1054594"/>
                  <a:gd name="connsiteX14" fmla="*/ 125984 w 1358058"/>
                  <a:gd name="connsiteY14" fmla="*/ 176827 h 1054594"/>
                  <a:gd name="connsiteX15" fmla="*/ 129595 w 1358058"/>
                  <a:gd name="connsiteY15" fmla="*/ 169601 h 1054594"/>
                  <a:gd name="connsiteX16" fmla="*/ 136821 w 1358058"/>
                  <a:gd name="connsiteY16" fmla="*/ 165988 h 1054594"/>
                  <a:gd name="connsiteX17" fmla="*/ 136821 w 1358058"/>
                  <a:gd name="connsiteY17" fmla="*/ 151538 h 1054594"/>
                  <a:gd name="connsiteX18" fmla="*/ 129595 w 1358058"/>
                  <a:gd name="connsiteY18" fmla="*/ 147925 h 1054594"/>
                  <a:gd name="connsiteX19" fmla="*/ 125984 w 1358058"/>
                  <a:gd name="connsiteY19" fmla="*/ 144312 h 1054594"/>
                  <a:gd name="connsiteX20" fmla="*/ 122374 w 1358058"/>
                  <a:gd name="connsiteY20" fmla="*/ 144312 h 1054594"/>
                  <a:gd name="connsiteX21" fmla="*/ 122374 w 1358058"/>
                  <a:gd name="connsiteY21" fmla="*/ 140699 h 1054594"/>
                  <a:gd name="connsiteX22" fmla="*/ 118759 w 1358058"/>
                  <a:gd name="connsiteY22" fmla="*/ 137089 h 1054594"/>
                  <a:gd name="connsiteX23" fmla="*/ 107922 w 1358058"/>
                  <a:gd name="connsiteY23" fmla="*/ 137089 h 1054594"/>
                  <a:gd name="connsiteX24" fmla="*/ 100696 w 1358058"/>
                  <a:gd name="connsiteY24" fmla="*/ 133476 h 1054594"/>
                  <a:gd name="connsiteX25" fmla="*/ 97085 w 1358058"/>
                  <a:gd name="connsiteY25" fmla="*/ 129863 h 1054594"/>
                  <a:gd name="connsiteX26" fmla="*/ 93470 w 1358058"/>
                  <a:gd name="connsiteY26" fmla="*/ 126250 h 1054594"/>
                  <a:gd name="connsiteX27" fmla="*/ 89859 w 1358058"/>
                  <a:gd name="connsiteY27" fmla="*/ 122637 h 1054594"/>
                  <a:gd name="connsiteX28" fmla="*/ 86244 w 1358058"/>
                  <a:gd name="connsiteY28" fmla="*/ 126250 h 1054594"/>
                  <a:gd name="connsiteX29" fmla="*/ 82633 w 1358058"/>
                  <a:gd name="connsiteY29" fmla="*/ 126250 h 1054594"/>
                  <a:gd name="connsiteX30" fmla="*/ 82633 w 1358058"/>
                  <a:gd name="connsiteY30" fmla="*/ 115411 h 1054594"/>
                  <a:gd name="connsiteX31" fmla="*/ 79018 w 1358058"/>
                  <a:gd name="connsiteY31" fmla="*/ 119024 h 1054594"/>
                  <a:gd name="connsiteX32" fmla="*/ 71797 w 1358058"/>
                  <a:gd name="connsiteY32" fmla="*/ 115411 h 1054594"/>
                  <a:gd name="connsiteX33" fmla="*/ 68182 w 1358058"/>
                  <a:gd name="connsiteY33" fmla="*/ 111800 h 1054594"/>
                  <a:gd name="connsiteX34" fmla="*/ 68182 w 1358058"/>
                  <a:gd name="connsiteY34" fmla="*/ 104574 h 1054594"/>
                  <a:gd name="connsiteX35" fmla="*/ 64571 w 1358058"/>
                  <a:gd name="connsiteY35" fmla="*/ 100961 h 1054594"/>
                  <a:gd name="connsiteX36" fmla="*/ 57345 w 1358058"/>
                  <a:gd name="connsiteY36" fmla="*/ 97348 h 1054594"/>
                  <a:gd name="connsiteX37" fmla="*/ 53730 w 1358058"/>
                  <a:gd name="connsiteY37" fmla="*/ 100961 h 1054594"/>
                  <a:gd name="connsiteX38" fmla="*/ 50119 w 1358058"/>
                  <a:gd name="connsiteY38" fmla="*/ 100961 h 1054594"/>
                  <a:gd name="connsiteX39" fmla="*/ 46508 w 1358058"/>
                  <a:gd name="connsiteY39" fmla="*/ 104574 h 1054594"/>
                  <a:gd name="connsiteX40" fmla="*/ 32056 w 1358058"/>
                  <a:gd name="connsiteY40" fmla="*/ 104574 h 1054594"/>
                  <a:gd name="connsiteX41" fmla="*/ 24831 w 1358058"/>
                  <a:gd name="connsiteY41" fmla="*/ 100961 h 1054594"/>
                  <a:gd name="connsiteX42" fmla="*/ 21220 w 1358058"/>
                  <a:gd name="connsiteY42" fmla="*/ 100961 h 1054594"/>
                  <a:gd name="connsiteX43" fmla="*/ 21220 w 1358058"/>
                  <a:gd name="connsiteY43" fmla="*/ 97348 h 1054594"/>
                  <a:gd name="connsiteX44" fmla="*/ 24831 w 1358058"/>
                  <a:gd name="connsiteY44" fmla="*/ 90122 h 1054594"/>
                  <a:gd name="connsiteX45" fmla="*/ 24831 w 1358058"/>
                  <a:gd name="connsiteY45" fmla="*/ 82899 h 1054594"/>
                  <a:gd name="connsiteX46" fmla="*/ 21220 w 1358058"/>
                  <a:gd name="connsiteY46" fmla="*/ 79286 h 1054594"/>
                  <a:gd name="connsiteX47" fmla="*/ 17605 w 1358058"/>
                  <a:gd name="connsiteY47" fmla="*/ 79286 h 1054594"/>
                  <a:gd name="connsiteX48" fmla="*/ 10379 w 1358058"/>
                  <a:gd name="connsiteY48" fmla="*/ 75673 h 1054594"/>
                  <a:gd name="connsiteX49" fmla="*/ 6768 w 1358058"/>
                  <a:gd name="connsiteY49" fmla="*/ 72060 h 1054594"/>
                  <a:gd name="connsiteX50" fmla="*/ 6768 w 1358058"/>
                  <a:gd name="connsiteY50" fmla="*/ 68447 h 1054594"/>
                  <a:gd name="connsiteX51" fmla="*/ 10379 w 1358058"/>
                  <a:gd name="connsiteY51" fmla="*/ 68447 h 1054594"/>
                  <a:gd name="connsiteX52" fmla="*/ 10379 w 1358058"/>
                  <a:gd name="connsiteY52" fmla="*/ 61221 h 1054594"/>
                  <a:gd name="connsiteX53" fmla="*/ 6768 w 1358058"/>
                  <a:gd name="connsiteY53" fmla="*/ 61221 h 1054594"/>
                  <a:gd name="connsiteX54" fmla="*/ 3153 w 1358058"/>
                  <a:gd name="connsiteY54" fmla="*/ 57610 h 1054594"/>
                  <a:gd name="connsiteX55" fmla="*/ -458 w 1358058"/>
                  <a:gd name="connsiteY55" fmla="*/ 57610 h 1054594"/>
                  <a:gd name="connsiteX56" fmla="*/ 3153 w 1358058"/>
                  <a:gd name="connsiteY56" fmla="*/ 50384 h 1054594"/>
                  <a:gd name="connsiteX57" fmla="*/ 3153 w 1358058"/>
                  <a:gd name="connsiteY57" fmla="*/ 32320 h 1054594"/>
                  <a:gd name="connsiteX58" fmla="*/ 21220 w 1358058"/>
                  <a:gd name="connsiteY58" fmla="*/ 32320 h 1054594"/>
                  <a:gd name="connsiteX59" fmla="*/ 28441 w 1358058"/>
                  <a:gd name="connsiteY59" fmla="*/ 28709 h 1054594"/>
                  <a:gd name="connsiteX60" fmla="*/ 32056 w 1358058"/>
                  <a:gd name="connsiteY60" fmla="*/ 25096 h 1054594"/>
                  <a:gd name="connsiteX61" fmla="*/ 46508 w 1358058"/>
                  <a:gd name="connsiteY61" fmla="*/ 25096 h 1054594"/>
                  <a:gd name="connsiteX62" fmla="*/ 53730 w 1358058"/>
                  <a:gd name="connsiteY62" fmla="*/ 28709 h 1054594"/>
                  <a:gd name="connsiteX63" fmla="*/ 64571 w 1358058"/>
                  <a:gd name="connsiteY63" fmla="*/ 25096 h 1054594"/>
                  <a:gd name="connsiteX64" fmla="*/ 71797 w 1358058"/>
                  <a:gd name="connsiteY64" fmla="*/ 21483 h 1054594"/>
                  <a:gd name="connsiteX65" fmla="*/ 100696 w 1358058"/>
                  <a:gd name="connsiteY65" fmla="*/ 21483 h 1054594"/>
                  <a:gd name="connsiteX66" fmla="*/ 104307 w 1358058"/>
                  <a:gd name="connsiteY66" fmla="*/ 25096 h 1054594"/>
                  <a:gd name="connsiteX67" fmla="*/ 115148 w 1358058"/>
                  <a:gd name="connsiteY67" fmla="*/ 28709 h 1054594"/>
                  <a:gd name="connsiteX68" fmla="*/ 122374 w 1358058"/>
                  <a:gd name="connsiteY68" fmla="*/ 35933 h 1054594"/>
                  <a:gd name="connsiteX69" fmla="*/ 133210 w 1358058"/>
                  <a:gd name="connsiteY69" fmla="*/ 43158 h 1054594"/>
                  <a:gd name="connsiteX70" fmla="*/ 136821 w 1358058"/>
                  <a:gd name="connsiteY70" fmla="*/ 46771 h 1054594"/>
                  <a:gd name="connsiteX71" fmla="*/ 144047 w 1358058"/>
                  <a:gd name="connsiteY71" fmla="*/ 46771 h 1054594"/>
                  <a:gd name="connsiteX72" fmla="*/ 151273 w 1358058"/>
                  <a:gd name="connsiteY72" fmla="*/ 50384 h 1054594"/>
                  <a:gd name="connsiteX73" fmla="*/ 158499 w 1358058"/>
                  <a:gd name="connsiteY73" fmla="*/ 53997 h 1054594"/>
                  <a:gd name="connsiteX74" fmla="*/ 169336 w 1358058"/>
                  <a:gd name="connsiteY74" fmla="*/ 50384 h 1054594"/>
                  <a:gd name="connsiteX75" fmla="*/ 172951 w 1358058"/>
                  <a:gd name="connsiteY75" fmla="*/ 50384 h 1054594"/>
                  <a:gd name="connsiteX76" fmla="*/ 180177 w 1358058"/>
                  <a:gd name="connsiteY76" fmla="*/ 46771 h 1054594"/>
                  <a:gd name="connsiteX77" fmla="*/ 183787 w 1358058"/>
                  <a:gd name="connsiteY77" fmla="*/ 43158 h 1054594"/>
                  <a:gd name="connsiteX78" fmla="*/ 191013 w 1358058"/>
                  <a:gd name="connsiteY78" fmla="*/ 39545 h 1054594"/>
                  <a:gd name="connsiteX79" fmla="*/ 198239 w 1358058"/>
                  <a:gd name="connsiteY79" fmla="*/ 32320 h 1054594"/>
                  <a:gd name="connsiteX80" fmla="*/ 209076 w 1358058"/>
                  <a:gd name="connsiteY80" fmla="*/ 28709 h 1054594"/>
                  <a:gd name="connsiteX81" fmla="*/ 219913 w 1358058"/>
                  <a:gd name="connsiteY81" fmla="*/ 25096 h 1054594"/>
                  <a:gd name="connsiteX82" fmla="*/ 227138 w 1358058"/>
                  <a:gd name="connsiteY82" fmla="*/ 21483 h 1054594"/>
                  <a:gd name="connsiteX83" fmla="*/ 237975 w 1358058"/>
                  <a:gd name="connsiteY83" fmla="*/ 17870 h 1054594"/>
                  <a:gd name="connsiteX84" fmla="*/ 245201 w 1358058"/>
                  <a:gd name="connsiteY84" fmla="*/ 14257 h 1054594"/>
                  <a:gd name="connsiteX85" fmla="*/ 256042 w 1358058"/>
                  <a:gd name="connsiteY85" fmla="*/ 10644 h 1054594"/>
                  <a:gd name="connsiteX86" fmla="*/ 270490 w 1358058"/>
                  <a:gd name="connsiteY86" fmla="*/ 7031 h 1054594"/>
                  <a:gd name="connsiteX87" fmla="*/ 281331 w 1358058"/>
                  <a:gd name="connsiteY87" fmla="*/ 3420 h 1054594"/>
                  <a:gd name="connsiteX88" fmla="*/ 288557 w 1358058"/>
                  <a:gd name="connsiteY88" fmla="*/ 3420 h 1054594"/>
                  <a:gd name="connsiteX89" fmla="*/ 299393 w 1358058"/>
                  <a:gd name="connsiteY89" fmla="*/ -193 h 1054594"/>
                  <a:gd name="connsiteX90" fmla="*/ 321067 w 1358058"/>
                  <a:gd name="connsiteY90" fmla="*/ -193 h 1054594"/>
                  <a:gd name="connsiteX91" fmla="*/ 331908 w 1358058"/>
                  <a:gd name="connsiteY91" fmla="*/ 3420 h 1054594"/>
                  <a:gd name="connsiteX92" fmla="*/ 368033 w 1358058"/>
                  <a:gd name="connsiteY92" fmla="*/ 3420 h 1054594"/>
                  <a:gd name="connsiteX93" fmla="*/ 378869 w 1358058"/>
                  <a:gd name="connsiteY93" fmla="*/ -193 h 1054594"/>
                  <a:gd name="connsiteX94" fmla="*/ 386095 w 1358058"/>
                  <a:gd name="connsiteY94" fmla="*/ -193 h 1054594"/>
                  <a:gd name="connsiteX95" fmla="*/ 400547 w 1358058"/>
                  <a:gd name="connsiteY95" fmla="*/ 3420 h 1054594"/>
                  <a:gd name="connsiteX96" fmla="*/ 411384 w 1358058"/>
                  <a:gd name="connsiteY96" fmla="*/ 7031 h 1054594"/>
                  <a:gd name="connsiteX97" fmla="*/ 418610 w 1358058"/>
                  <a:gd name="connsiteY97" fmla="*/ 10644 h 1054594"/>
                  <a:gd name="connsiteX98" fmla="*/ 425836 w 1358058"/>
                  <a:gd name="connsiteY98" fmla="*/ 10644 h 1054594"/>
                  <a:gd name="connsiteX99" fmla="*/ 432910 w 1358058"/>
                  <a:gd name="connsiteY99" fmla="*/ 14257 h 1054594"/>
                  <a:gd name="connsiteX100" fmla="*/ 443898 w 1358058"/>
                  <a:gd name="connsiteY100" fmla="*/ 14257 h 1054594"/>
                  <a:gd name="connsiteX101" fmla="*/ 581030 w 1358058"/>
                  <a:gd name="connsiteY101" fmla="*/ 46771 h 1054594"/>
                  <a:gd name="connsiteX102" fmla="*/ 595478 w 1358058"/>
                  <a:gd name="connsiteY102" fmla="*/ 46771 h 1054594"/>
                  <a:gd name="connsiteX103" fmla="*/ 602704 w 1358058"/>
                  <a:gd name="connsiteY103" fmla="*/ 50384 h 1054594"/>
                  <a:gd name="connsiteX104" fmla="*/ 606319 w 1358058"/>
                  <a:gd name="connsiteY104" fmla="*/ 57610 h 1054594"/>
                  <a:gd name="connsiteX105" fmla="*/ 613545 w 1358058"/>
                  <a:gd name="connsiteY105" fmla="*/ 61221 h 1054594"/>
                  <a:gd name="connsiteX106" fmla="*/ 620766 w 1358058"/>
                  <a:gd name="connsiteY106" fmla="*/ 64834 h 1054594"/>
                  <a:gd name="connsiteX107" fmla="*/ 635218 w 1358058"/>
                  <a:gd name="connsiteY107" fmla="*/ 64834 h 1054594"/>
                  <a:gd name="connsiteX108" fmla="*/ 642444 w 1358058"/>
                  <a:gd name="connsiteY108" fmla="*/ 68447 h 1054594"/>
                  <a:gd name="connsiteX109" fmla="*/ 649670 w 1358058"/>
                  <a:gd name="connsiteY109" fmla="*/ 68447 h 1054594"/>
                  <a:gd name="connsiteX110" fmla="*/ 653281 w 1358058"/>
                  <a:gd name="connsiteY110" fmla="*/ 72060 h 1054594"/>
                  <a:gd name="connsiteX111" fmla="*/ 656896 w 1358058"/>
                  <a:gd name="connsiteY111" fmla="*/ 75673 h 1054594"/>
                  <a:gd name="connsiteX112" fmla="*/ 667733 w 1358058"/>
                  <a:gd name="connsiteY112" fmla="*/ 79286 h 1054594"/>
                  <a:gd name="connsiteX113" fmla="*/ 678569 w 1358058"/>
                  <a:gd name="connsiteY113" fmla="*/ 82899 h 1054594"/>
                  <a:gd name="connsiteX114" fmla="*/ 689410 w 1358058"/>
                  <a:gd name="connsiteY114" fmla="*/ 82899 h 1054594"/>
                  <a:gd name="connsiteX115" fmla="*/ 703858 w 1358058"/>
                  <a:gd name="connsiteY115" fmla="*/ 93735 h 1054594"/>
                  <a:gd name="connsiteX116" fmla="*/ 707473 w 1358058"/>
                  <a:gd name="connsiteY116" fmla="*/ 97348 h 1054594"/>
                  <a:gd name="connsiteX117" fmla="*/ 711084 w 1358058"/>
                  <a:gd name="connsiteY117" fmla="*/ 104574 h 1054594"/>
                  <a:gd name="connsiteX118" fmla="*/ 714699 w 1358058"/>
                  <a:gd name="connsiteY118" fmla="*/ 111800 h 1054594"/>
                  <a:gd name="connsiteX119" fmla="*/ 718310 w 1358058"/>
                  <a:gd name="connsiteY119" fmla="*/ 119024 h 1054594"/>
                  <a:gd name="connsiteX120" fmla="*/ 725536 w 1358058"/>
                  <a:gd name="connsiteY120" fmla="*/ 122637 h 1054594"/>
                  <a:gd name="connsiteX121" fmla="*/ 729146 w 1358058"/>
                  <a:gd name="connsiteY121" fmla="*/ 126250 h 1054594"/>
                  <a:gd name="connsiteX122" fmla="*/ 732761 w 1358058"/>
                  <a:gd name="connsiteY122" fmla="*/ 133476 h 1054594"/>
                  <a:gd name="connsiteX123" fmla="*/ 732761 w 1358058"/>
                  <a:gd name="connsiteY123" fmla="*/ 140699 h 1054594"/>
                  <a:gd name="connsiteX124" fmla="*/ 736372 w 1358058"/>
                  <a:gd name="connsiteY124" fmla="*/ 144312 h 1054594"/>
                  <a:gd name="connsiteX125" fmla="*/ 739987 w 1358058"/>
                  <a:gd name="connsiteY125" fmla="*/ 151538 h 1054594"/>
                  <a:gd name="connsiteX126" fmla="*/ 739987 w 1358058"/>
                  <a:gd name="connsiteY126" fmla="*/ 155151 h 1054594"/>
                  <a:gd name="connsiteX127" fmla="*/ 743598 w 1358058"/>
                  <a:gd name="connsiteY127" fmla="*/ 162377 h 1054594"/>
                  <a:gd name="connsiteX128" fmla="*/ 747213 w 1358058"/>
                  <a:gd name="connsiteY128" fmla="*/ 169601 h 1054594"/>
                  <a:gd name="connsiteX129" fmla="*/ 750824 w 1358058"/>
                  <a:gd name="connsiteY129" fmla="*/ 173214 h 1054594"/>
                  <a:gd name="connsiteX130" fmla="*/ 754435 w 1358058"/>
                  <a:gd name="connsiteY130" fmla="*/ 176827 h 1054594"/>
                  <a:gd name="connsiteX131" fmla="*/ 754435 w 1358058"/>
                  <a:gd name="connsiteY131" fmla="*/ 180440 h 1054594"/>
                  <a:gd name="connsiteX132" fmla="*/ 758050 w 1358058"/>
                  <a:gd name="connsiteY132" fmla="*/ 180440 h 1054594"/>
                  <a:gd name="connsiteX133" fmla="*/ 765276 w 1358058"/>
                  <a:gd name="connsiteY133" fmla="*/ 184053 h 1054594"/>
                  <a:gd name="connsiteX134" fmla="*/ 768887 w 1358058"/>
                  <a:gd name="connsiteY134" fmla="*/ 184053 h 1054594"/>
                  <a:gd name="connsiteX135" fmla="*/ 776113 w 1358058"/>
                  <a:gd name="connsiteY135" fmla="*/ 187666 h 1054594"/>
                  <a:gd name="connsiteX136" fmla="*/ 779723 w 1358058"/>
                  <a:gd name="connsiteY136" fmla="*/ 187666 h 1054594"/>
                  <a:gd name="connsiteX137" fmla="*/ 786949 w 1358058"/>
                  <a:gd name="connsiteY137" fmla="*/ 191279 h 1054594"/>
                  <a:gd name="connsiteX138" fmla="*/ 790564 w 1358058"/>
                  <a:gd name="connsiteY138" fmla="*/ 198502 h 1054594"/>
                  <a:gd name="connsiteX139" fmla="*/ 794175 w 1358058"/>
                  <a:gd name="connsiteY139" fmla="*/ 205728 h 1054594"/>
                  <a:gd name="connsiteX140" fmla="*/ 801401 w 1358058"/>
                  <a:gd name="connsiteY140" fmla="*/ 209341 h 1054594"/>
                  <a:gd name="connsiteX141" fmla="*/ 805016 w 1358058"/>
                  <a:gd name="connsiteY141" fmla="*/ 212954 h 1054594"/>
                  <a:gd name="connsiteX142" fmla="*/ 812238 w 1358058"/>
                  <a:gd name="connsiteY142" fmla="*/ 220178 h 1054594"/>
                  <a:gd name="connsiteX143" fmla="*/ 815853 w 1358058"/>
                  <a:gd name="connsiteY143" fmla="*/ 227404 h 1054594"/>
                  <a:gd name="connsiteX144" fmla="*/ 823079 w 1358058"/>
                  <a:gd name="connsiteY144" fmla="*/ 231017 h 1054594"/>
                  <a:gd name="connsiteX145" fmla="*/ 830305 w 1358058"/>
                  <a:gd name="connsiteY145" fmla="*/ 234630 h 1054594"/>
                  <a:gd name="connsiteX146" fmla="*/ 841141 w 1358058"/>
                  <a:gd name="connsiteY146" fmla="*/ 238243 h 1054594"/>
                  <a:gd name="connsiteX147" fmla="*/ 848367 w 1358058"/>
                  <a:gd name="connsiteY147" fmla="*/ 241856 h 1054594"/>
                  <a:gd name="connsiteX148" fmla="*/ 855593 w 1358058"/>
                  <a:gd name="connsiteY148" fmla="*/ 245466 h 1054594"/>
                  <a:gd name="connsiteX149" fmla="*/ 862815 w 1358058"/>
                  <a:gd name="connsiteY149" fmla="*/ 249079 h 1054594"/>
                  <a:gd name="connsiteX150" fmla="*/ 870041 w 1358058"/>
                  <a:gd name="connsiteY150" fmla="*/ 252692 h 1054594"/>
                  <a:gd name="connsiteX151" fmla="*/ 877267 w 1358058"/>
                  <a:gd name="connsiteY151" fmla="*/ 259918 h 1054594"/>
                  <a:gd name="connsiteX152" fmla="*/ 884492 w 1358058"/>
                  <a:gd name="connsiteY152" fmla="*/ 263531 h 1054594"/>
                  <a:gd name="connsiteX153" fmla="*/ 891718 w 1358058"/>
                  <a:gd name="connsiteY153" fmla="*/ 267144 h 1054594"/>
                  <a:gd name="connsiteX154" fmla="*/ 898944 w 1358058"/>
                  <a:gd name="connsiteY154" fmla="*/ 270757 h 1054594"/>
                  <a:gd name="connsiteX155" fmla="*/ 906170 w 1358058"/>
                  <a:gd name="connsiteY155" fmla="*/ 274368 h 1054594"/>
                  <a:gd name="connsiteX156" fmla="*/ 913392 w 1358058"/>
                  <a:gd name="connsiteY156" fmla="*/ 277981 h 1054594"/>
                  <a:gd name="connsiteX157" fmla="*/ 920618 w 1358058"/>
                  <a:gd name="connsiteY157" fmla="*/ 281594 h 1054594"/>
                  <a:gd name="connsiteX158" fmla="*/ 927844 w 1358058"/>
                  <a:gd name="connsiteY158" fmla="*/ 288820 h 1054594"/>
                  <a:gd name="connsiteX159" fmla="*/ 935069 w 1358058"/>
                  <a:gd name="connsiteY159" fmla="*/ 292433 h 1054594"/>
                  <a:gd name="connsiteX160" fmla="*/ 938680 w 1358058"/>
                  <a:gd name="connsiteY160" fmla="*/ 296046 h 1054594"/>
                  <a:gd name="connsiteX161" fmla="*/ 942295 w 1358058"/>
                  <a:gd name="connsiteY161" fmla="*/ 303269 h 1054594"/>
                  <a:gd name="connsiteX162" fmla="*/ 945906 w 1358058"/>
                  <a:gd name="connsiteY162" fmla="*/ 310495 h 1054594"/>
                  <a:gd name="connsiteX163" fmla="*/ 949521 w 1358058"/>
                  <a:gd name="connsiteY163" fmla="*/ 313957 h 1054594"/>
                  <a:gd name="connsiteX164" fmla="*/ 956747 w 1358058"/>
                  <a:gd name="connsiteY164" fmla="*/ 321334 h 1054594"/>
                  <a:gd name="connsiteX165" fmla="*/ 963973 w 1358058"/>
                  <a:gd name="connsiteY165" fmla="*/ 328558 h 1054594"/>
                  <a:gd name="connsiteX166" fmla="*/ 971195 w 1358058"/>
                  <a:gd name="connsiteY166" fmla="*/ 332022 h 1054594"/>
                  <a:gd name="connsiteX167" fmla="*/ 978421 w 1358058"/>
                  <a:gd name="connsiteY167" fmla="*/ 335635 h 1054594"/>
                  <a:gd name="connsiteX168" fmla="*/ 985646 w 1358058"/>
                  <a:gd name="connsiteY168" fmla="*/ 339245 h 1054594"/>
                  <a:gd name="connsiteX169" fmla="*/ 989262 w 1358058"/>
                  <a:gd name="connsiteY169" fmla="*/ 342858 h 1054594"/>
                  <a:gd name="connsiteX170" fmla="*/ 996483 w 1358058"/>
                  <a:gd name="connsiteY170" fmla="*/ 346623 h 1054594"/>
                  <a:gd name="connsiteX171" fmla="*/ 1003709 w 1358058"/>
                  <a:gd name="connsiteY171" fmla="*/ 350236 h 1054594"/>
                  <a:gd name="connsiteX172" fmla="*/ 1007173 w 1358058"/>
                  <a:gd name="connsiteY172" fmla="*/ 353846 h 1054594"/>
                  <a:gd name="connsiteX173" fmla="*/ 1010935 w 1358058"/>
                  <a:gd name="connsiteY173" fmla="*/ 353846 h 1054594"/>
                  <a:gd name="connsiteX174" fmla="*/ 1018161 w 1358058"/>
                  <a:gd name="connsiteY174" fmla="*/ 357310 h 1054594"/>
                  <a:gd name="connsiteX175" fmla="*/ 1021625 w 1358058"/>
                  <a:gd name="connsiteY175" fmla="*/ 353846 h 1054594"/>
                  <a:gd name="connsiteX176" fmla="*/ 1025235 w 1358058"/>
                  <a:gd name="connsiteY176" fmla="*/ 350236 h 1054594"/>
                  <a:gd name="connsiteX177" fmla="*/ 1028998 w 1358058"/>
                  <a:gd name="connsiteY177" fmla="*/ 339245 h 1054594"/>
                  <a:gd name="connsiteX178" fmla="*/ 1032461 w 1358058"/>
                  <a:gd name="connsiteY178" fmla="*/ 332022 h 1054594"/>
                  <a:gd name="connsiteX179" fmla="*/ 1036223 w 1358058"/>
                  <a:gd name="connsiteY179" fmla="*/ 321334 h 1054594"/>
                  <a:gd name="connsiteX180" fmla="*/ 1043449 w 1358058"/>
                  <a:gd name="connsiteY180" fmla="*/ 313957 h 1054594"/>
                  <a:gd name="connsiteX181" fmla="*/ 1061512 w 1358058"/>
                  <a:gd name="connsiteY181" fmla="*/ 313957 h 1054594"/>
                  <a:gd name="connsiteX182" fmla="*/ 1064976 w 1358058"/>
                  <a:gd name="connsiteY182" fmla="*/ 306882 h 1054594"/>
                  <a:gd name="connsiteX183" fmla="*/ 1068738 w 1358058"/>
                  <a:gd name="connsiteY183" fmla="*/ 299656 h 1054594"/>
                  <a:gd name="connsiteX184" fmla="*/ 1072202 w 1358058"/>
                  <a:gd name="connsiteY184" fmla="*/ 296046 h 1054594"/>
                  <a:gd name="connsiteX185" fmla="*/ 1079575 w 1358058"/>
                  <a:gd name="connsiteY185" fmla="*/ 288820 h 1054594"/>
                  <a:gd name="connsiteX186" fmla="*/ 1086800 w 1358058"/>
                  <a:gd name="connsiteY186" fmla="*/ 285207 h 1054594"/>
                  <a:gd name="connsiteX187" fmla="*/ 1090264 w 1358058"/>
                  <a:gd name="connsiteY187" fmla="*/ 281594 h 1054594"/>
                  <a:gd name="connsiteX188" fmla="*/ 1115553 w 1358058"/>
                  <a:gd name="connsiteY188" fmla="*/ 281594 h 1054594"/>
                  <a:gd name="connsiteX189" fmla="*/ 1119315 w 1358058"/>
                  <a:gd name="connsiteY189" fmla="*/ 277981 h 1054594"/>
                  <a:gd name="connsiteX190" fmla="*/ 1130005 w 1358058"/>
                  <a:gd name="connsiteY190" fmla="*/ 267144 h 1054594"/>
                  <a:gd name="connsiteX191" fmla="*/ 1133615 w 1358058"/>
                  <a:gd name="connsiteY191" fmla="*/ 263531 h 1054594"/>
                  <a:gd name="connsiteX192" fmla="*/ 1140841 w 1358058"/>
                  <a:gd name="connsiteY192" fmla="*/ 256305 h 1054594"/>
                  <a:gd name="connsiteX193" fmla="*/ 1148067 w 1358058"/>
                  <a:gd name="connsiteY193" fmla="*/ 252692 h 1054594"/>
                  <a:gd name="connsiteX194" fmla="*/ 1155293 w 1358058"/>
                  <a:gd name="connsiteY194" fmla="*/ 249079 h 1054594"/>
                  <a:gd name="connsiteX195" fmla="*/ 1166130 w 1358058"/>
                  <a:gd name="connsiteY195" fmla="*/ 245466 h 1054594"/>
                  <a:gd name="connsiteX196" fmla="*/ 1173356 w 1358058"/>
                  <a:gd name="connsiteY196" fmla="*/ 241856 h 1054594"/>
                  <a:gd name="connsiteX197" fmla="*/ 1176966 w 1358058"/>
                  <a:gd name="connsiteY197" fmla="*/ 245466 h 1054594"/>
                  <a:gd name="connsiteX198" fmla="*/ 1180582 w 1358058"/>
                  <a:gd name="connsiteY198" fmla="*/ 249079 h 1054594"/>
                  <a:gd name="connsiteX199" fmla="*/ 1184192 w 1358058"/>
                  <a:gd name="connsiteY199" fmla="*/ 249079 h 1054594"/>
                  <a:gd name="connsiteX200" fmla="*/ 1187807 w 1358058"/>
                  <a:gd name="connsiteY200" fmla="*/ 256305 h 1054594"/>
                  <a:gd name="connsiteX201" fmla="*/ 1191418 w 1358058"/>
                  <a:gd name="connsiteY201" fmla="*/ 263531 h 1054594"/>
                  <a:gd name="connsiteX202" fmla="*/ 1191418 w 1358058"/>
                  <a:gd name="connsiteY202" fmla="*/ 267144 h 1054594"/>
                  <a:gd name="connsiteX203" fmla="*/ 1198644 w 1358058"/>
                  <a:gd name="connsiteY203" fmla="*/ 274368 h 1054594"/>
                  <a:gd name="connsiteX204" fmla="*/ 1205870 w 1358058"/>
                  <a:gd name="connsiteY204" fmla="*/ 277981 h 1054594"/>
                  <a:gd name="connsiteX205" fmla="*/ 1216707 w 1358058"/>
                  <a:gd name="connsiteY205" fmla="*/ 277981 h 1054594"/>
                  <a:gd name="connsiteX206" fmla="*/ 1220317 w 1358058"/>
                  <a:gd name="connsiteY206" fmla="*/ 281594 h 1054594"/>
                  <a:gd name="connsiteX207" fmla="*/ 1227543 w 1358058"/>
                  <a:gd name="connsiteY207" fmla="*/ 285207 h 1054594"/>
                  <a:gd name="connsiteX208" fmla="*/ 1234769 w 1358058"/>
                  <a:gd name="connsiteY208" fmla="*/ 292433 h 1054594"/>
                  <a:gd name="connsiteX209" fmla="*/ 1238384 w 1358058"/>
                  <a:gd name="connsiteY209" fmla="*/ 292433 h 1054594"/>
                  <a:gd name="connsiteX210" fmla="*/ 1245606 w 1358058"/>
                  <a:gd name="connsiteY210" fmla="*/ 299656 h 1054594"/>
                  <a:gd name="connsiteX211" fmla="*/ 1249221 w 1358058"/>
                  <a:gd name="connsiteY211" fmla="*/ 303269 h 1054594"/>
                  <a:gd name="connsiteX212" fmla="*/ 1256447 w 1358058"/>
                  <a:gd name="connsiteY212" fmla="*/ 306882 h 1054594"/>
                  <a:gd name="connsiteX213" fmla="*/ 1256447 w 1358058"/>
                  <a:gd name="connsiteY213" fmla="*/ 310495 h 1054594"/>
                  <a:gd name="connsiteX214" fmla="*/ 1263673 w 1358058"/>
                  <a:gd name="connsiteY214" fmla="*/ 310495 h 1054594"/>
                  <a:gd name="connsiteX215" fmla="*/ 1267284 w 1358058"/>
                  <a:gd name="connsiteY215" fmla="*/ 306882 h 1054594"/>
                  <a:gd name="connsiteX216" fmla="*/ 1270894 w 1358058"/>
                  <a:gd name="connsiteY216" fmla="*/ 303269 h 1054594"/>
                  <a:gd name="connsiteX217" fmla="*/ 1274510 w 1358058"/>
                  <a:gd name="connsiteY217" fmla="*/ 303269 h 1054594"/>
                  <a:gd name="connsiteX218" fmla="*/ 1278120 w 1358058"/>
                  <a:gd name="connsiteY218" fmla="*/ 299656 h 1054594"/>
                  <a:gd name="connsiteX219" fmla="*/ 1285346 w 1358058"/>
                  <a:gd name="connsiteY219" fmla="*/ 296046 h 1054594"/>
                  <a:gd name="connsiteX220" fmla="*/ 1285346 w 1358058"/>
                  <a:gd name="connsiteY220" fmla="*/ 292433 h 1054594"/>
                  <a:gd name="connsiteX221" fmla="*/ 1288961 w 1358058"/>
                  <a:gd name="connsiteY221" fmla="*/ 292433 h 1054594"/>
                  <a:gd name="connsiteX222" fmla="*/ 1292572 w 1358058"/>
                  <a:gd name="connsiteY222" fmla="*/ 296046 h 1054594"/>
                  <a:gd name="connsiteX223" fmla="*/ 1292572 w 1358058"/>
                  <a:gd name="connsiteY223" fmla="*/ 299656 h 1054594"/>
                  <a:gd name="connsiteX224" fmla="*/ 1288961 w 1358058"/>
                  <a:gd name="connsiteY224" fmla="*/ 303269 h 1054594"/>
                  <a:gd name="connsiteX225" fmla="*/ 1285346 w 1358058"/>
                  <a:gd name="connsiteY225" fmla="*/ 310495 h 1054594"/>
                  <a:gd name="connsiteX226" fmla="*/ 1285346 w 1358058"/>
                  <a:gd name="connsiteY226" fmla="*/ 313957 h 1054594"/>
                  <a:gd name="connsiteX227" fmla="*/ 1281736 w 1358058"/>
                  <a:gd name="connsiteY227" fmla="*/ 317721 h 1054594"/>
                  <a:gd name="connsiteX228" fmla="*/ 1285346 w 1358058"/>
                  <a:gd name="connsiteY228" fmla="*/ 321334 h 1054594"/>
                  <a:gd name="connsiteX229" fmla="*/ 1285346 w 1358058"/>
                  <a:gd name="connsiteY229" fmla="*/ 324945 h 1054594"/>
                  <a:gd name="connsiteX230" fmla="*/ 1281736 w 1358058"/>
                  <a:gd name="connsiteY230" fmla="*/ 328558 h 1054594"/>
                  <a:gd name="connsiteX231" fmla="*/ 1252832 w 1358058"/>
                  <a:gd name="connsiteY231" fmla="*/ 350236 h 1054594"/>
                  <a:gd name="connsiteX232" fmla="*/ 1249221 w 1358058"/>
                  <a:gd name="connsiteY232" fmla="*/ 353846 h 1054594"/>
                  <a:gd name="connsiteX233" fmla="*/ 1241995 w 1358058"/>
                  <a:gd name="connsiteY233" fmla="*/ 357310 h 1054594"/>
                  <a:gd name="connsiteX234" fmla="*/ 1241995 w 1358058"/>
                  <a:gd name="connsiteY234" fmla="*/ 360923 h 1054594"/>
                  <a:gd name="connsiteX235" fmla="*/ 1234769 w 1358058"/>
                  <a:gd name="connsiteY235" fmla="*/ 360923 h 1054594"/>
                  <a:gd name="connsiteX236" fmla="*/ 1231159 w 1358058"/>
                  <a:gd name="connsiteY236" fmla="*/ 364534 h 1054594"/>
                  <a:gd name="connsiteX237" fmla="*/ 1227543 w 1358058"/>
                  <a:gd name="connsiteY237" fmla="*/ 368147 h 1054594"/>
                  <a:gd name="connsiteX238" fmla="*/ 1223933 w 1358058"/>
                  <a:gd name="connsiteY238" fmla="*/ 371760 h 1054594"/>
                  <a:gd name="connsiteX239" fmla="*/ 1220317 w 1358058"/>
                  <a:gd name="connsiteY239" fmla="*/ 378986 h 1054594"/>
                  <a:gd name="connsiteX240" fmla="*/ 1216707 w 1358058"/>
                  <a:gd name="connsiteY240" fmla="*/ 382599 h 1054594"/>
                  <a:gd name="connsiteX241" fmla="*/ 1213096 w 1358058"/>
                  <a:gd name="connsiteY241" fmla="*/ 386212 h 1054594"/>
                  <a:gd name="connsiteX242" fmla="*/ 1205870 w 1358058"/>
                  <a:gd name="connsiteY242" fmla="*/ 393435 h 1054594"/>
                  <a:gd name="connsiteX243" fmla="*/ 1205870 w 1358058"/>
                  <a:gd name="connsiteY243" fmla="*/ 397048 h 1054594"/>
                  <a:gd name="connsiteX244" fmla="*/ 1202255 w 1358058"/>
                  <a:gd name="connsiteY244" fmla="*/ 400661 h 1054594"/>
                  <a:gd name="connsiteX245" fmla="*/ 1198644 w 1358058"/>
                  <a:gd name="connsiteY245" fmla="*/ 411500 h 1054594"/>
                  <a:gd name="connsiteX246" fmla="*/ 1198644 w 1358058"/>
                  <a:gd name="connsiteY246" fmla="*/ 425950 h 1054594"/>
                  <a:gd name="connsiteX247" fmla="*/ 1202255 w 1358058"/>
                  <a:gd name="connsiteY247" fmla="*/ 433176 h 1054594"/>
                  <a:gd name="connsiteX248" fmla="*/ 1202255 w 1358058"/>
                  <a:gd name="connsiteY248" fmla="*/ 440401 h 1054594"/>
                  <a:gd name="connsiteX249" fmla="*/ 1205870 w 1358058"/>
                  <a:gd name="connsiteY249" fmla="*/ 444012 h 1054594"/>
                  <a:gd name="connsiteX250" fmla="*/ 1205870 w 1358058"/>
                  <a:gd name="connsiteY250" fmla="*/ 472914 h 1054594"/>
                  <a:gd name="connsiteX251" fmla="*/ 1209481 w 1358058"/>
                  <a:gd name="connsiteY251" fmla="*/ 476527 h 1054594"/>
                  <a:gd name="connsiteX252" fmla="*/ 1216707 w 1358058"/>
                  <a:gd name="connsiteY252" fmla="*/ 472914 h 1054594"/>
                  <a:gd name="connsiteX253" fmla="*/ 1227543 w 1358058"/>
                  <a:gd name="connsiteY253" fmla="*/ 469303 h 1054594"/>
                  <a:gd name="connsiteX254" fmla="*/ 1234769 w 1358058"/>
                  <a:gd name="connsiteY254" fmla="*/ 465690 h 1054594"/>
                  <a:gd name="connsiteX255" fmla="*/ 1241995 w 1358058"/>
                  <a:gd name="connsiteY255" fmla="*/ 458464 h 1054594"/>
                  <a:gd name="connsiteX256" fmla="*/ 1249221 w 1358058"/>
                  <a:gd name="connsiteY256" fmla="*/ 454851 h 1054594"/>
                  <a:gd name="connsiteX257" fmla="*/ 1252832 w 1358058"/>
                  <a:gd name="connsiteY257" fmla="*/ 447625 h 1054594"/>
                  <a:gd name="connsiteX258" fmla="*/ 1256447 w 1358058"/>
                  <a:gd name="connsiteY258" fmla="*/ 444012 h 1054594"/>
                  <a:gd name="connsiteX259" fmla="*/ 1260058 w 1358058"/>
                  <a:gd name="connsiteY259" fmla="*/ 440401 h 1054594"/>
                  <a:gd name="connsiteX260" fmla="*/ 1263673 w 1358058"/>
                  <a:gd name="connsiteY260" fmla="*/ 436788 h 1054594"/>
                  <a:gd name="connsiteX261" fmla="*/ 1270894 w 1358058"/>
                  <a:gd name="connsiteY261" fmla="*/ 436788 h 1054594"/>
                  <a:gd name="connsiteX262" fmla="*/ 1270894 w 1358058"/>
                  <a:gd name="connsiteY262" fmla="*/ 444012 h 1054594"/>
                  <a:gd name="connsiteX263" fmla="*/ 1267284 w 1358058"/>
                  <a:gd name="connsiteY263" fmla="*/ 447625 h 1054594"/>
                  <a:gd name="connsiteX264" fmla="*/ 1267284 w 1358058"/>
                  <a:gd name="connsiteY264" fmla="*/ 472914 h 1054594"/>
                  <a:gd name="connsiteX265" fmla="*/ 1270894 w 1358058"/>
                  <a:gd name="connsiteY265" fmla="*/ 480140 h 1054594"/>
                  <a:gd name="connsiteX266" fmla="*/ 1274510 w 1358058"/>
                  <a:gd name="connsiteY266" fmla="*/ 483753 h 1054594"/>
                  <a:gd name="connsiteX267" fmla="*/ 1278120 w 1358058"/>
                  <a:gd name="connsiteY267" fmla="*/ 490978 h 1054594"/>
                  <a:gd name="connsiteX268" fmla="*/ 1281736 w 1358058"/>
                  <a:gd name="connsiteY268" fmla="*/ 494591 h 1054594"/>
                  <a:gd name="connsiteX269" fmla="*/ 1288961 w 1358058"/>
                  <a:gd name="connsiteY269" fmla="*/ 501815 h 1054594"/>
                  <a:gd name="connsiteX270" fmla="*/ 1292572 w 1358058"/>
                  <a:gd name="connsiteY270" fmla="*/ 509041 h 1054594"/>
                  <a:gd name="connsiteX271" fmla="*/ 1296183 w 1358058"/>
                  <a:gd name="connsiteY271" fmla="*/ 512654 h 1054594"/>
                  <a:gd name="connsiteX272" fmla="*/ 1299798 w 1358058"/>
                  <a:gd name="connsiteY272" fmla="*/ 516267 h 1054594"/>
                  <a:gd name="connsiteX273" fmla="*/ 1303409 w 1358058"/>
                  <a:gd name="connsiteY273" fmla="*/ 519880 h 1054594"/>
                  <a:gd name="connsiteX274" fmla="*/ 1307024 w 1358058"/>
                  <a:gd name="connsiteY274" fmla="*/ 523491 h 1054594"/>
                  <a:gd name="connsiteX275" fmla="*/ 1310635 w 1358058"/>
                  <a:gd name="connsiteY275" fmla="*/ 527104 h 1054594"/>
                  <a:gd name="connsiteX276" fmla="*/ 1310635 w 1358058"/>
                  <a:gd name="connsiteY276" fmla="*/ 530717 h 1054594"/>
                  <a:gd name="connsiteX277" fmla="*/ 1314250 w 1358058"/>
                  <a:gd name="connsiteY277" fmla="*/ 534330 h 1054594"/>
                  <a:gd name="connsiteX278" fmla="*/ 1314250 w 1358058"/>
                  <a:gd name="connsiteY278" fmla="*/ 537942 h 1054594"/>
                  <a:gd name="connsiteX279" fmla="*/ 1317861 w 1358058"/>
                  <a:gd name="connsiteY279" fmla="*/ 541555 h 1054594"/>
                  <a:gd name="connsiteX280" fmla="*/ 1321476 w 1358058"/>
                  <a:gd name="connsiteY280" fmla="*/ 548781 h 1054594"/>
                  <a:gd name="connsiteX281" fmla="*/ 1321476 w 1358058"/>
                  <a:gd name="connsiteY281" fmla="*/ 552392 h 1054594"/>
                  <a:gd name="connsiteX282" fmla="*/ 1325087 w 1358058"/>
                  <a:gd name="connsiteY282" fmla="*/ 559618 h 1054594"/>
                  <a:gd name="connsiteX283" fmla="*/ 1328697 w 1358058"/>
                  <a:gd name="connsiteY283" fmla="*/ 566844 h 1054594"/>
                  <a:gd name="connsiteX284" fmla="*/ 1332313 w 1358058"/>
                  <a:gd name="connsiteY284" fmla="*/ 574070 h 1054594"/>
                  <a:gd name="connsiteX285" fmla="*/ 1335923 w 1358058"/>
                  <a:gd name="connsiteY285" fmla="*/ 577681 h 1054594"/>
                  <a:gd name="connsiteX286" fmla="*/ 1339538 w 1358058"/>
                  <a:gd name="connsiteY286" fmla="*/ 581294 h 1054594"/>
                  <a:gd name="connsiteX287" fmla="*/ 1343149 w 1358058"/>
                  <a:gd name="connsiteY287" fmla="*/ 584907 h 1054594"/>
                  <a:gd name="connsiteX288" fmla="*/ 1346764 w 1358058"/>
                  <a:gd name="connsiteY288" fmla="*/ 588519 h 1054594"/>
                  <a:gd name="connsiteX289" fmla="*/ 1350375 w 1358058"/>
                  <a:gd name="connsiteY289" fmla="*/ 592132 h 1054594"/>
                  <a:gd name="connsiteX290" fmla="*/ 1350375 w 1358058"/>
                  <a:gd name="connsiteY290" fmla="*/ 595745 h 1054594"/>
                  <a:gd name="connsiteX291" fmla="*/ 1353986 w 1358058"/>
                  <a:gd name="connsiteY291" fmla="*/ 599358 h 1054594"/>
                  <a:gd name="connsiteX292" fmla="*/ 1357601 w 1358058"/>
                  <a:gd name="connsiteY292" fmla="*/ 602969 h 1054594"/>
                  <a:gd name="connsiteX293" fmla="*/ 1353986 w 1358058"/>
                  <a:gd name="connsiteY293" fmla="*/ 606582 h 1054594"/>
                  <a:gd name="connsiteX294" fmla="*/ 1353986 w 1358058"/>
                  <a:gd name="connsiteY294" fmla="*/ 610195 h 1054594"/>
                  <a:gd name="connsiteX295" fmla="*/ 1350375 w 1358058"/>
                  <a:gd name="connsiteY295" fmla="*/ 610195 h 1054594"/>
                  <a:gd name="connsiteX296" fmla="*/ 1343149 w 1358058"/>
                  <a:gd name="connsiteY296" fmla="*/ 617421 h 1054594"/>
                  <a:gd name="connsiteX297" fmla="*/ 1321476 w 1358058"/>
                  <a:gd name="connsiteY297" fmla="*/ 617421 h 1054594"/>
                  <a:gd name="connsiteX298" fmla="*/ 1321476 w 1358058"/>
                  <a:gd name="connsiteY298" fmla="*/ 621034 h 1054594"/>
                  <a:gd name="connsiteX299" fmla="*/ 1317861 w 1358058"/>
                  <a:gd name="connsiteY299" fmla="*/ 624647 h 1054594"/>
                  <a:gd name="connsiteX300" fmla="*/ 1314250 w 1358058"/>
                  <a:gd name="connsiteY300" fmla="*/ 628260 h 1054594"/>
                  <a:gd name="connsiteX301" fmla="*/ 1310635 w 1358058"/>
                  <a:gd name="connsiteY301" fmla="*/ 631871 h 1054594"/>
                  <a:gd name="connsiteX302" fmla="*/ 1307024 w 1358058"/>
                  <a:gd name="connsiteY302" fmla="*/ 635484 h 1054594"/>
                  <a:gd name="connsiteX303" fmla="*/ 1299798 w 1358058"/>
                  <a:gd name="connsiteY303" fmla="*/ 635484 h 1054594"/>
                  <a:gd name="connsiteX304" fmla="*/ 1292572 w 1358058"/>
                  <a:gd name="connsiteY304" fmla="*/ 639096 h 1054594"/>
                  <a:gd name="connsiteX305" fmla="*/ 1288961 w 1358058"/>
                  <a:gd name="connsiteY305" fmla="*/ 642709 h 1054594"/>
                  <a:gd name="connsiteX306" fmla="*/ 1288961 w 1358058"/>
                  <a:gd name="connsiteY306" fmla="*/ 678837 h 1054594"/>
                  <a:gd name="connsiteX307" fmla="*/ 1292572 w 1358058"/>
                  <a:gd name="connsiteY307" fmla="*/ 682448 h 1054594"/>
                  <a:gd name="connsiteX308" fmla="*/ 1296183 w 1358058"/>
                  <a:gd name="connsiteY308" fmla="*/ 686060 h 1054594"/>
                  <a:gd name="connsiteX309" fmla="*/ 1296183 w 1358058"/>
                  <a:gd name="connsiteY309" fmla="*/ 693286 h 1054594"/>
                  <a:gd name="connsiteX310" fmla="*/ 1292572 w 1358058"/>
                  <a:gd name="connsiteY310" fmla="*/ 696899 h 1054594"/>
                  <a:gd name="connsiteX311" fmla="*/ 1292572 w 1358058"/>
                  <a:gd name="connsiteY311" fmla="*/ 700512 h 1054594"/>
                  <a:gd name="connsiteX312" fmla="*/ 1288961 w 1358058"/>
                  <a:gd name="connsiteY312" fmla="*/ 707738 h 1054594"/>
                  <a:gd name="connsiteX313" fmla="*/ 1285346 w 1358058"/>
                  <a:gd name="connsiteY313" fmla="*/ 707738 h 1054594"/>
                  <a:gd name="connsiteX314" fmla="*/ 1285346 w 1358058"/>
                  <a:gd name="connsiteY314" fmla="*/ 711349 h 1054594"/>
                  <a:gd name="connsiteX315" fmla="*/ 1288961 w 1358058"/>
                  <a:gd name="connsiteY315" fmla="*/ 714962 h 1054594"/>
                  <a:gd name="connsiteX316" fmla="*/ 1288961 w 1358058"/>
                  <a:gd name="connsiteY316" fmla="*/ 729414 h 1054594"/>
                  <a:gd name="connsiteX317" fmla="*/ 1285346 w 1358058"/>
                  <a:gd name="connsiteY317" fmla="*/ 733027 h 1054594"/>
                  <a:gd name="connsiteX318" fmla="*/ 1281736 w 1358058"/>
                  <a:gd name="connsiteY318" fmla="*/ 736637 h 1054594"/>
                  <a:gd name="connsiteX319" fmla="*/ 1274510 w 1358058"/>
                  <a:gd name="connsiteY319" fmla="*/ 740250 h 1054594"/>
                  <a:gd name="connsiteX320" fmla="*/ 1267284 w 1358058"/>
                  <a:gd name="connsiteY320" fmla="*/ 743863 h 1054594"/>
                  <a:gd name="connsiteX321" fmla="*/ 1263673 w 1358058"/>
                  <a:gd name="connsiteY321" fmla="*/ 747476 h 1054594"/>
                  <a:gd name="connsiteX322" fmla="*/ 1260058 w 1358058"/>
                  <a:gd name="connsiteY322" fmla="*/ 751089 h 1054594"/>
                  <a:gd name="connsiteX323" fmla="*/ 1256447 w 1358058"/>
                  <a:gd name="connsiteY323" fmla="*/ 758315 h 1054594"/>
                  <a:gd name="connsiteX324" fmla="*/ 1256447 w 1358058"/>
                  <a:gd name="connsiteY324" fmla="*/ 772765 h 1054594"/>
                  <a:gd name="connsiteX325" fmla="*/ 1260058 w 1358058"/>
                  <a:gd name="connsiteY325" fmla="*/ 776378 h 1054594"/>
                  <a:gd name="connsiteX326" fmla="*/ 1260058 w 1358058"/>
                  <a:gd name="connsiteY326" fmla="*/ 779991 h 1054594"/>
                  <a:gd name="connsiteX327" fmla="*/ 1256447 w 1358058"/>
                  <a:gd name="connsiteY327" fmla="*/ 779991 h 1054594"/>
                  <a:gd name="connsiteX328" fmla="*/ 1252832 w 1358058"/>
                  <a:gd name="connsiteY328" fmla="*/ 783604 h 1054594"/>
                  <a:gd name="connsiteX329" fmla="*/ 1245606 w 1358058"/>
                  <a:gd name="connsiteY329" fmla="*/ 790827 h 1054594"/>
                  <a:gd name="connsiteX330" fmla="*/ 1238384 w 1358058"/>
                  <a:gd name="connsiteY330" fmla="*/ 794440 h 1054594"/>
                  <a:gd name="connsiteX331" fmla="*/ 1234769 w 1358058"/>
                  <a:gd name="connsiteY331" fmla="*/ 794440 h 1054594"/>
                  <a:gd name="connsiteX332" fmla="*/ 1234769 w 1358058"/>
                  <a:gd name="connsiteY332" fmla="*/ 798053 h 1054594"/>
                  <a:gd name="connsiteX333" fmla="*/ 1238384 w 1358058"/>
                  <a:gd name="connsiteY333" fmla="*/ 801666 h 1054594"/>
                  <a:gd name="connsiteX334" fmla="*/ 1238384 w 1358058"/>
                  <a:gd name="connsiteY334" fmla="*/ 808892 h 1054594"/>
                  <a:gd name="connsiteX335" fmla="*/ 1234769 w 1358058"/>
                  <a:gd name="connsiteY335" fmla="*/ 816116 h 1054594"/>
                  <a:gd name="connsiteX336" fmla="*/ 1231159 w 1358058"/>
                  <a:gd name="connsiteY336" fmla="*/ 823342 h 1054594"/>
                  <a:gd name="connsiteX337" fmla="*/ 1227543 w 1358058"/>
                  <a:gd name="connsiteY337" fmla="*/ 826955 h 1054594"/>
                  <a:gd name="connsiteX338" fmla="*/ 1209481 w 1358058"/>
                  <a:gd name="connsiteY338" fmla="*/ 826955 h 1054594"/>
                  <a:gd name="connsiteX339" fmla="*/ 1209481 w 1358058"/>
                  <a:gd name="connsiteY339" fmla="*/ 823342 h 1054594"/>
                  <a:gd name="connsiteX340" fmla="*/ 1195029 w 1358058"/>
                  <a:gd name="connsiteY340" fmla="*/ 823342 h 1054594"/>
                  <a:gd name="connsiteX341" fmla="*/ 1195029 w 1358058"/>
                  <a:gd name="connsiteY341" fmla="*/ 830568 h 1054594"/>
                  <a:gd name="connsiteX342" fmla="*/ 1198644 w 1358058"/>
                  <a:gd name="connsiteY342" fmla="*/ 837794 h 1054594"/>
                  <a:gd name="connsiteX343" fmla="*/ 1198644 w 1358058"/>
                  <a:gd name="connsiteY343" fmla="*/ 841404 h 1054594"/>
                  <a:gd name="connsiteX344" fmla="*/ 1195029 w 1358058"/>
                  <a:gd name="connsiteY344" fmla="*/ 848630 h 1054594"/>
                  <a:gd name="connsiteX345" fmla="*/ 1191418 w 1358058"/>
                  <a:gd name="connsiteY345" fmla="*/ 852243 h 1054594"/>
                  <a:gd name="connsiteX346" fmla="*/ 1187807 w 1358058"/>
                  <a:gd name="connsiteY346" fmla="*/ 848630 h 1054594"/>
                  <a:gd name="connsiteX347" fmla="*/ 1173356 w 1358058"/>
                  <a:gd name="connsiteY347" fmla="*/ 848630 h 1054594"/>
                  <a:gd name="connsiteX348" fmla="*/ 1166130 w 1358058"/>
                  <a:gd name="connsiteY348" fmla="*/ 845017 h 1054594"/>
                  <a:gd name="connsiteX349" fmla="*/ 1158904 w 1358058"/>
                  <a:gd name="connsiteY349" fmla="*/ 845017 h 1054594"/>
                  <a:gd name="connsiteX350" fmla="*/ 1155293 w 1358058"/>
                  <a:gd name="connsiteY350" fmla="*/ 848630 h 1054594"/>
                  <a:gd name="connsiteX351" fmla="*/ 1155293 w 1358058"/>
                  <a:gd name="connsiteY351" fmla="*/ 852243 h 1054594"/>
                  <a:gd name="connsiteX352" fmla="*/ 1148067 w 1358058"/>
                  <a:gd name="connsiteY352" fmla="*/ 859469 h 1054594"/>
                  <a:gd name="connsiteX353" fmla="*/ 1144452 w 1358058"/>
                  <a:gd name="connsiteY353" fmla="*/ 866695 h 1054594"/>
                  <a:gd name="connsiteX354" fmla="*/ 1140841 w 1358058"/>
                  <a:gd name="connsiteY354" fmla="*/ 873919 h 1054594"/>
                  <a:gd name="connsiteX355" fmla="*/ 1140841 w 1358058"/>
                  <a:gd name="connsiteY355" fmla="*/ 877532 h 1054594"/>
                  <a:gd name="connsiteX356" fmla="*/ 1137226 w 1358058"/>
                  <a:gd name="connsiteY356" fmla="*/ 884758 h 1054594"/>
                  <a:gd name="connsiteX357" fmla="*/ 1133615 w 1358058"/>
                  <a:gd name="connsiteY357" fmla="*/ 884758 h 1054594"/>
                  <a:gd name="connsiteX358" fmla="*/ 1133615 w 1358058"/>
                  <a:gd name="connsiteY358" fmla="*/ 891984 h 1054594"/>
                  <a:gd name="connsiteX359" fmla="*/ 1130005 w 1358058"/>
                  <a:gd name="connsiteY359" fmla="*/ 895594 h 1054594"/>
                  <a:gd name="connsiteX360" fmla="*/ 1130005 w 1358058"/>
                  <a:gd name="connsiteY360" fmla="*/ 902820 h 1054594"/>
                  <a:gd name="connsiteX361" fmla="*/ 1126389 w 1358058"/>
                  <a:gd name="connsiteY361" fmla="*/ 906433 h 1054594"/>
                  <a:gd name="connsiteX362" fmla="*/ 1122779 w 1358058"/>
                  <a:gd name="connsiteY362" fmla="*/ 910046 h 1054594"/>
                  <a:gd name="connsiteX363" fmla="*/ 1122779 w 1358058"/>
                  <a:gd name="connsiteY363" fmla="*/ 913659 h 1054594"/>
                  <a:gd name="connsiteX364" fmla="*/ 1119163 w 1358058"/>
                  <a:gd name="connsiteY364" fmla="*/ 920885 h 1054594"/>
                  <a:gd name="connsiteX365" fmla="*/ 1111937 w 1358058"/>
                  <a:gd name="connsiteY365" fmla="*/ 928109 h 1054594"/>
                  <a:gd name="connsiteX366" fmla="*/ 1111937 w 1358058"/>
                  <a:gd name="connsiteY366" fmla="*/ 931722 h 1054594"/>
                  <a:gd name="connsiteX367" fmla="*/ 1086649 w 1358058"/>
                  <a:gd name="connsiteY367" fmla="*/ 971462 h 1054594"/>
                  <a:gd name="connsiteX368" fmla="*/ 1086649 w 1358058"/>
                  <a:gd name="connsiteY368" fmla="*/ 978686 h 1054594"/>
                  <a:gd name="connsiteX369" fmla="*/ 1090264 w 1358058"/>
                  <a:gd name="connsiteY369" fmla="*/ 982149 h 1054594"/>
                  <a:gd name="connsiteX370" fmla="*/ 1093875 w 1358058"/>
                  <a:gd name="connsiteY370" fmla="*/ 985762 h 1054594"/>
                  <a:gd name="connsiteX371" fmla="*/ 1093875 w 1358058"/>
                  <a:gd name="connsiteY371" fmla="*/ 992986 h 1054594"/>
                  <a:gd name="connsiteX372" fmla="*/ 1097490 w 1358058"/>
                  <a:gd name="connsiteY372" fmla="*/ 992986 h 1054594"/>
                  <a:gd name="connsiteX373" fmla="*/ 1093875 w 1358058"/>
                  <a:gd name="connsiteY373" fmla="*/ 996751 h 1054594"/>
                  <a:gd name="connsiteX374" fmla="*/ 1057750 w 1358058"/>
                  <a:gd name="connsiteY374" fmla="*/ 996751 h 1054594"/>
                  <a:gd name="connsiteX375" fmla="*/ 1054139 w 1358058"/>
                  <a:gd name="connsiteY375" fmla="*/ 1000364 h 1054594"/>
                  <a:gd name="connsiteX376" fmla="*/ 1050524 w 1358058"/>
                  <a:gd name="connsiteY376" fmla="*/ 1003974 h 1054594"/>
                  <a:gd name="connsiteX377" fmla="*/ 1050524 w 1358058"/>
                  <a:gd name="connsiteY377" fmla="*/ 1014662 h 1054594"/>
                  <a:gd name="connsiteX378" fmla="*/ 1054139 w 1358058"/>
                  <a:gd name="connsiteY378" fmla="*/ 1018275 h 1054594"/>
                  <a:gd name="connsiteX379" fmla="*/ 1054139 w 1358058"/>
                  <a:gd name="connsiteY379" fmla="*/ 1025652 h 1054594"/>
                  <a:gd name="connsiteX380" fmla="*/ 1050524 w 1358058"/>
                  <a:gd name="connsiteY380" fmla="*/ 1029263 h 1054594"/>
                  <a:gd name="connsiteX381" fmla="*/ 996336 w 1358058"/>
                  <a:gd name="connsiteY381" fmla="*/ 1029263 h 1054594"/>
                  <a:gd name="connsiteX382" fmla="*/ 985495 w 1358058"/>
                  <a:gd name="connsiteY382" fmla="*/ 1032876 h 1054594"/>
                  <a:gd name="connsiteX383" fmla="*/ 978269 w 1358058"/>
                  <a:gd name="connsiteY383" fmla="*/ 1032876 h 1054594"/>
                  <a:gd name="connsiteX384" fmla="*/ 971048 w 1358058"/>
                  <a:gd name="connsiteY384" fmla="*/ 1036339 h 1054594"/>
                  <a:gd name="connsiteX385" fmla="*/ 942144 w 1358058"/>
                  <a:gd name="connsiteY385" fmla="*/ 1036339 h 1054594"/>
                  <a:gd name="connsiteX386" fmla="*/ 934918 w 1358058"/>
                  <a:gd name="connsiteY386" fmla="*/ 1029263 h 1054594"/>
                  <a:gd name="connsiteX387" fmla="*/ 931307 w 1358058"/>
                  <a:gd name="connsiteY387" fmla="*/ 1025652 h 1054594"/>
                  <a:gd name="connsiteX388" fmla="*/ 927692 w 1358058"/>
                  <a:gd name="connsiteY388" fmla="*/ 1025652 h 1054594"/>
                  <a:gd name="connsiteX389" fmla="*/ 898793 w 1358058"/>
                  <a:gd name="connsiteY389" fmla="*/ 996751 h 1054594"/>
                  <a:gd name="connsiteX390" fmla="*/ 891567 w 1358058"/>
                  <a:gd name="connsiteY390" fmla="*/ 992986 h 1054594"/>
                  <a:gd name="connsiteX391" fmla="*/ 887956 w 1358058"/>
                  <a:gd name="connsiteY391" fmla="*/ 989373 h 1054594"/>
                  <a:gd name="connsiteX392" fmla="*/ 880730 w 1358058"/>
                  <a:gd name="connsiteY392" fmla="*/ 985762 h 1054594"/>
                  <a:gd name="connsiteX393" fmla="*/ 873504 w 1358058"/>
                  <a:gd name="connsiteY393" fmla="*/ 982149 h 1054594"/>
                  <a:gd name="connsiteX394" fmla="*/ 866278 w 1358058"/>
                  <a:gd name="connsiteY394" fmla="*/ 978686 h 1054594"/>
                  <a:gd name="connsiteX395" fmla="*/ 859204 w 1358058"/>
                  <a:gd name="connsiteY395" fmla="*/ 978686 h 1054594"/>
                  <a:gd name="connsiteX396" fmla="*/ 851978 w 1358058"/>
                  <a:gd name="connsiteY396" fmla="*/ 982149 h 1054594"/>
                  <a:gd name="connsiteX397" fmla="*/ 848216 w 1358058"/>
                  <a:gd name="connsiteY397" fmla="*/ 985762 h 1054594"/>
                  <a:gd name="connsiteX398" fmla="*/ 844752 w 1358058"/>
                  <a:gd name="connsiteY398" fmla="*/ 985762 h 1054594"/>
                  <a:gd name="connsiteX399" fmla="*/ 840990 w 1358058"/>
                  <a:gd name="connsiteY399" fmla="*/ 989373 h 1054594"/>
                  <a:gd name="connsiteX400" fmla="*/ 833915 w 1358058"/>
                  <a:gd name="connsiteY400" fmla="*/ 992986 h 1054594"/>
                  <a:gd name="connsiteX401" fmla="*/ 826690 w 1358058"/>
                  <a:gd name="connsiteY401" fmla="*/ 996751 h 1054594"/>
                  <a:gd name="connsiteX402" fmla="*/ 822927 w 1358058"/>
                  <a:gd name="connsiteY402" fmla="*/ 1000364 h 1054594"/>
                  <a:gd name="connsiteX403" fmla="*/ 815853 w 1358058"/>
                  <a:gd name="connsiteY403" fmla="*/ 1003974 h 1054594"/>
                  <a:gd name="connsiteX404" fmla="*/ 808627 w 1358058"/>
                  <a:gd name="connsiteY404" fmla="*/ 1007438 h 1054594"/>
                  <a:gd name="connsiteX405" fmla="*/ 801401 w 1358058"/>
                  <a:gd name="connsiteY405" fmla="*/ 1007438 h 1054594"/>
                  <a:gd name="connsiteX406" fmla="*/ 794175 w 1358058"/>
                  <a:gd name="connsiteY406" fmla="*/ 1011051 h 1054594"/>
                  <a:gd name="connsiteX407" fmla="*/ 790564 w 1358058"/>
                  <a:gd name="connsiteY407" fmla="*/ 1011051 h 1054594"/>
                  <a:gd name="connsiteX408" fmla="*/ 783338 w 1358058"/>
                  <a:gd name="connsiteY408" fmla="*/ 1014662 h 1054594"/>
                  <a:gd name="connsiteX409" fmla="*/ 776113 w 1358058"/>
                  <a:gd name="connsiteY409" fmla="*/ 1018275 h 1054594"/>
                  <a:gd name="connsiteX410" fmla="*/ 772502 w 1358058"/>
                  <a:gd name="connsiteY410" fmla="*/ 1022039 h 1054594"/>
                  <a:gd name="connsiteX411" fmla="*/ 761661 w 1358058"/>
                  <a:gd name="connsiteY411" fmla="*/ 1022039 h 1054594"/>
                  <a:gd name="connsiteX412" fmla="*/ 754435 w 1358058"/>
                  <a:gd name="connsiteY412" fmla="*/ 1018275 h 1054594"/>
                  <a:gd name="connsiteX413" fmla="*/ 747213 w 1358058"/>
                  <a:gd name="connsiteY413" fmla="*/ 1018275 h 1054594"/>
                  <a:gd name="connsiteX414" fmla="*/ 739987 w 1358058"/>
                  <a:gd name="connsiteY414" fmla="*/ 1022039 h 1054594"/>
                  <a:gd name="connsiteX415" fmla="*/ 732761 w 1358058"/>
                  <a:gd name="connsiteY415" fmla="*/ 1025652 h 1054594"/>
                  <a:gd name="connsiteX416" fmla="*/ 725536 w 1358058"/>
                  <a:gd name="connsiteY416" fmla="*/ 1029263 h 1054594"/>
                  <a:gd name="connsiteX417" fmla="*/ 696636 w 1358058"/>
                  <a:gd name="connsiteY417" fmla="*/ 1029263 h 1054594"/>
                  <a:gd name="connsiteX418" fmla="*/ 689410 w 1358058"/>
                  <a:gd name="connsiteY418" fmla="*/ 1025652 h 1054594"/>
                  <a:gd name="connsiteX419" fmla="*/ 638833 w 1358058"/>
                  <a:gd name="connsiteY419" fmla="*/ 1025652 h 1054594"/>
                  <a:gd name="connsiteX420" fmla="*/ 631607 w 1358058"/>
                  <a:gd name="connsiteY420" fmla="*/ 1029263 h 1054594"/>
                  <a:gd name="connsiteX421" fmla="*/ 624382 w 1358058"/>
                  <a:gd name="connsiteY421" fmla="*/ 1032876 h 1054594"/>
                  <a:gd name="connsiteX422" fmla="*/ 609930 w 1358058"/>
                  <a:gd name="connsiteY422" fmla="*/ 1032876 h 1054594"/>
                  <a:gd name="connsiteX423" fmla="*/ 609930 w 1358058"/>
                  <a:gd name="connsiteY423" fmla="*/ 1029263 h 1054594"/>
                  <a:gd name="connsiteX424" fmla="*/ 606319 w 1358058"/>
                  <a:gd name="connsiteY424" fmla="*/ 1025652 h 1054594"/>
                  <a:gd name="connsiteX425" fmla="*/ 602704 w 1358058"/>
                  <a:gd name="connsiteY425" fmla="*/ 1025652 h 1054594"/>
                  <a:gd name="connsiteX426" fmla="*/ 599093 w 1358058"/>
                  <a:gd name="connsiteY426" fmla="*/ 1022039 h 1054594"/>
                  <a:gd name="connsiteX427" fmla="*/ 602704 w 1358058"/>
                  <a:gd name="connsiteY427" fmla="*/ 1018275 h 1054594"/>
                  <a:gd name="connsiteX428" fmla="*/ 599093 w 1358058"/>
                  <a:gd name="connsiteY428" fmla="*/ 1014662 h 1054594"/>
                  <a:gd name="connsiteX429" fmla="*/ 599093 w 1358058"/>
                  <a:gd name="connsiteY429" fmla="*/ 1011051 h 1054594"/>
                  <a:gd name="connsiteX430" fmla="*/ 595478 w 1358058"/>
                  <a:gd name="connsiteY430" fmla="*/ 1011051 h 1054594"/>
                  <a:gd name="connsiteX431" fmla="*/ 595478 w 1358058"/>
                  <a:gd name="connsiteY431" fmla="*/ 1014662 h 1054594"/>
                  <a:gd name="connsiteX432" fmla="*/ 591867 w 1358058"/>
                  <a:gd name="connsiteY432" fmla="*/ 1014662 h 1054594"/>
                  <a:gd name="connsiteX433" fmla="*/ 588256 w 1358058"/>
                  <a:gd name="connsiteY433" fmla="*/ 1018275 h 1054594"/>
                  <a:gd name="connsiteX434" fmla="*/ 588256 w 1358058"/>
                  <a:gd name="connsiteY434" fmla="*/ 1029263 h 1054594"/>
                  <a:gd name="connsiteX435" fmla="*/ 584641 w 1358058"/>
                  <a:gd name="connsiteY435" fmla="*/ 1029263 h 1054594"/>
                  <a:gd name="connsiteX436" fmla="*/ 581030 w 1358058"/>
                  <a:gd name="connsiteY436" fmla="*/ 1032876 h 1054594"/>
                  <a:gd name="connsiteX437" fmla="*/ 581030 w 1358058"/>
                  <a:gd name="connsiteY437" fmla="*/ 1039950 h 1054594"/>
                  <a:gd name="connsiteX438" fmla="*/ 577415 w 1358058"/>
                  <a:gd name="connsiteY438" fmla="*/ 1043563 h 1054594"/>
                  <a:gd name="connsiteX439" fmla="*/ 573805 w 1358058"/>
                  <a:gd name="connsiteY439" fmla="*/ 1050789 h 1054594"/>
                  <a:gd name="connsiteX440" fmla="*/ 566579 w 1358058"/>
                  <a:gd name="connsiteY440" fmla="*/ 1054402 h 1054594"/>
                  <a:gd name="connsiteX441" fmla="*/ 559353 w 1358058"/>
                  <a:gd name="connsiteY441" fmla="*/ 1054402 h 1054594"/>
                  <a:gd name="connsiteX442" fmla="*/ 552127 w 1358058"/>
                  <a:gd name="connsiteY442" fmla="*/ 1050789 h 1054594"/>
                  <a:gd name="connsiteX443" fmla="*/ 552127 w 1358058"/>
                  <a:gd name="connsiteY443" fmla="*/ 1047176 h 1054594"/>
                  <a:gd name="connsiteX444" fmla="*/ 548516 w 1358058"/>
                  <a:gd name="connsiteY444" fmla="*/ 1043563 h 1054594"/>
                  <a:gd name="connsiteX445" fmla="*/ 544901 w 1358058"/>
                  <a:gd name="connsiteY445" fmla="*/ 1043563 h 1054594"/>
                  <a:gd name="connsiteX446" fmla="*/ 544901 w 1358058"/>
                  <a:gd name="connsiteY446" fmla="*/ 1047176 h 1054594"/>
                  <a:gd name="connsiteX447" fmla="*/ 541290 w 1358058"/>
                  <a:gd name="connsiteY447" fmla="*/ 1050789 h 1054594"/>
                  <a:gd name="connsiteX448" fmla="*/ 537679 w 1358058"/>
                  <a:gd name="connsiteY448" fmla="*/ 1050789 h 1054594"/>
                  <a:gd name="connsiteX449" fmla="*/ 534064 w 1358058"/>
                  <a:gd name="connsiteY449" fmla="*/ 1047176 h 1054594"/>
                  <a:gd name="connsiteX450" fmla="*/ 530453 w 1358058"/>
                  <a:gd name="connsiteY450" fmla="*/ 1043563 h 1054594"/>
                  <a:gd name="connsiteX451" fmla="*/ 523228 w 1358058"/>
                  <a:gd name="connsiteY451" fmla="*/ 1039950 h 1054594"/>
                  <a:gd name="connsiteX452" fmla="*/ 516002 w 1358058"/>
                  <a:gd name="connsiteY452" fmla="*/ 1039950 h 1054594"/>
                  <a:gd name="connsiteX453" fmla="*/ 516002 w 1358058"/>
                  <a:gd name="connsiteY453" fmla="*/ 1036339 h 1054594"/>
                  <a:gd name="connsiteX454" fmla="*/ 519612 w 1358058"/>
                  <a:gd name="connsiteY454" fmla="*/ 1036339 h 1054594"/>
                  <a:gd name="connsiteX455" fmla="*/ 519612 w 1358058"/>
                  <a:gd name="connsiteY455" fmla="*/ 1036339 h 1054594"/>
                  <a:gd name="connsiteX456" fmla="*/ 526838 w 1358058"/>
                  <a:gd name="connsiteY456" fmla="*/ 1036339 h 1054594"/>
                  <a:gd name="connsiteX457" fmla="*/ 526838 w 1358058"/>
                  <a:gd name="connsiteY457" fmla="*/ 1029263 h 1054594"/>
                  <a:gd name="connsiteX458" fmla="*/ 530453 w 1358058"/>
                  <a:gd name="connsiteY458" fmla="*/ 1029263 h 1054594"/>
                  <a:gd name="connsiteX459" fmla="*/ 534064 w 1358058"/>
                  <a:gd name="connsiteY459" fmla="*/ 1025652 h 1054594"/>
                  <a:gd name="connsiteX460" fmla="*/ 530453 w 1358058"/>
                  <a:gd name="connsiteY460" fmla="*/ 1025652 h 1054594"/>
                  <a:gd name="connsiteX461" fmla="*/ 530453 w 1358058"/>
                  <a:gd name="connsiteY461" fmla="*/ 1022039 h 1054594"/>
                  <a:gd name="connsiteX462" fmla="*/ 526838 w 1358058"/>
                  <a:gd name="connsiteY462" fmla="*/ 1022039 h 1054594"/>
                  <a:gd name="connsiteX463" fmla="*/ 526838 w 1358058"/>
                  <a:gd name="connsiteY463" fmla="*/ 1025652 h 1054594"/>
                  <a:gd name="connsiteX464" fmla="*/ 523228 w 1358058"/>
                  <a:gd name="connsiteY464" fmla="*/ 1025652 h 1054594"/>
                  <a:gd name="connsiteX465" fmla="*/ 523228 w 1358058"/>
                  <a:gd name="connsiteY465" fmla="*/ 1018275 h 1054594"/>
                  <a:gd name="connsiteX466" fmla="*/ 526838 w 1358058"/>
                  <a:gd name="connsiteY466" fmla="*/ 1014662 h 1054594"/>
                  <a:gd name="connsiteX467" fmla="*/ 526838 w 1358058"/>
                  <a:gd name="connsiteY467" fmla="*/ 1011051 h 1054594"/>
                  <a:gd name="connsiteX468" fmla="*/ 523228 w 1358058"/>
                  <a:gd name="connsiteY468" fmla="*/ 1011051 h 1054594"/>
                  <a:gd name="connsiteX469" fmla="*/ 523228 w 1358058"/>
                  <a:gd name="connsiteY469" fmla="*/ 1003974 h 1054594"/>
                  <a:gd name="connsiteX470" fmla="*/ 519612 w 1358058"/>
                  <a:gd name="connsiteY470" fmla="*/ 1000364 h 1054594"/>
                  <a:gd name="connsiteX471" fmla="*/ 516002 w 1358058"/>
                  <a:gd name="connsiteY471" fmla="*/ 1003974 h 1054594"/>
                  <a:gd name="connsiteX472" fmla="*/ 516002 w 1358058"/>
                  <a:gd name="connsiteY472" fmla="*/ 1007438 h 1054594"/>
                  <a:gd name="connsiteX473" fmla="*/ 508776 w 1358058"/>
                  <a:gd name="connsiteY473" fmla="*/ 1007438 h 1054594"/>
                  <a:gd name="connsiteX474" fmla="*/ 508776 w 1358058"/>
                  <a:gd name="connsiteY474" fmla="*/ 996751 h 1054594"/>
                  <a:gd name="connsiteX475" fmla="*/ 512391 w 1358058"/>
                  <a:gd name="connsiteY475" fmla="*/ 996751 h 1054594"/>
                  <a:gd name="connsiteX476" fmla="*/ 512391 w 1358058"/>
                  <a:gd name="connsiteY476" fmla="*/ 992986 h 1054594"/>
                  <a:gd name="connsiteX477" fmla="*/ 508776 w 1358058"/>
                  <a:gd name="connsiteY477" fmla="*/ 989373 h 1054594"/>
                  <a:gd name="connsiteX478" fmla="*/ 508776 w 1358058"/>
                  <a:gd name="connsiteY478" fmla="*/ 982149 h 1054594"/>
                  <a:gd name="connsiteX479" fmla="*/ 512391 w 1358058"/>
                  <a:gd name="connsiteY479" fmla="*/ 982149 h 1054594"/>
                  <a:gd name="connsiteX480" fmla="*/ 512391 w 1358058"/>
                  <a:gd name="connsiteY480" fmla="*/ 985762 h 1054594"/>
                  <a:gd name="connsiteX481" fmla="*/ 516002 w 1358058"/>
                  <a:gd name="connsiteY481" fmla="*/ 985762 h 1054594"/>
                  <a:gd name="connsiteX482" fmla="*/ 516002 w 1358058"/>
                  <a:gd name="connsiteY482" fmla="*/ 978686 h 1054594"/>
                  <a:gd name="connsiteX483" fmla="*/ 512391 w 1358058"/>
                  <a:gd name="connsiteY483" fmla="*/ 978686 h 1054594"/>
                  <a:gd name="connsiteX484" fmla="*/ 512391 w 1358058"/>
                  <a:gd name="connsiteY484" fmla="*/ 975073 h 1054594"/>
                  <a:gd name="connsiteX485" fmla="*/ 508776 w 1358058"/>
                  <a:gd name="connsiteY485" fmla="*/ 978686 h 1054594"/>
                  <a:gd name="connsiteX486" fmla="*/ 505165 w 1358058"/>
                  <a:gd name="connsiteY486" fmla="*/ 978686 h 1054594"/>
                  <a:gd name="connsiteX487" fmla="*/ 505165 w 1358058"/>
                  <a:gd name="connsiteY487" fmla="*/ 971462 h 1054594"/>
                  <a:gd name="connsiteX488" fmla="*/ 508776 w 1358058"/>
                  <a:gd name="connsiteY488" fmla="*/ 971462 h 1054594"/>
                  <a:gd name="connsiteX489" fmla="*/ 512391 w 1358058"/>
                  <a:gd name="connsiteY489" fmla="*/ 967849 h 1054594"/>
                  <a:gd name="connsiteX490" fmla="*/ 508776 w 1358058"/>
                  <a:gd name="connsiteY490" fmla="*/ 967849 h 1054594"/>
                  <a:gd name="connsiteX491" fmla="*/ 508776 w 1358058"/>
                  <a:gd name="connsiteY491" fmla="*/ 960623 h 1054594"/>
                  <a:gd name="connsiteX492" fmla="*/ 505165 w 1358058"/>
                  <a:gd name="connsiteY492" fmla="*/ 960623 h 1054594"/>
                  <a:gd name="connsiteX493" fmla="*/ 505165 w 1358058"/>
                  <a:gd name="connsiteY493" fmla="*/ 964236 h 1054594"/>
                  <a:gd name="connsiteX494" fmla="*/ 494324 w 1358058"/>
                  <a:gd name="connsiteY494" fmla="*/ 964236 h 1054594"/>
                  <a:gd name="connsiteX495" fmla="*/ 494324 w 1358058"/>
                  <a:gd name="connsiteY495" fmla="*/ 949784 h 1054594"/>
                  <a:gd name="connsiteX496" fmla="*/ 501550 w 1358058"/>
                  <a:gd name="connsiteY496" fmla="*/ 949784 h 1054594"/>
                  <a:gd name="connsiteX497" fmla="*/ 501550 w 1358058"/>
                  <a:gd name="connsiteY497" fmla="*/ 946174 h 1054594"/>
                  <a:gd name="connsiteX498" fmla="*/ 505165 w 1358058"/>
                  <a:gd name="connsiteY498" fmla="*/ 946174 h 1054594"/>
                  <a:gd name="connsiteX499" fmla="*/ 505165 w 1358058"/>
                  <a:gd name="connsiteY499" fmla="*/ 942561 h 1054594"/>
                  <a:gd name="connsiteX500" fmla="*/ 501550 w 1358058"/>
                  <a:gd name="connsiteY500" fmla="*/ 938948 h 1054594"/>
                  <a:gd name="connsiteX501" fmla="*/ 501550 w 1358058"/>
                  <a:gd name="connsiteY501" fmla="*/ 935335 h 1054594"/>
                  <a:gd name="connsiteX502" fmla="*/ 505165 w 1358058"/>
                  <a:gd name="connsiteY502" fmla="*/ 935335 h 1054594"/>
                  <a:gd name="connsiteX503" fmla="*/ 505165 w 1358058"/>
                  <a:gd name="connsiteY503" fmla="*/ 931722 h 1054594"/>
                  <a:gd name="connsiteX504" fmla="*/ 508776 w 1358058"/>
                  <a:gd name="connsiteY504" fmla="*/ 928109 h 1054594"/>
                  <a:gd name="connsiteX505" fmla="*/ 508776 w 1358058"/>
                  <a:gd name="connsiteY505" fmla="*/ 920885 h 1054594"/>
                  <a:gd name="connsiteX506" fmla="*/ 505165 w 1358058"/>
                  <a:gd name="connsiteY506" fmla="*/ 917272 h 1054594"/>
                  <a:gd name="connsiteX507" fmla="*/ 501550 w 1358058"/>
                  <a:gd name="connsiteY507" fmla="*/ 917272 h 1054594"/>
                  <a:gd name="connsiteX508" fmla="*/ 497939 w 1358058"/>
                  <a:gd name="connsiteY508" fmla="*/ 913659 h 1054594"/>
                  <a:gd name="connsiteX509" fmla="*/ 490713 w 1358058"/>
                  <a:gd name="connsiteY509" fmla="*/ 910046 h 1054594"/>
                  <a:gd name="connsiteX510" fmla="*/ 487098 w 1358058"/>
                  <a:gd name="connsiteY510" fmla="*/ 906433 h 1054594"/>
                  <a:gd name="connsiteX511" fmla="*/ 483487 w 1358058"/>
                  <a:gd name="connsiteY511" fmla="*/ 902820 h 1054594"/>
                  <a:gd name="connsiteX512" fmla="*/ 483487 w 1358058"/>
                  <a:gd name="connsiteY512" fmla="*/ 895594 h 1054594"/>
                  <a:gd name="connsiteX513" fmla="*/ 469035 w 1358058"/>
                  <a:gd name="connsiteY513" fmla="*/ 895594 h 1054594"/>
                  <a:gd name="connsiteX514" fmla="*/ 465425 w 1358058"/>
                  <a:gd name="connsiteY514" fmla="*/ 891984 h 1054594"/>
                  <a:gd name="connsiteX515" fmla="*/ 465425 w 1358058"/>
                  <a:gd name="connsiteY515" fmla="*/ 884758 h 1054594"/>
                  <a:gd name="connsiteX516" fmla="*/ 461809 w 1358058"/>
                  <a:gd name="connsiteY516" fmla="*/ 881145 h 1054594"/>
                  <a:gd name="connsiteX517" fmla="*/ 458199 w 1358058"/>
                  <a:gd name="connsiteY517" fmla="*/ 881145 h 1054594"/>
                  <a:gd name="connsiteX518" fmla="*/ 458199 w 1358058"/>
                  <a:gd name="connsiteY518" fmla="*/ 877532 h 1054594"/>
                  <a:gd name="connsiteX519" fmla="*/ 447362 w 1358058"/>
                  <a:gd name="connsiteY519" fmla="*/ 877532 h 1054594"/>
                  <a:gd name="connsiteX520" fmla="*/ 447362 w 1358058"/>
                  <a:gd name="connsiteY520" fmla="*/ 881145 h 1054594"/>
                  <a:gd name="connsiteX521" fmla="*/ 443747 w 1358058"/>
                  <a:gd name="connsiteY521" fmla="*/ 881145 h 1054594"/>
                  <a:gd name="connsiteX522" fmla="*/ 443747 w 1358058"/>
                  <a:gd name="connsiteY522" fmla="*/ 888371 h 1054594"/>
                  <a:gd name="connsiteX523" fmla="*/ 440136 w 1358058"/>
                  <a:gd name="connsiteY523" fmla="*/ 888371 h 1054594"/>
                  <a:gd name="connsiteX524" fmla="*/ 440136 w 1358058"/>
                  <a:gd name="connsiteY524" fmla="*/ 884758 h 1054594"/>
                  <a:gd name="connsiteX525" fmla="*/ 436521 w 1358058"/>
                  <a:gd name="connsiteY525" fmla="*/ 881145 h 1054594"/>
                  <a:gd name="connsiteX526" fmla="*/ 432910 w 1358058"/>
                  <a:gd name="connsiteY526" fmla="*/ 881145 h 1054594"/>
                  <a:gd name="connsiteX527" fmla="*/ 429299 w 1358058"/>
                  <a:gd name="connsiteY527" fmla="*/ 884758 h 1054594"/>
                  <a:gd name="connsiteX528" fmla="*/ 429299 w 1358058"/>
                  <a:gd name="connsiteY528" fmla="*/ 888371 h 1054594"/>
                  <a:gd name="connsiteX529" fmla="*/ 422074 w 1358058"/>
                  <a:gd name="connsiteY529" fmla="*/ 888371 h 1054594"/>
                  <a:gd name="connsiteX530" fmla="*/ 418458 w 1358058"/>
                  <a:gd name="connsiteY530" fmla="*/ 884758 h 1054594"/>
                  <a:gd name="connsiteX531" fmla="*/ 414848 w 1358058"/>
                  <a:gd name="connsiteY531" fmla="*/ 881145 h 1054594"/>
                  <a:gd name="connsiteX532" fmla="*/ 414848 w 1358058"/>
                  <a:gd name="connsiteY532" fmla="*/ 877532 h 1054594"/>
                  <a:gd name="connsiteX533" fmla="*/ 418458 w 1358058"/>
                  <a:gd name="connsiteY533" fmla="*/ 873919 h 1054594"/>
                  <a:gd name="connsiteX534" fmla="*/ 418458 w 1358058"/>
                  <a:gd name="connsiteY534" fmla="*/ 870306 h 1054594"/>
                  <a:gd name="connsiteX535" fmla="*/ 414848 w 1358058"/>
                  <a:gd name="connsiteY535" fmla="*/ 866695 h 1054594"/>
                  <a:gd name="connsiteX536" fmla="*/ 411232 w 1358058"/>
                  <a:gd name="connsiteY536" fmla="*/ 866695 h 1054594"/>
                  <a:gd name="connsiteX537" fmla="*/ 407622 w 1358058"/>
                  <a:gd name="connsiteY537" fmla="*/ 863082 h 1054594"/>
                  <a:gd name="connsiteX538" fmla="*/ 407622 w 1358058"/>
                  <a:gd name="connsiteY538" fmla="*/ 855856 h 1054594"/>
                  <a:gd name="connsiteX539" fmla="*/ 404011 w 1358058"/>
                  <a:gd name="connsiteY539" fmla="*/ 852243 h 1054594"/>
                  <a:gd name="connsiteX540" fmla="*/ 400396 w 1358058"/>
                  <a:gd name="connsiteY540" fmla="*/ 852243 h 1054594"/>
                  <a:gd name="connsiteX541" fmla="*/ 400396 w 1358058"/>
                  <a:gd name="connsiteY541" fmla="*/ 855856 h 1054594"/>
                  <a:gd name="connsiteX542" fmla="*/ 396785 w 1358058"/>
                  <a:gd name="connsiteY542" fmla="*/ 852243 h 1054594"/>
                  <a:gd name="connsiteX543" fmla="*/ 396785 w 1358058"/>
                  <a:gd name="connsiteY543" fmla="*/ 848630 h 1054594"/>
                  <a:gd name="connsiteX544" fmla="*/ 400396 w 1358058"/>
                  <a:gd name="connsiteY544" fmla="*/ 845017 h 1054594"/>
                  <a:gd name="connsiteX545" fmla="*/ 396785 w 1358058"/>
                  <a:gd name="connsiteY545" fmla="*/ 841404 h 1054594"/>
                  <a:gd name="connsiteX546" fmla="*/ 396785 w 1358058"/>
                  <a:gd name="connsiteY546" fmla="*/ 845017 h 1054594"/>
                  <a:gd name="connsiteX547" fmla="*/ 393170 w 1358058"/>
                  <a:gd name="connsiteY547" fmla="*/ 845017 h 1054594"/>
                  <a:gd name="connsiteX548" fmla="*/ 393170 w 1358058"/>
                  <a:gd name="connsiteY548" fmla="*/ 848630 h 1054594"/>
                  <a:gd name="connsiteX549" fmla="*/ 385944 w 1358058"/>
                  <a:gd name="connsiteY549" fmla="*/ 848630 h 1054594"/>
                  <a:gd name="connsiteX550" fmla="*/ 385944 w 1358058"/>
                  <a:gd name="connsiteY550" fmla="*/ 845017 h 1054594"/>
                  <a:gd name="connsiteX551" fmla="*/ 382333 w 1358058"/>
                  <a:gd name="connsiteY551" fmla="*/ 841404 h 1054594"/>
                  <a:gd name="connsiteX552" fmla="*/ 382333 w 1358058"/>
                  <a:gd name="connsiteY552" fmla="*/ 837794 h 1054594"/>
                  <a:gd name="connsiteX553" fmla="*/ 378722 w 1358058"/>
                  <a:gd name="connsiteY553" fmla="*/ 834181 h 1054594"/>
                  <a:gd name="connsiteX554" fmla="*/ 382333 w 1358058"/>
                  <a:gd name="connsiteY554" fmla="*/ 830568 h 1054594"/>
                  <a:gd name="connsiteX555" fmla="*/ 378722 w 1358058"/>
                  <a:gd name="connsiteY555" fmla="*/ 826955 h 1054594"/>
                  <a:gd name="connsiteX556" fmla="*/ 375107 w 1358058"/>
                  <a:gd name="connsiteY556" fmla="*/ 823342 h 1054594"/>
                  <a:gd name="connsiteX557" fmla="*/ 371497 w 1358058"/>
                  <a:gd name="connsiteY557" fmla="*/ 823342 h 1054594"/>
                  <a:gd name="connsiteX558" fmla="*/ 371497 w 1358058"/>
                  <a:gd name="connsiteY558" fmla="*/ 812505 h 1054594"/>
                  <a:gd name="connsiteX559" fmla="*/ 375107 w 1358058"/>
                  <a:gd name="connsiteY559" fmla="*/ 808892 h 1054594"/>
                  <a:gd name="connsiteX560" fmla="*/ 375107 w 1358058"/>
                  <a:gd name="connsiteY560" fmla="*/ 805279 h 1054594"/>
                  <a:gd name="connsiteX561" fmla="*/ 378722 w 1358058"/>
                  <a:gd name="connsiteY561" fmla="*/ 801666 h 1054594"/>
                  <a:gd name="connsiteX562" fmla="*/ 375107 w 1358058"/>
                  <a:gd name="connsiteY562" fmla="*/ 801666 h 1054594"/>
                  <a:gd name="connsiteX563" fmla="*/ 375107 w 1358058"/>
                  <a:gd name="connsiteY563" fmla="*/ 798053 h 1054594"/>
                  <a:gd name="connsiteX564" fmla="*/ 367881 w 1358058"/>
                  <a:gd name="connsiteY564" fmla="*/ 798053 h 1054594"/>
                  <a:gd name="connsiteX565" fmla="*/ 367881 w 1358058"/>
                  <a:gd name="connsiteY565" fmla="*/ 790827 h 1054594"/>
                  <a:gd name="connsiteX566" fmla="*/ 360655 w 1358058"/>
                  <a:gd name="connsiteY566" fmla="*/ 790827 h 1054594"/>
                  <a:gd name="connsiteX567" fmla="*/ 360655 w 1358058"/>
                  <a:gd name="connsiteY567" fmla="*/ 794440 h 1054594"/>
                  <a:gd name="connsiteX568" fmla="*/ 357045 w 1358058"/>
                  <a:gd name="connsiteY568" fmla="*/ 794440 h 1054594"/>
                  <a:gd name="connsiteX569" fmla="*/ 353434 w 1358058"/>
                  <a:gd name="connsiteY569" fmla="*/ 790827 h 1054594"/>
                  <a:gd name="connsiteX570" fmla="*/ 349819 w 1358058"/>
                  <a:gd name="connsiteY570" fmla="*/ 787217 h 1054594"/>
                  <a:gd name="connsiteX571" fmla="*/ 346208 w 1358058"/>
                  <a:gd name="connsiteY571" fmla="*/ 783604 h 1054594"/>
                  <a:gd name="connsiteX572" fmla="*/ 346208 w 1358058"/>
                  <a:gd name="connsiteY572" fmla="*/ 776378 h 1054594"/>
                  <a:gd name="connsiteX573" fmla="*/ 342593 w 1358058"/>
                  <a:gd name="connsiteY573" fmla="*/ 772765 h 1054594"/>
                  <a:gd name="connsiteX574" fmla="*/ 331756 w 1358058"/>
                  <a:gd name="connsiteY574" fmla="*/ 772765 h 1054594"/>
                  <a:gd name="connsiteX575" fmla="*/ 328141 w 1358058"/>
                  <a:gd name="connsiteY575" fmla="*/ 769152 h 1054594"/>
                  <a:gd name="connsiteX576" fmla="*/ 324530 w 1358058"/>
                  <a:gd name="connsiteY576" fmla="*/ 769152 h 1054594"/>
                  <a:gd name="connsiteX577" fmla="*/ 324530 w 1358058"/>
                  <a:gd name="connsiteY577" fmla="*/ 776378 h 1054594"/>
                  <a:gd name="connsiteX578" fmla="*/ 320920 w 1358058"/>
                  <a:gd name="connsiteY578" fmla="*/ 779991 h 1054594"/>
                  <a:gd name="connsiteX579" fmla="*/ 317304 w 1358058"/>
                  <a:gd name="connsiteY579" fmla="*/ 779991 h 1054594"/>
                  <a:gd name="connsiteX580" fmla="*/ 310078 w 1358058"/>
                  <a:gd name="connsiteY580" fmla="*/ 783604 h 1054594"/>
                  <a:gd name="connsiteX581" fmla="*/ 295631 w 1358058"/>
                  <a:gd name="connsiteY581" fmla="*/ 783604 h 1054594"/>
                  <a:gd name="connsiteX582" fmla="*/ 292016 w 1358058"/>
                  <a:gd name="connsiteY582" fmla="*/ 779991 h 1054594"/>
                  <a:gd name="connsiteX583" fmla="*/ 288405 w 1358058"/>
                  <a:gd name="connsiteY583" fmla="*/ 779991 h 1054594"/>
                  <a:gd name="connsiteX584" fmla="*/ 284790 w 1358058"/>
                  <a:gd name="connsiteY584" fmla="*/ 776378 h 1054594"/>
                  <a:gd name="connsiteX585" fmla="*/ 281179 w 1358058"/>
                  <a:gd name="connsiteY585" fmla="*/ 776378 h 1054594"/>
                  <a:gd name="connsiteX586" fmla="*/ 277564 w 1358058"/>
                  <a:gd name="connsiteY586" fmla="*/ 772765 h 1054594"/>
                  <a:gd name="connsiteX587" fmla="*/ 270490 w 1358058"/>
                  <a:gd name="connsiteY587" fmla="*/ 772765 h 1054594"/>
                  <a:gd name="connsiteX588" fmla="*/ 270490 w 1358058"/>
                  <a:gd name="connsiteY588" fmla="*/ 776378 h 1054594"/>
                  <a:gd name="connsiteX589" fmla="*/ 266879 w 1358058"/>
                  <a:gd name="connsiteY589" fmla="*/ 779991 h 1054594"/>
                  <a:gd name="connsiteX590" fmla="*/ 263117 w 1358058"/>
                  <a:gd name="connsiteY590" fmla="*/ 779991 h 1054594"/>
                  <a:gd name="connsiteX591" fmla="*/ 255891 w 1358058"/>
                  <a:gd name="connsiteY591" fmla="*/ 787217 h 1054594"/>
                  <a:gd name="connsiteX592" fmla="*/ 255891 w 1358058"/>
                  <a:gd name="connsiteY592" fmla="*/ 790827 h 1054594"/>
                  <a:gd name="connsiteX593" fmla="*/ 252427 w 1358058"/>
                  <a:gd name="connsiteY593" fmla="*/ 790827 h 1054594"/>
                  <a:gd name="connsiteX594" fmla="*/ 248665 w 1358058"/>
                  <a:gd name="connsiteY594" fmla="*/ 794440 h 1054594"/>
                  <a:gd name="connsiteX595" fmla="*/ 245201 w 1358058"/>
                  <a:gd name="connsiteY595" fmla="*/ 798053 h 1054594"/>
                  <a:gd name="connsiteX596" fmla="*/ 241590 w 1358058"/>
                  <a:gd name="connsiteY596" fmla="*/ 801666 h 1054594"/>
                  <a:gd name="connsiteX597" fmla="*/ 237828 w 1358058"/>
                  <a:gd name="connsiteY597" fmla="*/ 798053 h 1054594"/>
                  <a:gd name="connsiteX598" fmla="*/ 227138 w 1358058"/>
                  <a:gd name="connsiteY598" fmla="*/ 798053 h 1054594"/>
                  <a:gd name="connsiteX599" fmla="*/ 223376 w 1358058"/>
                  <a:gd name="connsiteY599" fmla="*/ 794440 h 1054594"/>
                  <a:gd name="connsiteX600" fmla="*/ 216302 w 1358058"/>
                  <a:gd name="connsiteY600" fmla="*/ 794440 h 1054594"/>
                  <a:gd name="connsiteX601" fmla="*/ 212540 w 1358058"/>
                  <a:gd name="connsiteY601" fmla="*/ 790827 h 1054594"/>
                  <a:gd name="connsiteX602" fmla="*/ 212540 w 1358058"/>
                  <a:gd name="connsiteY602" fmla="*/ 787217 h 1054594"/>
                  <a:gd name="connsiteX603" fmla="*/ 209076 w 1358058"/>
                  <a:gd name="connsiteY603" fmla="*/ 783604 h 1054594"/>
                  <a:gd name="connsiteX604" fmla="*/ 209076 w 1358058"/>
                  <a:gd name="connsiteY604" fmla="*/ 769152 h 1054594"/>
                  <a:gd name="connsiteX605" fmla="*/ 212540 w 1358058"/>
                  <a:gd name="connsiteY605" fmla="*/ 736637 h 1054594"/>
                  <a:gd name="connsiteX606" fmla="*/ 212540 w 1358058"/>
                  <a:gd name="connsiteY606" fmla="*/ 733027 h 1054594"/>
                  <a:gd name="connsiteX607" fmla="*/ 209076 w 1358058"/>
                  <a:gd name="connsiteY607" fmla="*/ 729414 h 1054594"/>
                  <a:gd name="connsiteX608" fmla="*/ 201850 w 1358058"/>
                  <a:gd name="connsiteY608" fmla="*/ 729414 h 1054594"/>
                  <a:gd name="connsiteX609" fmla="*/ 201850 w 1358058"/>
                  <a:gd name="connsiteY609" fmla="*/ 722188 h 1054594"/>
                  <a:gd name="connsiteX610" fmla="*/ 198239 w 1358058"/>
                  <a:gd name="connsiteY610" fmla="*/ 714962 h 1054594"/>
                  <a:gd name="connsiteX611" fmla="*/ 194624 w 1358058"/>
                  <a:gd name="connsiteY611" fmla="*/ 714962 h 1054594"/>
                  <a:gd name="connsiteX612" fmla="*/ 191013 w 1358058"/>
                  <a:gd name="connsiteY612" fmla="*/ 711349 h 1054594"/>
                  <a:gd name="connsiteX613" fmla="*/ 191013 w 1358058"/>
                  <a:gd name="connsiteY613" fmla="*/ 696899 h 1054594"/>
                  <a:gd name="connsiteX614" fmla="*/ 187398 w 1358058"/>
                  <a:gd name="connsiteY614" fmla="*/ 696899 h 1054594"/>
                  <a:gd name="connsiteX615" fmla="*/ 187398 w 1358058"/>
                  <a:gd name="connsiteY615" fmla="*/ 693286 h 1054594"/>
                  <a:gd name="connsiteX616" fmla="*/ 191013 w 1358058"/>
                  <a:gd name="connsiteY616" fmla="*/ 693286 h 1054594"/>
                  <a:gd name="connsiteX617" fmla="*/ 191013 w 1358058"/>
                  <a:gd name="connsiteY617" fmla="*/ 689673 h 1054594"/>
                  <a:gd name="connsiteX618" fmla="*/ 187398 w 1358058"/>
                  <a:gd name="connsiteY618" fmla="*/ 689673 h 1054594"/>
                  <a:gd name="connsiteX619" fmla="*/ 187398 w 1358058"/>
                  <a:gd name="connsiteY619" fmla="*/ 686060 h 1054594"/>
                  <a:gd name="connsiteX620" fmla="*/ 183787 w 1358058"/>
                  <a:gd name="connsiteY620" fmla="*/ 686060 h 1054594"/>
                  <a:gd name="connsiteX621" fmla="*/ 183787 w 1358058"/>
                  <a:gd name="connsiteY621" fmla="*/ 671611 h 1054594"/>
                  <a:gd name="connsiteX622" fmla="*/ 187398 w 1358058"/>
                  <a:gd name="connsiteY622" fmla="*/ 671611 h 1054594"/>
                  <a:gd name="connsiteX623" fmla="*/ 191013 w 1358058"/>
                  <a:gd name="connsiteY623" fmla="*/ 667998 h 1054594"/>
                  <a:gd name="connsiteX624" fmla="*/ 194624 w 1358058"/>
                  <a:gd name="connsiteY624" fmla="*/ 664385 h 1054594"/>
                  <a:gd name="connsiteX625" fmla="*/ 194624 w 1358058"/>
                  <a:gd name="connsiteY625" fmla="*/ 646322 h 1054594"/>
                  <a:gd name="connsiteX626" fmla="*/ 191013 w 1358058"/>
                  <a:gd name="connsiteY626" fmla="*/ 642709 h 1054594"/>
                  <a:gd name="connsiteX627" fmla="*/ 187398 w 1358058"/>
                  <a:gd name="connsiteY627" fmla="*/ 639096 h 1054594"/>
                  <a:gd name="connsiteX628" fmla="*/ 180177 w 1358058"/>
                  <a:gd name="connsiteY628" fmla="*/ 635484 h 1054594"/>
                  <a:gd name="connsiteX629" fmla="*/ 176561 w 1358058"/>
                  <a:gd name="connsiteY629" fmla="*/ 631871 h 1054594"/>
                  <a:gd name="connsiteX630" fmla="*/ 169336 w 1358058"/>
                  <a:gd name="connsiteY630" fmla="*/ 624647 h 1054594"/>
                  <a:gd name="connsiteX631" fmla="*/ 165725 w 1358058"/>
                  <a:gd name="connsiteY631" fmla="*/ 624647 h 1054594"/>
                  <a:gd name="connsiteX632" fmla="*/ 158499 w 1358058"/>
                  <a:gd name="connsiteY632" fmla="*/ 617421 h 1054594"/>
                  <a:gd name="connsiteX633" fmla="*/ 158499 w 1358058"/>
                  <a:gd name="connsiteY633" fmla="*/ 595745 h 1054594"/>
                  <a:gd name="connsiteX634" fmla="*/ 154888 w 1358058"/>
                  <a:gd name="connsiteY634" fmla="*/ 592132 h 1054594"/>
                  <a:gd name="connsiteX635" fmla="*/ 151273 w 1358058"/>
                  <a:gd name="connsiteY635" fmla="*/ 588519 h 1054594"/>
                  <a:gd name="connsiteX636" fmla="*/ 147662 w 1358058"/>
                  <a:gd name="connsiteY636" fmla="*/ 584907 h 1054594"/>
                  <a:gd name="connsiteX637" fmla="*/ 144047 w 1358058"/>
                  <a:gd name="connsiteY637" fmla="*/ 581294 h 1054594"/>
                  <a:gd name="connsiteX638" fmla="*/ 140436 w 1358058"/>
                  <a:gd name="connsiteY638" fmla="*/ 581294 h 1054594"/>
                  <a:gd name="connsiteX639" fmla="*/ 140436 w 1358058"/>
                  <a:gd name="connsiteY639" fmla="*/ 566844 h 1054594"/>
                  <a:gd name="connsiteX640" fmla="*/ 144047 w 1358058"/>
                  <a:gd name="connsiteY640" fmla="*/ 563231 h 1054594"/>
                  <a:gd name="connsiteX641" fmla="*/ 147662 w 1358058"/>
                  <a:gd name="connsiteY641" fmla="*/ 566844 h 1054594"/>
                  <a:gd name="connsiteX642" fmla="*/ 154888 w 1358058"/>
                  <a:gd name="connsiteY642" fmla="*/ 566844 h 1054594"/>
                  <a:gd name="connsiteX643" fmla="*/ 154888 w 1358058"/>
                  <a:gd name="connsiteY643" fmla="*/ 552392 h 1054594"/>
                  <a:gd name="connsiteX644" fmla="*/ 151273 w 1358058"/>
                  <a:gd name="connsiteY644" fmla="*/ 545168 h 1054594"/>
                  <a:gd name="connsiteX645" fmla="*/ 151273 w 1358058"/>
                  <a:gd name="connsiteY645" fmla="*/ 527104 h 1054594"/>
                  <a:gd name="connsiteX646" fmla="*/ 154888 w 1358058"/>
                  <a:gd name="connsiteY646" fmla="*/ 519880 h 1054594"/>
                  <a:gd name="connsiteX647" fmla="*/ 154888 w 1358058"/>
                  <a:gd name="connsiteY647" fmla="*/ 512654 h 1054594"/>
                  <a:gd name="connsiteX648" fmla="*/ 151273 w 1358058"/>
                  <a:gd name="connsiteY648" fmla="*/ 509041 h 1054594"/>
                  <a:gd name="connsiteX649" fmla="*/ 151273 w 1358058"/>
                  <a:gd name="connsiteY649" fmla="*/ 494591 h 1054594"/>
                  <a:gd name="connsiteX650" fmla="*/ 147662 w 1358058"/>
                  <a:gd name="connsiteY650" fmla="*/ 490978 h 1054594"/>
                  <a:gd name="connsiteX651" fmla="*/ 129595 w 1358058"/>
                  <a:gd name="connsiteY651" fmla="*/ 490978 h 1054594"/>
                  <a:gd name="connsiteX652" fmla="*/ 125984 w 1358058"/>
                  <a:gd name="connsiteY652" fmla="*/ 487365 h 1054594"/>
                  <a:gd name="connsiteX653" fmla="*/ 129595 w 1358058"/>
                  <a:gd name="connsiteY653" fmla="*/ 483753 h 1054594"/>
                  <a:gd name="connsiteX654" fmla="*/ 129595 w 1358058"/>
                  <a:gd name="connsiteY654" fmla="*/ 476527 h 1054594"/>
                  <a:gd name="connsiteX655" fmla="*/ 125984 w 1358058"/>
                  <a:gd name="connsiteY655" fmla="*/ 472914 h 1054594"/>
                  <a:gd name="connsiteX656" fmla="*/ 118759 w 1358058"/>
                  <a:gd name="connsiteY656" fmla="*/ 469303 h 1054594"/>
                  <a:gd name="connsiteX657" fmla="*/ 111533 w 1358058"/>
                  <a:gd name="connsiteY657" fmla="*/ 469303 h 1054594"/>
                  <a:gd name="connsiteX658" fmla="*/ 111533 w 1358058"/>
                  <a:gd name="connsiteY658" fmla="*/ 462077 h 1054594"/>
                  <a:gd name="connsiteX659" fmla="*/ 104307 w 1358058"/>
                  <a:gd name="connsiteY659" fmla="*/ 458464 h 1054594"/>
                  <a:gd name="connsiteX660" fmla="*/ 100696 w 1358058"/>
                  <a:gd name="connsiteY660" fmla="*/ 458464 h 1054594"/>
                  <a:gd name="connsiteX661" fmla="*/ 97085 w 1358058"/>
                  <a:gd name="connsiteY661" fmla="*/ 462077 h 1054594"/>
                  <a:gd name="connsiteX662" fmla="*/ 93470 w 1358058"/>
                  <a:gd name="connsiteY662" fmla="*/ 462077 h 1054594"/>
                  <a:gd name="connsiteX663" fmla="*/ 89859 w 1358058"/>
                  <a:gd name="connsiteY663" fmla="*/ 458464 h 1054594"/>
                  <a:gd name="connsiteX664" fmla="*/ 93470 w 1358058"/>
                  <a:gd name="connsiteY664" fmla="*/ 451238 h 1054594"/>
                  <a:gd name="connsiteX665" fmla="*/ 93470 w 1358058"/>
                  <a:gd name="connsiteY665" fmla="*/ 444012 h 1054594"/>
                  <a:gd name="connsiteX666" fmla="*/ 97085 w 1358058"/>
                  <a:gd name="connsiteY666" fmla="*/ 440401 h 1054594"/>
                  <a:gd name="connsiteX667" fmla="*/ 97085 w 1358058"/>
                  <a:gd name="connsiteY667" fmla="*/ 436788 h 1054594"/>
                  <a:gd name="connsiteX668" fmla="*/ 100696 w 1358058"/>
                  <a:gd name="connsiteY668" fmla="*/ 433176 h 1054594"/>
                  <a:gd name="connsiteX669" fmla="*/ 100696 w 1358058"/>
                  <a:gd name="connsiteY669" fmla="*/ 429714 h 1054594"/>
                  <a:gd name="connsiteX670" fmla="*/ 104307 w 1358058"/>
                  <a:gd name="connsiteY670" fmla="*/ 426101 h 1054594"/>
                  <a:gd name="connsiteX671" fmla="*/ 104307 w 1358058"/>
                  <a:gd name="connsiteY671" fmla="*/ 422337 h 1054594"/>
                  <a:gd name="connsiteX672" fmla="*/ 100696 w 1358058"/>
                  <a:gd name="connsiteY672" fmla="*/ 418724 h 1054594"/>
                  <a:gd name="connsiteX673" fmla="*/ 97085 w 1358058"/>
                  <a:gd name="connsiteY673" fmla="*/ 415113 h 1054594"/>
                  <a:gd name="connsiteX674" fmla="*/ 97085 w 1358058"/>
                  <a:gd name="connsiteY674" fmla="*/ 404423 h 1054594"/>
                  <a:gd name="connsiteX675" fmla="*/ 104307 w 1358058"/>
                  <a:gd name="connsiteY675" fmla="*/ 404423 h 1054594"/>
                  <a:gd name="connsiteX676" fmla="*/ 104307 w 1358058"/>
                  <a:gd name="connsiteY676" fmla="*/ 400813 h 1054594"/>
                  <a:gd name="connsiteX677" fmla="*/ 107922 w 1358058"/>
                  <a:gd name="connsiteY677" fmla="*/ 397200 h 1054594"/>
                  <a:gd name="connsiteX678" fmla="*/ 107922 w 1358058"/>
                  <a:gd name="connsiteY678" fmla="*/ 389822 h 1054594"/>
                  <a:gd name="connsiteX679" fmla="*/ 104307 w 1358058"/>
                  <a:gd name="connsiteY679" fmla="*/ 386212 h 1054594"/>
                  <a:gd name="connsiteX680" fmla="*/ 104307 w 1358058"/>
                  <a:gd name="connsiteY680" fmla="*/ 382748 h 1054594"/>
                  <a:gd name="connsiteX681" fmla="*/ 97085 w 1358058"/>
                  <a:gd name="connsiteY681" fmla="*/ 379135 h 1054594"/>
                  <a:gd name="connsiteX682" fmla="*/ 93470 w 1358058"/>
                  <a:gd name="connsiteY682" fmla="*/ 375524 h 1054594"/>
                  <a:gd name="connsiteX683" fmla="*/ 93470 w 1358058"/>
                  <a:gd name="connsiteY683" fmla="*/ 364685 h 1054594"/>
                  <a:gd name="connsiteX684" fmla="*/ 97085 w 1358058"/>
                  <a:gd name="connsiteY684" fmla="*/ 364685 h 1054594"/>
                  <a:gd name="connsiteX685" fmla="*/ 93470 w 1358058"/>
                  <a:gd name="connsiteY685" fmla="*/ 361072 h 1054594"/>
                  <a:gd name="connsiteX686" fmla="*/ 93470 w 1358058"/>
                  <a:gd name="connsiteY686" fmla="*/ 350236 h 1054594"/>
                  <a:gd name="connsiteX687" fmla="*/ 97085 w 1358058"/>
                  <a:gd name="connsiteY687" fmla="*/ 346623 h 1054594"/>
                  <a:gd name="connsiteX688" fmla="*/ 97085 w 1358058"/>
                  <a:gd name="connsiteY688" fmla="*/ 339397 h 1054594"/>
                  <a:gd name="connsiteX689" fmla="*/ 100696 w 1358058"/>
                  <a:gd name="connsiteY689" fmla="*/ 339397 h 1054594"/>
                  <a:gd name="connsiteX690" fmla="*/ 104307 w 1358058"/>
                  <a:gd name="connsiteY690" fmla="*/ 335784 h 1054594"/>
                  <a:gd name="connsiteX691" fmla="*/ 107922 w 1358058"/>
                  <a:gd name="connsiteY691" fmla="*/ 332171 h 1054594"/>
                  <a:gd name="connsiteX692" fmla="*/ 107922 w 1358058"/>
                  <a:gd name="connsiteY692" fmla="*/ 328558 h 1054594"/>
                  <a:gd name="connsiteX693" fmla="*/ 104307 w 1358058"/>
                  <a:gd name="connsiteY693" fmla="*/ 328558 h 1054594"/>
                  <a:gd name="connsiteX694" fmla="*/ 104307 w 1358058"/>
                  <a:gd name="connsiteY694" fmla="*/ 324945 h 1054594"/>
                  <a:gd name="connsiteX695" fmla="*/ 107922 w 1358058"/>
                  <a:gd name="connsiteY695" fmla="*/ 321334 h 1054594"/>
                  <a:gd name="connsiteX696" fmla="*/ 107922 w 1358058"/>
                  <a:gd name="connsiteY696" fmla="*/ 317721 h 1054594"/>
                  <a:gd name="connsiteX697" fmla="*/ 104307 w 1358058"/>
                  <a:gd name="connsiteY697" fmla="*/ 317721 h 1054594"/>
                  <a:gd name="connsiteX698" fmla="*/ 100696 w 1358058"/>
                  <a:gd name="connsiteY698" fmla="*/ 314108 h 1054594"/>
                  <a:gd name="connsiteX699" fmla="*/ 104307 w 1358058"/>
                  <a:gd name="connsiteY699" fmla="*/ 310495 h 1054594"/>
                  <a:gd name="connsiteX700" fmla="*/ 104307 w 1358058"/>
                  <a:gd name="connsiteY700" fmla="*/ 299656 h 1054594"/>
                  <a:gd name="connsiteX701" fmla="*/ 107922 w 1358058"/>
                  <a:gd name="connsiteY701" fmla="*/ 296046 h 1054594"/>
                  <a:gd name="connsiteX702" fmla="*/ 111533 w 1358058"/>
                  <a:gd name="connsiteY702" fmla="*/ 292433 h 1054594"/>
                  <a:gd name="connsiteX703" fmla="*/ 115148 w 1358058"/>
                  <a:gd name="connsiteY703" fmla="*/ 288820 h 1054594"/>
                  <a:gd name="connsiteX704" fmla="*/ 115148 w 1358058"/>
                  <a:gd name="connsiteY704" fmla="*/ 277981 h 1054594"/>
                  <a:gd name="connsiteX705" fmla="*/ 118759 w 1358058"/>
                  <a:gd name="connsiteY705" fmla="*/ 277981 h 1054594"/>
                  <a:gd name="connsiteX706" fmla="*/ 118759 w 1358058"/>
                  <a:gd name="connsiteY706" fmla="*/ 274368 h 1054594"/>
                  <a:gd name="connsiteX707" fmla="*/ 115148 w 1358058"/>
                  <a:gd name="connsiteY707" fmla="*/ 267144 h 1054594"/>
                  <a:gd name="connsiteX708" fmla="*/ 115148 w 1358058"/>
                  <a:gd name="connsiteY708" fmla="*/ 267144 h 10545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</a:cxnLst>
                <a:rect l="l" t="t" r="r" b="b"/>
                <a:pathLst>
                  <a:path w="1358058" h="1054594">
                    <a:moveTo>
                      <a:pt x="115148" y="267144"/>
                    </a:moveTo>
                    <a:lnTo>
                      <a:pt x="111533" y="267144"/>
                    </a:lnTo>
                    <a:lnTo>
                      <a:pt x="111533" y="263531"/>
                    </a:lnTo>
                    <a:lnTo>
                      <a:pt x="107922" y="259918"/>
                    </a:lnTo>
                    <a:lnTo>
                      <a:pt x="107922" y="245466"/>
                    </a:lnTo>
                    <a:lnTo>
                      <a:pt x="104307" y="238243"/>
                    </a:lnTo>
                    <a:lnTo>
                      <a:pt x="104307" y="223791"/>
                    </a:lnTo>
                    <a:lnTo>
                      <a:pt x="107922" y="216567"/>
                    </a:lnTo>
                    <a:lnTo>
                      <a:pt x="111533" y="209341"/>
                    </a:lnTo>
                    <a:lnTo>
                      <a:pt x="115148" y="205728"/>
                    </a:lnTo>
                    <a:lnTo>
                      <a:pt x="115148" y="194889"/>
                    </a:lnTo>
                    <a:lnTo>
                      <a:pt x="118759" y="191279"/>
                    </a:lnTo>
                    <a:lnTo>
                      <a:pt x="118759" y="184053"/>
                    </a:lnTo>
                    <a:lnTo>
                      <a:pt x="122374" y="180440"/>
                    </a:lnTo>
                    <a:lnTo>
                      <a:pt x="125984" y="176827"/>
                    </a:lnTo>
                    <a:lnTo>
                      <a:pt x="129595" y="169601"/>
                    </a:lnTo>
                    <a:lnTo>
                      <a:pt x="136821" y="165988"/>
                    </a:lnTo>
                    <a:lnTo>
                      <a:pt x="136821" y="151538"/>
                    </a:lnTo>
                    <a:lnTo>
                      <a:pt x="129595" y="147925"/>
                    </a:lnTo>
                    <a:lnTo>
                      <a:pt x="125984" y="144312"/>
                    </a:lnTo>
                    <a:lnTo>
                      <a:pt x="122374" y="144312"/>
                    </a:lnTo>
                    <a:lnTo>
                      <a:pt x="122374" y="140699"/>
                    </a:lnTo>
                    <a:lnTo>
                      <a:pt x="118759" y="137089"/>
                    </a:lnTo>
                    <a:lnTo>
                      <a:pt x="107922" y="137089"/>
                    </a:lnTo>
                    <a:lnTo>
                      <a:pt x="100696" y="133476"/>
                    </a:lnTo>
                    <a:lnTo>
                      <a:pt x="97085" y="129863"/>
                    </a:lnTo>
                    <a:lnTo>
                      <a:pt x="93470" y="126250"/>
                    </a:lnTo>
                    <a:lnTo>
                      <a:pt x="89859" y="122637"/>
                    </a:lnTo>
                    <a:lnTo>
                      <a:pt x="86244" y="126250"/>
                    </a:lnTo>
                    <a:lnTo>
                      <a:pt x="82633" y="126250"/>
                    </a:lnTo>
                    <a:lnTo>
                      <a:pt x="82633" y="115411"/>
                    </a:lnTo>
                    <a:lnTo>
                      <a:pt x="79018" y="119024"/>
                    </a:lnTo>
                    <a:lnTo>
                      <a:pt x="71797" y="115411"/>
                    </a:lnTo>
                    <a:lnTo>
                      <a:pt x="68182" y="111800"/>
                    </a:lnTo>
                    <a:lnTo>
                      <a:pt x="68182" y="104574"/>
                    </a:lnTo>
                    <a:lnTo>
                      <a:pt x="64571" y="100961"/>
                    </a:lnTo>
                    <a:lnTo>
                      <a:pt x="57345" y="97348"/>
                    </a:lnTo>
                    <a:lnTo>
                      <a:pt x="53730" y="100961"/>
                    </a:lnTo>
                    <a:lnTo>
                      <a:pt x="50119" y="100961"/>
                    </a:lnTo>
                    <a:lnTo>
                      <a:pt x="46508" y="104574"/>
                    </a:lnTo>
                    <a:lnTo>
                      <a:pt x="32056" y="104574"/>
                    </a:lnTo>
                    <a:lnTo>
                      <a:pt x="24831" y="100961"/>
                    </a:lnTo>
                    <a:lnTo>
                      <a:pt x="21220" y="100961"/>
                    </a:lnTo>
                    <a:lnTo>
                      <a:pt x="21220" y="97348"/>
                    </a:lnTo>
                    <a:lnTo>
                      <a:pt x="24831" y="90122"/>
                    </a:lnTo>
                    <a:lnTo>
                      <a:pt x="24831" y="82899"/>
                    </a:lnTo>
                    <a:lnTo>
                      <a:pt x="21220" y="79286"/>
                    </a:lnTo>
                    <a:lnTo>
                      <a:pt x="17605" y="79286"/>
                    </a:lnTo>
                    <a:lnTo>
                      <a:pt x="10379" y="75673"/>
                    </a:lnTo>
                    <a:lnTo>
                      <a:pt x="6768" y="72060"/>
                    </a:lnTo>
                    <a:lnTo>
                      <a:pt x="6768" y="68447"/>
                    </a:lnTo>
                    <a:lnTo>
                      <a:pt x="10379" y="68447"/>
                    </a:lnTo>
                    <a:lnTo>
                      <a:pt x="10379" y="61221"/>
                    </a:lnTo>
                    <a:lnTo>
                      <a:pt x="6768" y="61221"/>
                    </a:lnTo>
                    <a:lnTo>
                      <a:pt x="3153" y="57610"/>
                    </a:lnTo>
                    <a:lnTo>
                      <a:pt x="-458" y="57610"/>
                    </a:lnTo>
                    <a:lnTo>
                      <a:pt x="3153" y="50384"/>
                    </a:lnTo>
                    <a:lnTo>
                      <a:pt x="3153" y="32320"/>
                    </a:lnTo>
                    <a:lnTo>
                      <a:pt x="21220" y="32320"/>
                    </a:lnTo>
                    <a:lnTo>
                      <a:pt x="28441" y="28709"/>
                    </a:lnTo>
                    <a:lnTo>
                      <a:pt x="32056" y="25096"/>
                    </a:lnTo>
                    <a:lnTo>
                      <a:pt x="46508" y="25096"/>
                    </a:lnTo>
                    <a:lnTo>
                      <a:pt x="53730" y="28709"/>
                    </a:lnTo>
                    <a:lnTo>
                      <a:pt x="64571" y="25096"/>
                    </a:lnTo>
                    <a:lnTo>
                      <a:pt x="71797" y="21483"/>
                    </a:lnTo>
                    <a:lnTo>
                      <a:pt x="100696" y="21483"/>
                    </a:lnTo>
                    <a:lnTo>
                      <a:pt x="104307" y="25096"/>
                    </a:lnTo>
                    <a:lnTo>
                      <a:pt x="115148" y="28709"/>
                    </a:lnTo>
                    <a:lnTo>
                      <a:pt x="122374" y="35933"/>
                    </a:lnTo>
                    <a:lnTo>
                      <a:pt x="133210" y="43158"/>
                    </a:lnTo>
                    <a:lnTo>
                      <a:pt x="136821" y="46771"/>
                    </a:lnTo>
                    <a:lnTo>
                      <a:pt x="144047" y="46771"/>
                    </a:lnTo>
                    <a:lnTo>
                      <a:pt x="151273" y="50384"/>
                    </a:lnTo>
                    <a:lnTo>
                      <a:pt x="158499" y="53997"/>
                    </a:lnTo>
                    <a:lnTo>
                      <a:pt x="169336" y="50384"/>
                    </a:lnTo>
                    <a:lnTo>
                      <a:pt x="172951" y="50384"/>
                    </a:lnTo>
                    <a:lnTo>
                      <a:pt x="180177" y="46771"/>
                    </a:lnTo>
                    <a:lnTo>
                      <a:pt x="183787" y="43158"/>
                    </a:lnTo>
                    <a:lnTo>
                      <a:pt x="191013" y="39545"/>
                    </a:lnTo>
                    <a:lnTo>
                      <a:pt x="198239" y="32320"/>
                    </a:lnTo>
                    <a:lnTo>
                      <a:pt x="209076" y="28709"/>
                    </a:lnTo>
                    <a:lnTo>
                      <a:pt x="219913" y="25096"/>
                    </a:lnTo>
                    <a:lnTo>
                      <a:pt x="227138" y="21483"/>
                    </a:lnTo>
                    <a:lnTo>
                      <a:pt x="237975" y="17870"/>
                    </a:lnTo>
                    <a:lnTo>
                      <a:pt x="245201" y="14257"/>
                    </a:lnTo>
                    <a:lnTo>
                      <a:pt x="256042" y="10644"/>
                    </a:lnTo>
                    <a:lnTo>
                      <a:pt x="270490" y="7031"/>
                    </a:lnTo>
                    <a:lnTo>
                      <a:pt x="281331" y="3420"/>
                    </a:lnTo>
                    <a:lnTo>
                      <a:pt x="288557" y="3420"/>
                    </a:lnTo>
                    <a:lnTo>
                      <a:pt x="299393" y="-193"/>
                    </a:lnTo>
                    <a:lnTo>
                      <a:pt x="321067" y="-193"/>
                    </a:lnTo>
                    <a:lnTo>
                      <a:pt x="331908" y="3420"/>
                    </a:lnTo>
                    <a:lnTo>
                      <a:pt x="368033" y="3420"/>
                    </a:lnTo>
                    <a:lnTo>
                      <a:pt x="378869" y="-193"/>
                    </a:lnTo>
                    <a:lnTo>
                      <a:pt x="386095" y="-193"/>
                    </a:lnTo>
                    <a:lnTo>
                      <a:pt x="400547" y="3420"/>
                    </a:lnTo>
                    <a:lnTo>
                      <a:pt x="411384" y="7031"/>
                    </a:lnTo>
                    <a:lnTo>
                      <a:pt x="418610" y="10644"/>
                    </a:lnTo>
                    <a:lnTo>
                      <a:pt x="425836" y="10644"/>
                    </a:lnTo>
                    <a:lnTo>
                      <a:pt x="432910" y="14257"/>
                    </a:lnTo>
                    <a:lnTo>
                      <a:pt x="443898" y="14257"/>
                    </a:lnTo>
                    <a:lnTo>
                      <a:pt x="581030" y="46771"/>
                    </a:lnTo>
                    <a:lnTo>
                      <a:pt x="595478" y="46771"/>
                    </a:lnTo>
                    <a:lnTo>
                      <a:pt x="602704" y="50384"/>
                    </a:lnTo>
                    <a:lnTo>
                      <a:pt x="606319" y="57610"/>
                    </a:lnTo>
                    <a:lnTo>
                      <a:pt x="613545" y="61221"/>
                    </a:lnTo>
                    <a:lnTo>
                      <a:pt x="620766" y="64834"/>
                    </a:lnTo>
                    <a:lnTo>
                      <a:pt x="635218" y="64834"/>
                    </a:lnTo>
                    <a:lnTo>
                      <a:pt x="642444" y="68447"/>
                    </a:lnTo>
                    <a:lnTo>
                      <a:pt x="649670" y="68447"/>
                    </a:lnTo>
                    <a:lnTo>
                      <a:pt x="653281" y="72060"/>
                    </a:lnTo>
                    <a:lnTo>
                      <a:pt x="656896" y="75673"/>
                    </a:lnTo>
                    <a:lnTo>
                      <a:pt x="667733" y="79286"/>
                    </a:lnTo>
                    <a:lnTo>
                      <a:pt x="678569" y="82899"/>
                    </a:lnTo>
                    <a:lnTo>
                      <a:pt x="689410" y="82899"/>
                    </a:lnTo>
                    <a:lnTo>
                      <a:pt x="703858" y="93735"/>
                    </a:lnTo>
                    <a:lnTo>
                      <a:pt x="707473" y="97348"/>
                    </a:lnTo>
                    <a:lnTo>
                      <a:pt x="711084" y="104574"/>
                    </a:lnTo>
                    <a:lnTo>
                      <a:pt x="714699" y="111800"/>
                    </a:lnTo>
                    <a:lnTo>
                      <a:pt x="718310" y="119024"/>
                    </a:lnTo>
                    <a:lnTo>
                      <a:pt x="725536" y="122637"/>
                    </a:lnTo>
                    <a:lnTo>
                      <a:pt x="729146" y="126250"/>
                    </a:lnTo>
                    <a:lnTo>
                      <a:pt x="732761" y="133476"/>
                    </a:lnTo>
                    <a:lnTo>
                      <a:pt x="732761" y="140699"/>
                    </a:lnTo>
                    <a:lnTo>
                      <a:pt x="736372" y="144312"/>
                    </a:lnTo>
                    <a:lnTo>
                      <a:pt x="739987" y="151538"/>
                    </a:lnTo>
                    <a:lnTo>
                      <a:pt x="739987" y="155151"/>
                    </a:lnTo>
                    <a:lnTo>
                      <a:pt x="743598" y="162377"/>
                    </a:lnTo>
                    <a:lnTo>
                      <a:pt x="747213" y="169601"/>
                    </a:lnTo>
                    <a:lnTo>
                      <a:pt x="750824" y="173214"/>
                    </a:lnTo>
                    <a:lnTo>
                      <a:pt x="754435" y="176827"/>
                    </a:lnTo>
                    <a:lnTo>
                      <a:pt x="754435" y="180440"/>
                    </a:lnTo>
                    <a:lnTo>
                      <a:pt x="758050" y="180440"/>
                    </a:lnTo>
                    <a:lnTo>
                      <a:pt x="765276" y="184053"/>
                    </a:lnTo>
                    <a:lnTo>
                      <a:pt x="768887" y="184053"/>
                    </a:lnTo>
                    <a:lnTo>
                      <a:pt x="776113" y="187666"/>
                    </a:lnTo>
                    <a:lnTo>
                      <a:pt x="779723" y="187666"/>
                    </a:lnTo>
                    <a:lnTo>
                      <a:pt x="786949" y="191279"/>
                    </a:lnTo>
                    <a:lnTo>
                      <a:pt x="790564" y="198502"/>
                    </a:lnTo>
                    <a:lnTo>
                      <a:pt x="794175" y="205728"/>
                    </a:lnTo>
                    <a:lnTo>
                      <a:pt x="801401" y="209341"/>
                    </a:lnTo>
                    <a:lnTo>
                      <a:pt x="805016" y="212954"/>
                    </a:lnTo>
                    <a:lnTo>
                      <a:pt x="812238" y="220178"/>
                    </a:lnTo>
                    <a:lnTo>
                      <a:pt x="815853" y="227404"/>
                    </a:lnTo>
                    <a:lnTo>
                      <a:pt x="823079" y="231017"/>
                    </a:lnTo>
                    <a:lnTo>
                      <a:pt x="830305" y="234630"/>
                    </a:lnTo>
                    <a:lnTo>
                      <a:pt x="841141" y="238243"/>
                    </a:lnTo>
                    <a:lnTo>
                      <a:pt x="848367" y="241856"/>
                    </a:lnTo>
                    <a:lnTo>
                      <a:pt x="855593" y="245466"/>
                    </a:lnTo>
                    <a:lnTo>
                      <a:pt x="862815" y="249079"/>
                    </a:lnTo>
                    <a:lnTo>
                      <a:pt x="870041" y="252692"/>
                    </a:lnTo>
                    <a:lnTo>
                      <a:pt x="877267" y="259918"/>
                    </a:lnTo>
                    <a:lnTo>
                      <a:pt x="884492" y="263531"/>
                    </a:lnTo>
                    <a:lnTo>
                      <a:pt x="891718" y="267144"/>
                    </a:lnTo>
                    <a:lnTo>
                      <a:pt x="898944" y="270757"/>
                    </a:lnTo>
                    <a:lnTo>
                      <a:pt x="906170" y="274368"/>
                    </a:lnTo>
                    <a:lnTo>
                      <a:pt x="913392" y="277981"/>
                    </a:lnTo>
                    <a:lnTo>
                      <a:pt x="920618" y="281594"/>
                    </a:lnTo>
                    <a:lnTo>
                      <a:pt x="927844" y="288820"/>
                    </a:lnTo>
                    <a:lnTo>
                      <a:pt x="935069" y="292433"/>
                    </a:lnTo>
                    <a:lnTo>
                      <a:pt x="938680" y="296046"/>
                    </a:lnTo>
                    <a:lnTo>
                      <a:pt x="942295" y="303269"/>
                    </a:lnTo>
                    <a:lnTo>
                      <a:pt x="945906" y="310495"/>
                    </a:lnTo>
                    <a:lnTo>
                      <a:pt x="949521" y="313957"/>
                    </a:lnTo>
                    <a:lnTo>
                      <a:pt x="956747" y="321334"/>
                    </a:lnTo>
                    <a:lnTo>
                      <a:pt x="963973" y="328558"/>
                    </a:lnTo>
                    <a:lnTo>
                      <a:pt x="971195" y="332022"/>
                    </a:lnTo>
                    <a:lnTo>
                      <a:pt x="978421" y="335635"/>
                    </a:lnTo>
                    <a:lnTo>
                      <a:pt x="985646" y="339245"/>
                    </a:lnTo>
                    <a:lnTo>
                      <a:pt x="989262" y="342858"/>
                    </a:lnTo>
                    <a:lnTo>
                      <a:pt x="996483" y="346623"/>
                    </a:lnTo>
                    <a:lnTo>
                      <a:pt x="1003709" y="350236"/>
                    </a:lnTo>
                    <a:lnTo>
                      <a:pt x="1007173" y="353846"/>
                    </a:lnTo>
                    <a:lnTo>
                      <a:pt x="1010935" y="353846"/>
                    </a:lnTo>
                    <a:lnTo>
                      <a:pt x="1018161" y="357310"/>
                    </a:lnTo>
                    <a:lnTo>
                      <a:pt x="1021625" y="353846"/>
                    </a:lnTo>
                    <a:lnTo>
                      <a:pt x="1025235" y="350236"/>
                    </a:lnTo>
                    <a:lnTo>
                      <a:pt x="1028998" y="339245"/>
                    </a:lnTo>
                    <a:lnTo>
                      <a:pt x="1032461" y="332022"/>
                    </a:lnTo>
                    <a:lnTo>
                      <a:pt x="1036223" y="321334"/>
                    </a:lnTo>
                    <a:lnTo>
                      <a:pt x="1043449" y="313957"/>
                    </a:lnTo>
                    <a:lnTo>
                      <a:pt x="1061512" y="313957"/>
                    </a:lnTo>
                    <a:lnTo>
                      <a:pt x="1064976" y="306882"/>
                    </a:lnTo>
                    <a:lnTo>
                      <a:pt x="1068738" y="299656"/>
                    </a:lnTo>
                    <a:lnTo>
                      <a:pt x="1072202" y="296046"/>
                    </a:lnTo>
                    <a:lnTo>
                      <a:pt x="1079575" y="288820"/>
                    </a:lnTo>
                    <a:lnTo>
                      <a:pt x="1086800" y="285207"/>
                    </a:lnTo>
                    <a:lnTo>
                      <a:pt x="1090264" y="281594"/>
                    </a:lnTo>
                    <a:lnTo>
                      <a:pt x="1115553" y="281594"/>
                    </a:lnTo>
                    <a:lnTo>
                      <a:pt x="1119315" y="277981"/>
                    </a:lnTo>
                    <a:lnTo>
                      <a:pt x="1130005" y="267144"/>
                    </a:lnTo>
                    <a:lnTo>
                      <a:pt x="1133615" y="263531"/>
                    </a:lnTo>
                    <a:lnTo>
                      <a:pt x="1140841" y="256305"/>
                    </a:lnTo>
                    <a:lnTo>
                      <a:pt x="1148067" y="252692"/>
                    </a:lnTo>
                    <a:lnTo>
                      <a:pt x="1155293" y="249079"/>
                    </a:lnTo>
                    <a:lnTo>
                      <a:pt x="1166130" y="245466"/>
                    </a:lnTo>
                    <a:lnTo>
                      <a:pt x="1173356" y="241856"/>
                    </a:lnTo>
                    <a:lnTo>
                      <a:pt x="1176966" y="245466"/>
                    </a:lnTo>
                    <a:lnTo>
                      <a:pt x="1180582" y="249079"/>
                    </a:lnTo>
                    <a:lnTo>
                      <a:pt x="1184192" y="249079"/>
                    </a:lnTo>
                    <a:lnTo>
                      <a:pt x="1187807" y="256305"/>
                    </a:lnTo>
                    <a:lnTo>
                      <a:pt x="1191418" y="263531"/>
                    </a:lnTo>
                    <a:lnTo>
                      <a:pt x="1191418" y="267144"/>
                    </a:lnTo>
                    <a:lnTo>
                      <a:pt x="1198644" y="274368"/>
                    </a:lnTo>
                    <a:lnTo>
                      <a:pt x="1205870" y="277981"/>
                    </a:lnTo>
                    <a:lnTo>
                      <a:pt x="1216707" y="277981"/>
                    </a:lnTo>
                    <a:lnTo>
                      <a:pt x="1220317" y="281594"/>
                    </a:lnTo>
                    <a:lnTo>
                      <a:pt x="1227543" y="285207"/>
                    </a:lnTo>
                    <a:lnTo>
                      <a:pt x="1234769" y="292433"/>
                    </a:lnTo>
                    <a:lnTo>
                      <a:pt x="1238384" y="292433"/>
                    </a:lnTo>
                    <a:lnTo>
                      <a:pt x="1245606" y="299656"/>
                    </a:lnTo>
                    <a:lnTo>
                      <a:pt x="1249221" y="303269"/>
                    </a:lnTo>
                    <a:lnTo>
                      <a:pt x="1256447" y="306882"/>
                    </a:lnTo>
                    <a:lnTo>
                      <a:pt x="1256447" y="310495"/>
                    </a:lnTo>
                    <a:lnTo>
                      <a:pt x="1263673" y="310495"/>
                    </a:lnTo>
                    <a:lnTo>
                      <a:pt x="1267284" y="306882"/>
                    </a:lnTo>
                    <a:lnTo>
                      <a:pt x="1270894" y="303269"/>
                    </a:lnTo>
                    <a:lnTo>
                      <a:pt x="1274510" y="303269"/>
                    </a:lnTo>
                    <a:lnTo>
                      <a:pt x="1278120" y="299656"/>
                    </a:lnTo>
                    <a:lnTo>
                      <a:pt x="1285346" y="296046"/>
                    </a:lnTo>
                    <a:lnTo>
                      <a:pt x="1285346" y="292433"/>
                    </a:lnTo>
                    <a:lnTo>
                      <a:pt x="1288961" y="292433"/>
                    </a:lnTo>
                    <a:lnTo>
                      <a:pt x="1292572" y="296046"/>
                    </a:lnTo>
                    <a:lnTo>
                      <a:pt x="1292572" y="299656"/>
                    </a:lnTo>
                    <a:lnTo>
                      <a:pt x="1288961" y="303269"/>
                    </a:lnTo>
                    <a:lnTo>
                      <a:pt x="1285346" y="310495"/>
                    </a:lnTo>
                    <a:lnTo>
                      <a:pt x="1285346" y="313957"/>
                    </a:lnTo>
                    <a:lnTo>
                      <a:pt x="1281736" y="317721"/>
                    </a:lnTo>
                    <a:lnTo>
                      <a:pt x="1285346" y="321334"/>
                    </a:lnTo>
                    <a:lnTo>
                      <a:pt x="1285346" y="324945"/>
                    </a:lnTo>
                    <a:lnTo>
                      <a:pt x="1281736" y="328558"/>
                    </a:lnTo>
                    <a:lnTo>
                      <a:pt x="1252832" y="350236"/>
                    </a:lnTo>
                    <a:lnTo>
                      <a:pt x="1249221" y="353846"/>
                    </a:lnTo>
                    <a:lnTo>
                      <a:pt x="1241995" y="357310"/>
                    </a:lnTo>
                    <a:lnTo>
                      <a:pt x="1241995" y="360923"/>
                    </a:lnTo>
                    <a:lnTo>
                      <a:pt x="1234769" y="360923"/>
                    </a:lnTo>
                    <a:lnTo>
                      <a:pt x="1231159" y="364534"/>
                    </a:lnTo>
                    <a:lnTo>
                      <a:pt x="1227543" y="368147"/>
                    </a:lnTo>
                    <a:lnTo>
                      <a:pt x="1223933" y="371760"/>
                    </a:lnTo>
                    <a:lnTo>
                      <a:pt x="1220317" y="378986"/>
                    </a:lnTo>
                    <a:lnTo>
                      <a:pt x="1216707" y="382599"/>
                    </a:lnTo>
                    <a:lnTo>
                      <a:pt x="1213096" y="386212"/>
                    </a:lnTo>
                    <a:lnTo>
                      <a:pt x="1205870" y="393435"/>
                    </a:lnTo>
                    <a:lnTo>
                      <a:pt x="1205870" y="397048"/>
                    </a:lnTo>
                    <a:lnTo>
                      <a:pt x="1202255" y="400661"/>
                    </a:lnTo>
                    <a:lnTo>
                      <a:pt x="1198644" y="411500"/>
                    </a:lnTo>
                    <a:lnTo>
                      <a:pt x="1198644" y="425950"/>
                    </a:lnTo>
                    <a:lnTo>
                      <a:pt x="1202255" y="433176"/>
                    </a:lnTo>
                    <a:lnTo>
                      <a:pt x="1202255" y="440401"/>
                    </a:lnTo>
                    <a:lnTo>
                      <a:pt x="1205870" y="444012"/>
                    </a:lnTo>
                    <a:lnTo>
                      <a:pt x="1205870" y="472914"/>
                    </a:lnTo>
                    <a:lnTo>
                      <a:pt x="1209481" y="476527"/>
                    </a:lnTo>
                    <a:lnTo>
                      <a:pt x="1216707" y="472914"/>
                    </a:lnTo>
                    <a:lnTo>
                      <a:pt x="1227543" y="469303"/>
                    </a:lnTo>
                    <a:lnTo>
                      <a:pt x="1234769" y="465690"/>
                    </a:lnTo>
                    <a:lnTo>
                      <a:pt x="1241995" y="458464"/>
                    </a:lnTo>
                    <a:lnTo>
                      <a:pt x="1249221" y="454851"/>
                    </a:lnTo>
                    <a:lnTo>
                      <a:pt x="1252832" y="447625"/>
                    </a:lnTo>
                    <a:lnTo>
                      <a:pt x="1256447" y="444012"/>
                    </a:lnTo>
                    <a:lnTo>
                      <a:pt x="1260058" y="440401"/>
                    </a:lnTo>
                    <a:lnTo>
                      <a:pt x="1263673" y="436788"/>
                    </a:lnTo>
                    <a:lnTo>
                      <a:pt x="1270894" y="436788"/>
                    </a:lnTo>
                    <a:lnTo>
                      <a:pt x="1270894" y="444012"/>
                    </a:lnTo>
                    <a:lnTo>
                      <a:pt x="1267284" y="447625"/>
                    </a:lnTo>
                    <a:lnTo>
                      <a:pt x="1267284" y="472914"/>
                    </a:lnTo>
                    <a:lnTo>
                      <a:pt x="1270894" y="480140"/>
                    </a:lnTo>
                    <a:lnTo>
                      <a:pt x="1274510" y="483753"/>
                    </a:lnTo>
                    <a:lnTo>
                      <a:pt x="1278120" y="490978"/>
                    </a:lnTo>
                    <a:lnTo>
                      <a:pt x="1281736" y="494591"/>
                    </a:lnTo>
                    <a:lnTo>
                      <a:pt x="1288961" y="501815"/>
                    </a:lnTo>
                    <a:lnTo>
                      <a:pt x="1292572" y="509041"/>
                    </a:lnTo>
                    <a:lnTo>
                      <a:pt x="1296183" y="512654"/>
                    </a:lnTo>
                    <a:lnTo>
                      <a:pt x="1299798" y="516267"/>
                    </a:lnTo>
                    <a:lnTo>
                      <a:pt x="1303409" y="519880"/>
                    </a:lnTo>
                    <a:lnTo>
                      <a:pt x="1307024" y="523491"/>
                    </a:lnTo>
                    <a:lnTo>
                      <a:pt x="1310635" y="527104"/>
                    </a:lnTo>
                    <a:lnTo>
                      <a:pt x="1310635" y="530717"/>
                    </a:lnTo>
                    <a:lnTo>
                      <a:pt x="1314250" y="534330"/>
                    </a:lnTo>
                    <a:lnTo>
                      <a:pt x="1314250" y="537942"/>
                    </a:lnTo>
                    <a:lnTo>
                      <a:pt x="1317861" y="541555"/>
                    </a:lnTo>
                    <a:lnTo>
                      <a:pt x="1321476" y="548781"/>
                    </a:lnTo>
                    <a:lnTo>
                      <a:pt x="1321476" y="552392"/>
                    </a:lnTo>
                    <a:lnTo>
                      <a:pt x="1325087" y="559618"/>
                    </a:lnTo>
                    <a:lnTo>
                      <a:pt x="1328697" y="566844"/>
                    </a:lnTo>
                    <a:lnTo>
                      <a:pt x="1332313" y="574070"/>
                    </a:lnTo>
                    <a:lnTo>
                      <a:pt x="1335923" y="577681"/>
                    </a:lnTo>
                    <a:lnTo>
                      <a:pt x="1339538" y="581294"/>
                    </a:lnTo>
                    <a:lnTo>
                      <a:pt x="1343149" y="584907"/>
                    </a:lnTo>
                    <a:lnTo>
                      <a:pt x="1346764" y="588519"/>
                    </a:lnTo>
                    <a:lnTo>
                      <a:pt x="1350375" y="592132"/>
                    </a:lnTo>
                    <a:lnTo>
                      <a:pt x="1350375" y="595745"/>
                    </a:lnTo>
                    <a:lnTo>
                      <a:pt x="1353986" y="599358"/>
                    </a:lnTo>
                    <a:lnTo>
                      <a:pt x="1357601" y="602969"/>
                    </a:lnTo>
                    <a:lnTo>
                      <a:pt x="1353986" y="606582"/>
                    </a:lnTo>
                    <a:lnTo>
                      <a:pt x="1353986" y="610195"/>
                    </a:lnTo>
                    <a:lnTo>
                      <a:pt x="1350375" y="610195"/>
                    </a:lnTo>
                    <a:lnTo>
                      <a:pt x="1343149" y="617421"/>
                    </a:lnTo>
                    <a:lnTo>
                      <a:pt x="1321476" y="617421"/>
                    </a:lnTo>
                    <a:lnTo>
                      <a:pt x="1321476" y="621034"/>
                    </a:lnTo>
                    <a:lnTo>
                      <a:pt x="1317861" y="624647"/>
                    </a:lnTo>
                    <a:lnTo>
                      <a:pt x="1314250" y="628260"/>
                    </a:lnTo>
                    <a:lnTo>
                      <a:pt x="1310635" y="631871"/>
                    </a:lnTo>
                    <a:lnTo>
                      <a:pt x="1307024" y="635484"/>
                    </a:lnTo>
                    <a:lnTo>
                      <a:pt x="1299798" y="635484"/>
                    </a:lnTo>
                    <a:lnTo>
                      <a:pt x="1292572" y="639096"/>
                    </a:lnTo>
                    <a:lnTo>
                      <a:pt x="1288961" y="642709"/>
                    </a:lnTo>
                    <a:lnTo>
                      <a:pt x="1288961" y="678837"/>
                    </a:lnTo>
                    <a:lnTo>
                      <a:pt x="1292572" y="682448"/>
                    </a:lnTo>
                    <a:lnTo>
                      <a:pt x="1296183" y="686060"/>
                    </a:lnTo>
                    <a:lnTo>
                      <a:pt x="1296183" y="693286"/>
                    </a:lnTo>
                    <a:lnTo>
                      <a:pt x="1292572" y="696899"/>
                    </a:lnTo>
                    <a:lnTo>
                      <a:pt x="1292572" y="700512"/>
                    </a:lnTo>
                    <a:lnTo>
                      <a:pt x="1288961" y="707738"/>
                    </a:lnTo>
                    <a:lnTo>
                      <a:pt x="1285346" y="707738"/>
                    </a:lnTo>
                    <a:lnTo>
                      <a:pt x="1285346" y="711349"/>
                    </a:lnTo>
                    <a:lnTo>
                      <a:pt x="1288961" y="714962"/>
                    </a:lnTo>
                    <a:lnTo>
                      <a:pt x="1288961" y="729414"/>
                    </a:lnTo>
                    <a:lnTo>
                      <a:pt x="1285346" y="733027"/>
                    </a:lnTo>
                    <a:lnTo>
                      <a:pt x="1281736" y="736637"/>
                    </a:lnTo>
                    <a:lnTo>
                      <a:pt x="1274510" y="740250"/>
                    </a:lnTo>
                    <a:lnTo>
                      <a:pt x="1267284" y="743863"/>
                    </a:lnTo>
                    <a:lnTo>
                      <a:pt x="1263673" y="747476"/>
                    </a:lnTo>
                    <a:lnTo>
                      <a:pt x="1260058" y="751089"/>
                    </a:lnTo>
                    <a:lnTo>
                      <a:pt x="1256447" y="758315"/>
                    </a:lnTo>
                    <a:lnTo>
                      <a:pt x="1256447" y="772765"/>
                    </a:lnTo>
                    <a:lnTo>
                      <a:pt x="1260058" y="776378"/>
                    </a:lnTo>
                    <a:lnTo>
                      <a:pt x="1260058" y="779991"/>
                    </a:lnTo>
                    <a:lnTo>
                      <a:pt x="1256447" y="779991"/>
                    </a:lnTo>
                    <a:lnTo>
                      <a:pt x="1252832" y="783604"/>
                    </a:lnTo>
                    <a:lnTo>
                      <a:pt x="1245606" y="790827"/>
                    </a:lnTo>
                    <a:lnTo>
                      <a:pt x="1238384" y="794440"/>
                    </a:lnTo>
                    <a:lnTo>
                      <a:pt x="1234769" y="794440"/>
                    </a:lnTo>
                    <a:lnTo>
                      <a:pt x="1234769" y="798053"/>
                    </a:lnTo>
                    <a:lnTo>
                      <a:pt x="1238384" y="801666"/>
                    </a:lnTo>
                    <a:lnTo>
                      <a:pt x="1238384" y="808892"/>
                    </a:lnTo>
                    <a:lnTo>
                      <a:pt x="1234769" y="816116"/>
                    </a:lnTo>
                    <a:lnTo>
                      <a:pt x="1231159" y="823342"/>
                    </a:lnTo>
                    <a:lnTo>
                      <a:pt x="1227543" y="826955"/>
                    </a:lnTo>
                    <a:lnTo>
                      <a:pt x="1209481" y="826955"/>
                    </a:lnTo>
                    <a:lnTo>
                      <a:pt x="1209481" y="823342"/>
                    </a:lnTo>
                    <a:lnTo>
                      <a:pt x="1195029" y="823342"/>
                    </a:lnTo>
                    <a:lnTo>
                      <a:pt x="1195029" y="830568"/>
                    </a:lnTo>
                    <a:lnTo>
                      <a:pt x="1198644" y="837794"/>
                    </a:lnTo>
                    <a:lnTo>
                      <a:pt x="1198644" y="841404"/>
                    </a:lnTo>
                    <a:lnTo>
                      <a:pt x="1195029" y="848630"/>
                    </a:lnTo>
                    <a:lnTo>
                      <a:pt x="1191418" y="852243"/>
                    </a:lnTo>
                    <a:lnTo>
                      <a:pt x="1187807" y="848630"/>
                    </a:lnTo>
                    <a:lnTo>
                      <a:pt x="1173356" y="848630"/>
                    </a:lnTo>
                    <a:lnTo>
                      <a:pt x="1166130" y="845017"/>
                    </a:lnTo>
                    <a:lnTo>
                      <a:pt x="1158904" y="845017"/>
                    </a:lnTo>
                    <a:lnTo>
                      <a:pt x="1155293" y="848630"/>
                    </a:lnTo>
                    <a:lnTo>
                      <a:pt x="1155293" y="852243"/>
                    </a:lnTo>
                    <a:lnTo>
                      <a:pt x="1148067" y="859469"/>
                    </a:lnTo>
                    <a:lnTo>
                      <a:pt x="1144452" y="866695"/>
                    </a:lnTo>
                    <a:lnTo>
                      <a:pt x="1140841" y="873919"/>
                    </a:lnTo>
                    <a:lnTo>
                      <a:pt x="1140841" y="877532"/>
                    </a:lnTo>
                    <a:lnTo>
                      <a:pt x="1137226" y="884758"/>
                    </a:lnTo>
                    <a:lnTo>
                      <a:pt x="1133615" y="884758"/>
                    </a:lnTo>
                    <a:lnTo>
                      <a:pt x="1133615" y="891984"/>
                    </a:lnTo>
                    <a:lnTo>
                      <a:pt x="1130005" y="895594"/>
                    </a:lnTo>
                    <a:lnTo>
                      <a:pt x="1130005" y="902820"/>
                    </a:lnTo>
                    <a:lnTo>
                      <a:pt x="1126389" y="906433"/>
                    </a:lnTo>
                    <a:lnTo>
                      <a:pt x="1122779" y="910046"/>
                    </a:lnTo>
                    <a:lnTo>
                      <a:pt x="1122779" y="913659"/>
                    </a:lnTo>
                    <a:lnTo>
                      <a:pt x="1119163" y="920885"/>
                    </a:lnTo>
                    <a:lnTo>
                      <a:pt x="1111937" y="928109"/>
                    </a:lnTo>
                    <a:lnTo>
                      <a:pt x="1111937" y="931722"/>
                    </a:lnTo>
                    <a:lnTo>
                      <a:pt x="1086649" y="971462"/>
                    </a:lnTo>
                    <a:lnTo>
                      <a:pt x="1086649" y="978686"/>
                    </a:lnTo>
                    <a:lnTo>
                      <a:pt x="1090264" y="982149"/>
                    </a:lnTo>
                    <a:lnTo>
                      <a:pt x="1093875" y="985762"/>
                    </a:lnTo>
                    <a:lnTo>
                      <a:pt x="1093875" y="992986"/>
                    </a:lnTo>
                    <a:lnTo>
                      <a:pt x="1097490" y="992986"/>
                    </a:lnTo>
                    <a:lnTo>
                      <a:pt x="1093875" y="996751"/>
                    </a:lnTo>
                    <a:lnTo>
                      <a:pt x="1057750" y="996751"/>
                    </a:lnTo>
                    <a:lnTo>
                      <a:pt x="1054139" y="1000364"/>
                    </a:lnTo>
                    <a:lnTo>
                      <a:pt x="1050524" y="1003974"/>
                    </a:lnTo>
                    <a:lnTo>
                      <a:pt x="1050524" y="1014662"/>
                    </a:lnTo>
                    <a:lnTo>
                      <a:pt x="1054139" y="1018275"/>
                    </a:lnTo>
                    <a:lnTo>
                      <a:pt x="1054139" y="1025652"/>
                    </a:lnTo>
                    <a:lnTo>
                      <a:pt x="1050524" y="1029263"/>
                    </a:lnTo>
                    <a:lnTo>
                      <a:pt x="996336" y="1029263"/>
                    </a:lnTo>
                    <a:lnTo>
                      <a:pt x="985495" y="1032876"/>
                    </a:lnTo>
                    <a:lnTo>
                      <a:pt x="978269" y="1032876"/>
                    </a:lnTo>
                    <a:lnTo>
                      <a:pt x="971048" y="1036339"/>
                    </a:lnTo>
                    <a:lnTo>
                      <a:pt x="942144" y="1036339"/>
                    </a:lnTo>
                    <a:lnTo>
                      <a:pt x="934918" y="1029263"/>
                    </a:lnTo>
                    <a:lnTo>
                      <a:pt x="931307" y="1025652"/>
                    </a:lnTo>
                    <a:lnTo>
                      <a:pt x="927692" y="1025652"/>
                    </a:lnTo>
                    <a:lnTo>
                      <a:pt x="898793" y="996751"/>
                    </a:lnTo>
                    <a:lnTo>
                      <a:pt x="891567" y="992986"/>
                    </a:lnTo>
                    <a:lnTo>
                      <a:pt x="887956" y="989373"/>
                    </a:lnTo>
                    <a:lnTo>
                      <a:pt x="880730" y="985762"/>
                    </a:lnTo>
                    <a:lnTo>
                      <a:pt x="873504" y="982149"/>
                    </a:lnTo>
                    <a:lnTo>
                      <a:pt x="866278" y="978686"/>
                    </a:lnTo>
                    <a:lnTo>
                      <a:pt x="859204" y="978686"/>
                    </a:lnTo>
                    <a:lnTo>
                      <a:pt x="851978" y="982149"/>
                    </a:lnTo>
                    <a:lnTo>
                      <a:pt x="848216" y="985762"/>
                    </a:lnTo>
                    <a:lnTo>
                      <a:pt x="844752" y="985762"/>
                    </a:lnTo>
                    <a:lnTo>
                      <a:pt x="840990" y="989373"/>
                    </a:lnTo>
                    <a:lnTo>
                      <a:pt x="833915" y="992986"/>
                    </a:lnTo>
                    <a:lnTo>
                      <a:pt x="826690" y="996751"/>
                    </a:lnTo>
                    <a:lnTo>
                      <a:pt x="822927" y="1000364"/>
                    </a:lnTo>
                    <a:lnTo>
                      <a:pt x="815853" y="1003974"/>
                    </a:lnTo>
                    <a:lnTo>
                      <a:pt x="808627" y="1007438"/>
                    </a:lnTo>
                    <a:lnTo>
                      <a:pt x="801401" y="1007438"/>
                    </a:lnTo>
                    <a:lnTo>
                      <a:pt x="794175" y="1011051"/>
                    </a:lnTo>
                    <a:lnTo>
                      <a:pt x="790564" y="1011051"/>
                    </a:lnTo>
                    <a:lnTo>
                      <a:pt x="783338" y="1014662"/>
                    </a:lnTo>
                    <a:lnTo>
                      <a:pt x="776113" y="1018275"/>
                    </a:lnTo>
                    <a:lnTo>
                      <a:pt x="772502" y="1022039"/>
                    </a:lnTo>
                    <a:lnTo>
                      <a:pt x="761661" y="1022039"/>
                    </a:lnTo>
                    <a:lnTo>
                      <a:pt x="754435" y="1018275"/>
                    </a:lnTo>
                    <a:lnTo>
                      <a:pt x="747213" y="1018275"/>
                    </a:lnTo>
                    <a:lnTo>
                      <a:pt x="739987" y="1022039"/>
                    </a:lnTo>
                    <a:lnTo>
                      <a:pt x="732761" y="1025652"/>
                    </a:lnTo>
                    <a:lnTo>
                      <a:pt x="725536" y="1029263"/>
                    </a:lnTo>
                    <a:lnTo>
                      <a:pt x="696636" y="1029263"/>
                    </a:lnTo>
                    <a:lnTo>
                      <a:pt x="689410" y="1025652"/>
                    </a:lnTo>
                    <a:lnTo>
                      <a:pt x="638833" y="1025652"/>
                    </a:lnTo>
                    <a:lnTo>
                      <a:pt x="631607" y="1029263"/>
                    </a:lnTo>
                    <a:lnTo>
                      <a:pt x="624382" y="1032876"/>
                    </a:lnTo>
                    <a:lnTo>
                      <a:pt x="609930" y="1032876"/>
                    </a:lnTo>
                    <a:lnTo>
                      <a:pt x="609930" y="1029263"/>
                    </a:lnTo>
                    <a:lnTo>
                      <a:pt x="606319" y="1025652"/>
                    </a:lnTo>
                    <a:lnTo>
                      <a:pt x="602704" y="1025652"/>
                    </a:lnTo>
                    <a:lnTo>
                      <a:pt x="599093" y="1022039"/>
                    </a:lnTo>
                    <a:lnTo>
                      <a:pt x="602704" y="1018275"/>
                    </a:lnTo>
                    <a:lnTo>
                      <a:pt x="599093" y="1014662"/>
                    </a:lnTo>
                    <a:lnTo>
                      <a:pt x="599093" y="1011051"/>
                    </a:lnTo>
                    <a:lnTo>
                      <a:pt x="595478" y="1011051"/>
                    </a:lnTo>
                    <a:lnTo>
                      <a:pt x="595478" y="1014662"/>
                    </a:lnTo>
                    <a:lnTo>
                      <a:pt x="591867" y="1014662"/>
                    </a:lnTo>
                    <a:lnTo>
                      <a:pt x="588256" y="1018275"/>
                    </a:lnTo>
                    <a:lnTo>
                      <a:pt x="588256" y="1029263"/>
                    </a:lnTo>
                    <a:lnTo>
                      <a:pt x="584641" y="1029263"/>
                    </a:lnTo>
                    <a:lnTo>
                      <a:pt x="581030" y="1032876"/>
                    </a:lnTo>
                    <a:lnTo>
                      <a:pt x="581030" y="1039950"/>
                    </a:lnTo>
                    <a:lnTo>
                      <a:pt x="577415" y="1043563"/>
                    </a:lnTo>
                    <a:lnTo>
                      <a:pt x="573805" y="1050789"/>
                    </a:lnTo>
                    <a:lnTo>
                      <a:pt x="566579" y="1054402"/>
                    </a:lnTo>
                    <a:lnTo>
                      <a:pt x="559353" y="1054402"/>
                    </a:lnTo>
                    <a:lnTo>
                      <a:pt x="552127" y="1050789"/>
                    </a:lnTo>
                    <a:lnTo>
                      <a:pt x="552127" y="1047176"/>
                    </a:lnTo>
                    <a:lnTo>
                      <a:pt x="548516" y="1043563"/>
                    </a:lnTo>
                    <a:lnTo>
                      <a:pt x="544901" y="1043563"/>
                    </a:lnTo>
                    <a:lnTo>
                      <a:pt x="544901" y="1047176"/>
                    </a:lnTo>
                    <a:lnTo>
                      <a:pt x="541290" y="1050789"/>
                    </a:lnTo>
                    <a:lnTo>
                      <a:pt x="537679" y="1050789"/>
                    </a:lnTo>
                    <a:lnTo>
                      <a:pt x="534064" y="1047176"/>
                    </a:lnTo>
                    <a:lnTo>
                      <a:pt x="530453" y="1043563"/>
                    </a:lnTo>
                    <a:lnTo>
                      <a:pt x="523228" y="1039950"/>
                    </a:lnTo>
                    <a:lnTo>
                      <a:pt x="516002" y="1039950"/>
                    </a:lnTo>
                    <a:lnTo>
                      <a:pt x="516002" y="1036339"/>
                    </a:lnTo>
                    <a:lnTo>
                      <a:pt x="519612" y="1036339"/>
                    </a:lnTo>
                    <a:lnTo>
                      <a:pt x="519612" y="1036339"/>
                    </a:lnTo>
                    <a:lnTo>
                      <a:pt x="526838" y="1036339"/>
                    </a:lnTo>
                    <a:lnTo>
                      <a:pt x="526838" y="1029263"/>
                    </a:lnTo>
                    <a:lnTo>
                      <a:pt x="530453" y="1029263"/>
                    </a:lnTo>
                    <a:lnTo>
                      <a:pt x="534064" y="1025652"/>
                    </a:lnTo>
                    <a:lnTo>
                      <a:pt x="530453" y="1025652"/>
                    </a:lnTo>
                    <a:lnTo>
                      <a:pt x="530453" y="1022039"/>
                    </a:lnTo>
                    <a:lnTo>
                      <a:pt x="526838" y="1022039"/>
                    </a:lnTo>
                    <a:lnTo>
                      <a:pt x="526838" y="1025652"/>
                    </a:lnTo>
                    <a:lnTo>
                      <a:pt x="523228" y="1025652"/>
                    </a:lnTo>
                    <a:lnTo>
                      <a:pt x="523228" y="1018275"/>
                    </a:lnTo>
                    <a:lnTo>
                      <a:pt x="526838" y="1014662"/>
                    </a:lnTo>
                    <a:lnTo>
                      <a:pt x="526838" y="1011051"/>
                    </a:lnTo>
                    <a:lnTo>
                      <a:pt x="523228" y="1011051"/>
                    </a:lnTo>
                    <a:lnTo>
                      <a:pt x="523228" y="1003974"/>
                    </a:lnTo>
                    <a:lnTo>
                      <a:pt x="519612" y="1000364"/>
                    </a:lnTo>
                    <a:lnTo>
                      <a:pt x="516002" y="1003974"/>
                    </a:lnTo>
                    <a:lnTo>
                      <a:pt x="516002" y="1007438"/>
                    </a:lnTo>
                    <a:lnTo>
                      <a:pt x="508776" y="1007438"/>
                    </a:lnTo>
                    <a:lnTo>
                      <a:pt x="508776" y="996751"/>
                    </a:lnTo>
                    <a:lnTo>
                      <a:pt x="512391" y="996751"/>
                    </a:lnTo>
                    <a:lnTo>
                      <a:pt x="512391" y="992986"/>
                    </a:lnTo>
                    <a:lnTo>
                      <a:pt x="508776" y="989373"/>
                    </a:lnTo>
                    <a:lnTo>
                      <a:pt x="508776" y="982149"/>
                    </a:lnTo>
                    <a:lnTo>
                      <a:pt x="512391" y="982149"/>
                    </a:lnTo>
                    <a:lnTo>
                      <a:pt x="512391" y="985762"/>
                    </a:lnTo>
                    <a:lnTo>
                      <a:pt x="516002" y="985762"/>
                    </a:lnTo>
                    <a:lnTo>
                      <a:pt x="516002" y="978686"/>
                    </a:lnTo>
                    <a:lnTo>
                      <a:pt x="512391" y="978686"/>
                    </a:lnTo>
                    <a:lnTo>
                      <a:pt x="512391" y="975073"/>
                    </a:lnTo>
                    <a:lnTo>
                      <a:pt x="508776" y="978686"/>
                    </a:lnTo>
                    <a:lnTo>
                      <a:pt x="505165" y="978686"/>
                    </a:lnTo>
                    <a:lnTo>
                      <a:pt x="505165" y="971462"/>
                    </a:lnTo>
                    <a:lnTo>
                      <a:pt x="508776" y="971462"/>
                    </a:lnTo>
                    <a:lnTo>
                      <a:pt x="512391" y="967849"/>
                    </a:lnTo>
                    <a:lnTo>
                      <a:pt x="508776" y="967849"/>
                    </a:lnTo>
                    <a:lnTo>
                      <a:pt x="508776" y="960623"/>
                    </a:lnTo>
                    <a:lnTo>
                      <a:pt x="505165" y="960623"/>
                    </a:lnTo>
                    <a:lnTo>
                      <a:pt x="505165" y="964236"/>
                    </a:lnTo>
                    <a:lnTo>
                      <a:pt x="494324" y="964236"/>
                    </a:lnTo>
                    <a:lnTo>
                      <a:pt x="494324" y="949784"/>
                    </a:lnTo>
                    <a:lnTo>
                      <a:pt x="501550" y="949784"/>
                    </a:lnTo>
                    <a:lnTo>
                      <a:pt x="501550" y="946174"/>
                    </a:lnTo>
                    <a:lnTo>
                      <a:pt x="505165" y="946174"/>
                    </a:lnTo>
                    <a:lnTo>
                      <a:pt x="505165" y="942561"/>
                    </a:lnTo>
                    <a:lnTo>
                      <a:pt x="501550" y="938948"/>
                    </a:lnTo>
                    <a:lnTo>
                      <a:pt x="501550" y="935335"/>
                    </a:lnTo>
                    <a:lnTo>
                      <a:pt x="505165" y="935335"/>
                    </a:lnTo>
                    <a:lnTo>
                      <a:pt x="505165" y="931722"/>
                    </a:lnTo>
                    <a:lnTo>
                      <a:pt x="508776" y="928109"/>
                    </a:lnTo>
                    <a:lnTo>
                      <a:pt x="508776" y="920885"/>
                    </a:lnTo>
                    <a:lnTo>
                      <a:pt x="505165" y="917272"/>
                    </a:lnTo>
                    <a:lnTo>
                      <a:pt x="501550" y="917272"/>
                    </a:lnTo>
                    <a:lnTo>
                      <a:pt x="497939" y="913659"/>
                    </a:lnTo>
                    <a:lnTo>
                      <a:pt x="490713" y="910046"/>
                    </a:lnTo>
                    <a:lnTo>
                      <a:pt x="487098" y="906433"/>
                    </a:lnTo>
                    <a:lnTo>
                      <a:pt x="483487" y="902820"/>
                    </a:lnTo>
                    <a:lnTo>
                      <a:pt x="483487" y="895594"/>
                    </a:lnTo>
                    <a:lnTo>
                      <a:pt x="469035" y="895594"/>
                    </a:lnTo>
                    <a:lnTo>
                      <a:pt x="465425" y="891984"/>
                    </a:lnTo>
                    <a:lnTo>
                      <a:pt x="465425" y="884758"/>
                    </a:lnTo>
                    <a:lnTo>
                      <a:pt x="461809" y="881145"/>
                    </a:lnTo>
                    <a:lnTo>
                      <a:pt x="458199" y="881145"/>
                    </a:lnTo>
                    <a:lnTo>
                      <a:pt x="458199" y="877532"/>
                    </a:lnTo>
                    <a:lnTo>
                      <a:pt x="447362" y="877532"/>
                    </a:lnTo>
                    <a:lnTo>
                      <a:pt x="447362" y="881145"/>
                    </a:lnTo>
                    <a:lnTo>
                      <a:pt x="443747" y="881145"/>
                    </a:lnTo>
                    <a:lnTo>
                      <a:pt x="443747" y="888371"/>
                    </a:lnTo>
                    <a:lnTo>
                      <a:pt x="440136" y="888371"/>
                    </a:lnTo>
                    <a:lnTo>
                      <a:pt x="440136" y="884758"/>
                    </a:lnTo>
                    <a:lnTo>
                      <a:pt x="436521" y="881145"/>
                    </a:lnTo>
                    <a:lnTo>
                      <a:pt x="432910" y="881145"/>
                    </a:lnTo>
                    <a:lnTo>
                      <a:pt x="429299" y="884758"/>
                    </a:lnTo>
                    <a:lnTo>
                      <a:pt x="429299" y="888371"/>
                    </a:lnTo>
                    <a:lnTo>
                      <a:pt x="422074" y="888371"/>
                    </a:lnTo>
                    <a:lnTo>
                      <a:pt x="418458" y="884758"/>
                    </a:lnTo>
                    <a:lnTo>
                      <a:pt x="414848" y="881145"/>
                    </a:lnTo>
                    <a:lnTo>
                      <a:pt x="414848" y="877532"/>
                    </a:lnTo>
                    <a:lnTo>
                      <a:pt x="418458" y="873919"/>
                    </a:lnTo>
                    <a:lnTo>
                      <a:pt x="418458" y="870306"/>
                    </a:lnTo>
                    <a:lnTo>
                      <a:pt x="414848" y="866695"/>
                    </a:lnTo>
                    <a:lnTo>
                      <a:pt x="411232" y="866695"/>
                    </a:lnTo>
                    <a:lnTo>
                      <a:pt x="407622" y="863082"/>
                    </a:lnTo>
                    <a:lnTo>
                      <a:pt x="407622" y="855856"/>
                    </a:lnTo>
                    <a:lnTo>
                      <a:pt x="404011" y="852243"/>
                    </a:lnTo>
                    <a:lnTo>
                      <a:pt x="400396" y="852243"/>
                    </a:lnTo>
                    <a:lnTo>
                      <a:pt x="400396" y="855856"/>
                    </a:lnTo>
                    <a:lnTo>
                      <a:pt x="396785" y="852243"/>
                    </a:lnTo>
                    <a:lnTo>
                      <a:pt x="396785" y="848630"/>
                    </a:lnTo>
                    <a:lnTo>
                      <a:pt x="400396" y="845017"/>
                    </a:lnTo>
                    <a:lnTo>
                      <a:pt x="396785" y="841404"/>
                    </a:lnTo>
                    <a:lnTo>
                      <a:pt x="396785" y="845017"/>
                    </a:lnTo>
                    <a:lnTo>
                      <a:pt x="393170" y="845017"/>
                    </a:lnTo>
                    <a:lnTo>
                      <a:pt x="393170" y="848630"/>
                    </a:lnTo>
                    <a:lnTo>
                      <a:pt x="385944" y="848630"/>
                    </a:lnTo>
                    <a:lnTo>
                      <a:pt x="385944" y="845017"/>
                    </a:lnTo>
                    <a:lnTo>
                      <a:pt x="382333" y="841404"/>
                    </a:lnTo>
                    <a:lnTo>
                      <a:pt x="382333" y="837794"/>
                    </a:lnTo>
                    <a:lnTo>
                      <a:pt x="378722" y="834181"/>
                    </a:lnTo>
                    <a:lnTo>
                      <a:pt x="382333" y="830568"/>
                    </a:lnTo>
                    <a:lnTo>
                      <a:pt x="378722" y="826955"/>
                    </a:lnTo>
                    <a:lnTo>
                      <a:pt x="375107" y="823342"/>
                    </a:lnTo>
                    <a:lnTo>
                      <a:pt x="371497" y="823342"/>
                    </a:lnTo>
                    <a:lnTo>
                      <a:pt x="371497" y="812505"/>
                    </a:lnTo>
                    <a:lnTo>
                      <a:pt x="375107" y="808892"/>
                    </a:lnTo>
                    <a:lnTo>
                      <a:pt x="375107" y="805279"/>
                    </a:lnTo>
                    <a:lnTo>
                      <a:pt x="378722" y="801666"/>
                    </a:lnTo>
                    <a:lnTo>
                      <a:pt x="375107" y="801666"/>
                    </a:lnTo>
                    <a:lnTo>
                      <a:pt x="375107" y="798053"/>
                    </a:lnTo>
                    <a:lnTo>
                      <a:pt x="367881" y="798053"/>
                    </a:lnTo>
                    <a:lnTo>
                      <a:pt x="367881" y="790827"/>
                    </a:lnTo>
                    <a:lnTo>
                      <a:pt x="360655" y="790827"/>
                    </a:lnTo>
                    <a:lnTo>
                      <a:pt x="360655" y="794440"/>
                    </a:lnTo>
                    <a:lnTo>
                      <a:pt x="357045" y="794440"/>
                    </a:lnTo>
                    <a:lnTo>
                      <a:pt x="353434" y="790827"/>
                    </a:lnTo>
                    <a:lnTo>
                      <a:pt x="349819" y="787217"/>
                    </a:lnTo>
                    <a:lnTo>
                      <a:pt x="346208" y="783604"/>
                    </a:lnTo>
                    <a:lnTo>
                      <a:pt x="346208" y="776378"/>
                    </a:lnTo>
                    <a:lnTo>
                      <a:pt x="342593" y="772765"/>
                    </a:lnTo>
                    <a:lnTo>
                      <a:pt x="331756" y="772765"/>
                    </a:lnTo>
                    <a:lnTo>
                      <a:pt x="328141" y="769152"/>
                    </a:lnTo>
                    <a:lnTo>
                      <a:pt x="324530" y="769152"/>
                    </a:lnTo>
                    <a:lnTo>
                      <a:pt x="324530" y="776378"/>
                    </a:lnTo>
                    <a:lnTo>
                      <a:pt x="320920" y="779991"/>
                    </a:lnTo>
                    <a:lnTo>
                      <a:pt x="317304" y="779991"/>
                    </a:lnTo>
                    <a:lnTo>
                      <a:pt x="310078" y="783604"/>
                    </a:lnTo>
                    <a:lnTo>
                      <a:pt x="295631" y="783604"/>
                    </a:lnTo>
                    <a:lnTo>
                      <a:pt x="292016" y="779991"/>
                    </a:lnTo>
                    <a:lnTo>
                      <a:pt x="288405" y="779991"/>
                    </a:lnTo>
                    <a:lnTo>
                      <a:pt x="284790" y="776378"/>
                    </a:lnTo>
                    <a:lnTo>
                      <a:pt x="281179" y="776378"/>
                    </a:lnTo>
                    <a:lnTo>
                      <a:pt x="277564" y="772765"/>
                    </a:lnTo>
                    <a:lnTo>
                      <a:pt x="270490" y="772765"/>
                    </a:lnTo>
                    <a:lnTo>
                      <a:pt x="270490" y="776378"/>
                    </a:lnTo>
                    <a:lnTo>
                      <a:pt x="266879" y="779991"/>
                    </a:lnTo>
                    <a:lnTo>
                      <a:pt x="263117" y="779991"/>
                    </a:lnTo>
                    <a:lnTo>
                      <a:pt x="255891" y="787217"/>
                    </a:lnTo>
                    <a:lnTo>
                      <a:pt x="255891" y="790827"/>
                    </a:lnTo>
                    <a:lnTo>
                      <a:pt x="252427" y="790827"/>
                    </a:lnTo>
                    <a:lnTo>
                      <a:pt x="248665" y="794440"/>
                    </a:lnTo>
                    <a:lnTo>
                      <a:pt x="245201" y="798053"/>
                    </a:lnTo>
                    <a:lnTo>
                      <a:pt x="241590" y="801666"/>
                    </a:lnTo>
                    <a:lnTo>
                      <a:pt x="237828" y="798053"/>
                    </a:lnTo>
                    <a:lnTo>
                      <a:pt x="227138" y="798053"/>
                    </a:lnTo>
                    <a:lnTo>
                      <a:pt x="223376" y="794440"/>
                    </a:lnTo>
                    <a:lnTo>
                      <a:pt x="216302" y="794440"/>
                    </a:lnTo>
                    <a:lnTo>
                      <a:pt x="212540" y="790827"/>
                    </a:lnTo>
                    <a:lnTo>
                      <a:pt x="212540" y="787217"/>
                    </a:lnTo>
                    <a:lnTo>
                      <a:pt x="209076" y="783604"/>
                    </a:lnTo>
                    <a:lnTo>
                      <a:pt x="209076" y="769152"/>
                    </a:lnTo>
                    <a:lnTo>
                      <a:pt x="212540" y="736637"/>
                    </a:lnTo>
                    <a:lnTo>
                      <a:pt x="212540" y="733027"/>
                    </a:lnTo>
                    <a:lnTo>
                      <a:pt x="209076" y="729414"/>
                    </a:lnTo>
                    <a:lnTo>
                      <a:pt x="201850" y="729414"/>
                    </a:lnTo>
                    <a:lnTo>
                      <a:pt x="201850" y="722188"/>
                    </a:lnTo>
                    <a:lnTo>
                      <a:pt x="198239" y="714962"/>
                    </a:lnTo>
                    <a:lnTo>
                      <a:pt x="194624" y="714962"/>
                    </a:lnTo>
                    <a:lnTo>
                      <a:pt x="191013" y="711349"/>
                    </a:lnTo>
                    <a:lnTo>
                      <a:pt x="191013" y="696899"/>
                    </a:lnTo>
                    <a:lnTo>
                      <a:pt x="187398" y="696899"/>
                    </a:lnTo>
                    <a:lnTo>
                      <a:pt x="187398" y="693286"/>
                    </a:lnTo>
                    <a:lnTo>
                      <a:pt x="191013" y="693286"/>
                    </a:lnTo>
                    <a:lnTo>
                      <a:pt x="191013" y="689673"/>
                    </a:lnTo>
                    <a:lnTo>
                      <a:pt x="187398" y="689673"/>
                    </a:lnTo>
                    <a:lnTo>
                      <a:pt x="187398" y="686060"/>
                    </a:lnTo>
                    <a:lnTo>
                      <a:pt x="183787" y="686060"/>
                    </a:lnTo>
                    <a:lnTo>
                      <a:pt x="183787" y="671611"/>
                    </a:lnTo>
                    <a:lnTo>
                      <a:pt x="187398" y="671611"/>
                    </a:lnTo>
                    <a:lnTo>
                      <a:pt x="191013" y="667998"/>
                    </a:lnTo>
                    <a:lnTo>
                      <a:pt x="194624" y="664385"/>
                    </a:lnTo>
                    <a:lnTo>
                      <a:pt x="194624" y="646322"/>
                    </a:lnTo>
                    <a:lnTo>
                      <a:pt x="191013" y="642709"/>
                    </a:lnTo>
                    <a:lnTo>
                      <a:pt x="187398" y="639096"/>
                    </a:lnTo>
                    <a:lnTo>
                      <a:pt x="180177" y="635484"/>
                    </a:lnTo>
                    <a:lnTo>
                      <a:pt x="176561" y="631871"/>
                    </a:lnTo>
                    <a:lnTo>
                      <a:pt x="169336" y="624647"/>
                    </a:lnTo>
                    <a:lnTo>
                      <a:pt x="165725" y="624647"/>
                    </a:lnTo>
                    <a:lnTo>
                      <a:pt x="158499" y="617421"/>
                    </a:lnTo>
                    <a:lnTo>
                      <a:pt x="158499" y="595745"/>
                    </a:lnTo>
                    <a:lnTo>
                      <a:pt x="154888" y="592132"/>
                    </a:lnTo>
                    <a:lnTo>
                      <a:pt x="151273" y="588519"/>
                    </a:lnTo>
                    <a:lnTo>
                      <a:pt x="147662" y="584907"/>
                    </a:lnTo>
                    <a:lnTo>
                      <a:pt x="144047" y="581294"/>
                    </a:lnTo>
                    <a:lnTo>
                      <a:pt x="140436" y="581294"/>
                    </a:lnTo>
                    <a:lnTo>
                      <a:pt x="140436" y="566844"/>
                    </a:lnTo>
                    <a:lnTo>
                      <a:pt x="144047" y="563231"/>
                    </a:lnTo>
                    <a:lnTo>
                      <a:pt x="147662" y="566844"/>
                    </a:lnTo>
                    <a:lnTo>
                      <a:pt x="154888" y="566844"/>
                    </a:lnTo>
                    <a:lnTo>
                      <a:pt x="154888" y="552392"/>
                    </a:lnTo>
                    <a:lnTo>
                      <a:pt x="151273" y="545168"/>
                    </a:lnTo>
                    <a:lnTo>
                      <a:pt x="151273" y="527104"/>
                    </a:lnTo>
                    <a:lnTo>
                      <a:pt x="154888" y="519880"/>
                    </a:lnTo>
                    <a:lnTo>
                      <a:pt x="154888" y="512654"/>
                    </a:lnTo>
                    <a:lnTo>
                      <a:pt x="151273" y="509041"/>
                    </a:lnTo>
                    <a:lnTo>
                      <a:pt x="151273" y="494591"/>
                    </a:lnTo>
                    <a:lnTo>
                      <a:pt x="147662" y="490978"/>
                    </a:lnTo>
                    <a:lnTo>
                      <a:pt x="129595" y="490978"/>
                    </a:lnTo>
                    <a:lnTo>
                      <a:pt x="125984" y="487365"/>
                    </a:lnTo>
                    <a:lnTo>
                      <a:pt x="129595" y="483753"/>
                    </a:lnTo>
                    <a:lnTo>
                      <a:pt x="129595" y="476527"/>
                    </a:lnTo>
                    <a:lnTo>
                      <a:pt x="125984" y="472914"/>
                    </a:lnTo>
                    <a:lnTo>
                      <a:pt x="118759" y="469303"/>
                    </a:lnTo>
                    <a:lnTo>
                      <a:pt x="111533" y="469303"/>
                    </a:lnTo>
                    <a:lnTo>
                      <a:pt x="111533" y="462077"/>
                    </a:lnTo>
                    <a:lnTo>
                      <a:pt x="104307" y="458464"/>
                    </a:lnTo>
                    <a:lnTo>
                      <a:pt x="100696" y="458464"/>
                    </a:lnTo>
                    <a:lnTo>
                      <a:pt x="97085" y="462077"/>
                    </a:lnTo>
                    <a:lnTo>
                      <a:pt x="93470" y="462077"/>
                    </a:lnTo>
                    <a:lnTo>
                      <a:pt x="89859" y="458464"/>
                    </a:lnTo>
                    <a:lnTo>
                      <a:pt x="93470" y="451238"/>
                    </a:lnTo>
                    <a:lnTo>
                      <a:pt x="93470" y="444012"/>
                    </a:lnTo>
                    <a:lnTo>
                      <a:pt x="97085" y="440401"/>
                    </a:lnTo>
                    <a:lnTo>
                      <a:pt x="97085" y="436788"/>
                    </a:lnTo>
                    <a:lnTo>
                      <a:pt x="100696" y="433176"/>
                    </a:lnTo>
                    <a:lnTo>
                      <a:pt x="100696" y="429714"/>
                    </a:lnTo>
                    <a:lnTo>
                      <a:pt x="104307" y="426101"/>
                    </a:lnTo>
                    <a:lnTo>
                      <a:pt x="104307" y="422337"/>
                    </a:lnTo>
                    <a:lnTo>
                      <a:pt x="100696" y="418724"/>
                    </a:lnTo>
                    <a:lnTo>
                      <a:pt x="97085" y="415113"/>
                    </a:lnTo>
                    <a:lnTo>
                      <a:pt x="97085" y="404423"/>
                    </a:lnTo>
                    <a:lnTo>
                      <a:pt x="104307" y="404423"/>
                    </a:lnTo>
                    <a:lnTo>
                      <a:pt x="104307" y="400813"/>
                    </a:lnTo>
                    <a:lnTo>
                      <a:pt x="107922" y="397200"/>
                    </a:lnTo>
                    <a:lnTo>
                      <a:pt x="107922" y="389822"/>
                    </a:lnTo>
                    <a:lnTo>
                      <a:pt x="104307" y="386212"/>
                    </a:lnTo>
                    <a:lnTo>
                      <a:pt x="104307" y="382748"/>
                    </a:lnTo>
                    <a:lnTo>
                      <a:pt x="97085" y="379135"/>
                    </a:lnTo>
                    <a:lnTo>
                      <a:pt x="93470" y="375524"/>
                    </a:lnTo>
                    <a:lnTo>
                      <a:pt x="93470" y="364685"/>
                    </a:lnTo>
                    <a:lnTo>
                      <a:pt x="97085" y="364685"/>
                    </a:lnTo>
                    <a:lnTo>
                      <a:pt x="93470" y="361072"/>
                    </a:lnTo>
                    <a:lnTo>
                      <a:pt x="93470" y="350236"/>
                    </a:lnTo>
                    <a:lnTo>
                      <a:pt x="97085" y="346623"/>
                    </a:lnTo>
                    <a:lnTo>
                      <a:pt x="97085" y="339397"/>
                    </a:lnTo>
                    <a:lnTo>
                      <a:pt x="100696" y="339397"/>
                    </a:lnTo>
                    <a:lnTo>
                      <a:pt x="104307" y="335784"/>
                    </a:lnTo>
                    <a:lnTo>
                      <a:pt x="107922" y="332171"/>
                    </a:lnTo>
                    <a:lnTo>
                      <a:pt x="107922" y="328558"/>
                    </a:lnTo>
                    <a:lnTo>
                      <a:pt x="104307" y="328558"/>
                    </a:lnTo>
                    <a:lnTo>
                      <a:pt x="104307" y="324945"/>
                    </a:lnTo>
                    <a:lnTo>
                      <a:pt x="107922" y="321334"/>
                    </a:lnTo>
                    <a:lnTo>
                      <a:pt x="107922" y="317721"/>
                    </a:lnTo>
                    <a:lnTo>
                      <a:pt x="104307" y="317721"/>
                    </a:lnTo>
                    <a:lnTo>
                      <a:pt x="100696" y="314108"/>
                    </a:lnTo>
                    <a:lnTo>
                      <a:pt x="104307" y="310495"/>
                    </a:lnTo>
                    <a:lnTo>
                      <a:pt x="104307" y="299656"/>
                    </a:lnTo>
                    <a:lnTo>
                      <a:pt x="107922" y="296046"/>
                    </a:lnTo>
                    <a:lnTo>
                      <a:pt x="111533" y="292433"/>
                    </a:lnTo>
                    <a:lnTo>
                      <a:pt x="115148" y="288820"/>
                    </a:lnTo>
                    <a:lnTo>
                      <a:pt x="115148" y="277981"/>
                    </a:lnTo>
                    <a:lnTo>
                      <a:pt x="118759" y="277981"/>
                    </a:lnTo>
                    <a:lnTo>
                      <a:pt x="118759" y="274368"/>
                    </a:lnTo>
                    <a:lnTo>
                      <a:pt x="115148" y="267144"/>
                    </a:lnTo>
                    <a:lnTo>
                      <a:pt x="115148" y="267144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57BE52CE-D903-306F-C6F4-114CA74DF078}"/>
                  </a:ext>
                </a:extLst>
              </p:cNvPr>
              <p:cNvSpPr/>
              <p:nvPr/>
            </p:nvSpPr>
            <p:spPr>
              <a:xfrm>
                <a:off x="5002171" y="5556284"/>
                <a:ext cx="1679436" cy="1142654"/>
              </a:xfrm>
              <a:custGeom>
                <a:avLst/>
                <a:gdLst>
                  <a:gd name="connsiteX0" fmla="*/ 23779 w 1679436"/>
                  <a:gd name="connsiteY0" fmla="*/ 294089 h 1142654"/>
                  <a:gd name="connsiteX1" fmla="*/ 27242 w 1679436"/>
                  <a:gd name="connsiteY1" fmla="*/ 294089 h 1142654"/>
                  <a:gd name="connsiteX2" fmla="*/ 30701 w 1679436"/>
                  <a:gd name="connsiteY2" fmla="*/ 290625 h 1142654"/>
                  <a:gd name="connsiteX3" fmla="*/ 34165 w 1679436"/>
                  <a:gd name="connsiteY3" fmla="*/ 287164 h 1142654"/>
                  <a:gd name="connsiteX4" fmla="*/ 37629 w 1679436"/>
                  <a:gd name="connsiteY4" fmla="*/ 287164 h 1142654"/>
                  <a:gd name="connsiteX5" fmla="*/ 41088 w 1679436"/>
                  <a:gd name="connsiteY5" fmla="*/ 283702 h 1142654"/>
                  <a:gd name="connsiteX6" fmla="*/ 44551 w 1679436"/>
                  <a:gd name="connsiteY6" fmla="*/ 280239 h 1142654"/>
                  <a:gd name="connsiteX7" fmla="*/ 51474 w 1679436"/>
                  <a:gd name="connsiteY7" fmla="*/ 276777 h 1142654"/>
                  <a:gd name="connsiteX8" fmla="*/ 58401 w 1679436"/>
                  <a:gd name="connsiteY8" fmla="*/ 269852 h 1142654"/>
                  <a:gd name="connsiteX9" fmla="*/ 61861 w 1679436"/>
                  <a:gd name="connsiteY9" fmla="*/ 266391 h 1142654"/>
                  <a:gd name="connsiteX10" fmla="*/ 65324 w 1679436"/>
                  <a:gd name="connsiteY10" fmla="*/ 262930 h 1142654"/>
                  <a:gd name="connsiteX11" fmla="*/ 68788 w 1679436"/>
                  <a:gd name="connsiteY11" fmla="*/ 259466 h 1142654"/>
                  <a:gd name="connsiteX12" fmla="*/ 68788 w 1679436"/>
                  <a:gd name="connsiteY12" fmla="*/ 245618 h 1142654"/>
                  <a:gd name="connsiteX13" fmla="*/ 65324 w 1679436"/>
                  <a:gd name="connsiteY13" fmla="*/ 235232 h 1142654"/>
                  <a:gd name="connsiteX14" fmla="*/ 65324 w 1679436"/>
                  <a:gd name="connsiteY14" fmla="*/ 224845 h 1142654"/>
                  <a:gd name="connsiteX15" fmla="*/ 61861 w 1679436"/>
                  <a:gd name="connsiteY15" fmla="*/ 217920 h 1142654"/>
                  <a:gd name="connsiteX16" fmla="*/ 61861 w 1679436"/>
                  <a:gd name="connsiteY16" fmla="*/ 207534 h 1142654"/>
                  <a:gd name="connsiteX17" fmla="*/ 58401 w 1679436"/>
                  <a:gd name="connsiteY17" fmla="*/ 197147 h 1142654"/>
                  <a:gd name="connsiteX18" fmla="*/ 58401 w 1679436"/>
                  <a:gd name="connsiteY18" fmla="*/ 183299 h 1142654"/>
                  <a:gd name="connsiteX19" fmla="*/ 61861 w 1679436"/>
                  <a:gd name="connsiteY19" fmla="*/ 183299 h 1142654"/>
                  <a:gd name="connsiteX20" fmla="*/ 124179 w 1679436"/>
                  <a:gd name="connsiteY20" fmla="*/ 127906 h 1142654"/>
                  <a:gd name="connsiteX21" fmla="*/ 131107 w 1679436"/>
                  <a:gd name="connsiteY21" fmla="*/ 124445 h 1142654"/>
                  <a:gd name="connsiteX22" fmla="*/ 134566 w 1679436"/>
                  <a:gd name="connsiteY22" fmla="*/ 117520 h 1142654"/>
                  <a:gd name="connsiteX23" fmla="*/ 138029 w 1679436"/>
                  <a:gd name="connsiteY23" fmla="*/ 114058 h 1142654"/>
                  <a:gd name="connsiteX24" fmla="*/ 144952 w 1679436"/>
                  <a:gd name="connsiteY24" fmla="*/ 114058 h 1142654"/>
                  <a:gd name="connsiteX25" fmla="*/ 144952 w 1679436"/>
                  <a:gd name="connsiteY25" fmla="*/ 117520 h 1142654"/>
                  <a:gd name="connsiteX26" fmla="*/ 148416 w 1679436"/>
                  <a:gd name="connsiteY26" fmla="*/ 120981 h 1142654"/>
                  <a:gd name="connsiteX27" fmla="*/ 155338 w 1679436"/>
                  <a:gd name="connsiteY27" fmla="*/ 124445 h 1142654"/>
                  <a:gd name="connsiteX28" fmla="*/ 158802 w 1679436"/>
                  <a:gd name="connsiteY28" fmla="*/ 127906 h 1142654"/>
                  <a:gd name="connsiteX29" fmla="*/ 165725 w 1679436"/>
                  <a:gd name="connsiteY29" fmla="*/ 134831 h 1142654"/>
                  <a:gd name="connsiteX30" fmla="*/ 172652 w 1679436"/>
                  <a:gd name="connsiteY30" fmla="*/ 138292 h 1142654"/>
                  <a:gd name="connsiteX31" fmla="*/ 183039 w 1679436"/>
                  <a:gd name="connsiteY31" fmla="*/ 145217 h 1142654"/>
                  <a:gd name="connsiteX32" fmla="*/ 186498 w 1679436"/>
                  <a:gd name="connsiteY32" fmla="*/ 148679 h 1142654"/>
                  <a:gd name="connsiteX33" fmla="*/ 193425 w 1679436"/>
                  <a:gd name="connsiteY33" fmla="*/ 155602 h 1142654"/>
                  <a:gd name="connsiteX34" fmla="*/ 200348 w 1679436"/>
                  <a:gd name="connsiteY34" fmla="*/ 162527 h 1142654"/>
                  <a:gd name="connsiteX35" fmla="*/ 207271 w 1679436"/>
                  <a:gd name="connsiteY35" fmla="*/ 165988 h 1142654"/>
                  <a:gd name="connsiteX36" fmla="*/ 214198 w 1679436"/>
                  <a:gd name="connsiteY36" fmla="*/ 172913 h 1142654"/>
                  <a:gd name="connsiteX37" fmla="*/ 221121 w 1679436"/>
                  <a:gd name="connsiteY37" fmla="*/ 179838 h 1142654"/>
                  <a:gd name="connsiteX38" fmla="*/ 228043 w 1679436"/>
                  <a:gd name="connsiteY38" fmla="*/ 183299 h 1142654"/>
                  <a:gd name="connsiteX39" fmla="*/ 234971 w 1679436"/>
                  <a:gd name="connsiteY39" fmla="*/ 190225 h 1142654"/>
                  <a:gd name="connsiteX40" fmla="*/ 245357 w 1679436"/>
                  <a:gd name="connsiteY40" fmla="*/ 200611 h 1142654"/>
                  <a:gd name="connsiteX41" fmla="*/ 255744 w 1679436"/>
                  <a:gd name="connsiteY41" fmla="*/ 210997 h 1142654"/>
                  <a:gd name="connsiteX42" fmla="*/ 259203 w 1679436"/>
                  <a:gd name="connsiteY42" fmla="*/ 217920 h 1142654"/>
                  <a:gd name="connsiteX43" fmla="*/ 269589 w 1679436"/>
                  <a:gd name="connsiteY43" fmla="*/ 221384 h 1142654"/>
                  <a:gd name="connsiteX44" fmla="*/ 283439 w 1679436"/>
                  <a:gd name="connsiteY44" fmla="*/ 224845 h 1142654"/>
                  <a:gd name="connsiteX45" fmla="*/ 293826 w 1679436"/>
                  <a:gd name="connsiteY45" fmla="*/ 224845 h 1142654"/>
                  <a:gd name="connsiteX46" fmla="*/ 300748 w 1679436"/>
                  <a:gd name="connsiteY46" fmla="*/ 228307 h 1142654"/>
                  <a:gd name="connsiteX47" fmla="*/ 314599 w 1679436"/>
                  <a:gd name="connsiteY47" fmla="*/ 231770 h 1142654"/>
                  <a:gd name="connsiteX48" fmla="*/ 324985 w 1679436"/>
                  <a:gd name="connsiteY48" fmla="*/ 235232 h 1142654"/>
                  <a:gd name="connsiteX49" fmla="*/ 335371 w 1679436"/>
                  <a:gd name="connsiteY49" fmla="*/ 238693 h 1142654"/>
                  <a:gd name="connsiteX50" fmla="*/ 349222 w 1679436"/>
                  <a:gd name="connsiteY50" fmla="*/ 242157 h 1142654"/>
                  <a:gd name="connsiteX51" fmla="*/ 359608 w 1679436"/>
                  <a:gd name="connsiteY51" fmla="*/ 242157 h 1142654"/>
                  <a:gd name="connsiteX52" fmla="*/ 369994 w 1679436"/>
                  <a:gd name="connsiteY52" fmla="*/ 249079 h 1142654"/>
                  <a:gd name="connsiteX53" fmla="*/ 383840 w 1679436"/>
                  <a:gd name="connsiteY53" fmla="*/ 252543 h 1142654"/>
                  <a:gd name="connsiteX54" fmla="*/ 397690 w 1679436"/>
                  <a:gd name="connsiteY54" fmla="*/ 256004 h 1142654"/>
                  <a:gd name="connsiteX55" fmla="*/ 408076 w 1679436"/>
                  <a:gd name="connsiteY55" fmla="*/ 259466 h 1142654"/>
                  <a:gd name="connsiteX56" fmla="*/ 414999 w 1679436"/>
                  <a:gd name="connsiteY56" fmla="*/ 262930 h 1142654"/>
                  <a:gd name="connsiteX57" fmla="*/ 428849 w 1679436"/>
                  <a:gd name="connsiteY57" fmla="*/ 266391 h 1142654"/>
                  <a:gd name="connsiteX58" fmla="*/ 439236 w 1679436"/>
                  <a:gd name="connsiteY58" fmla="*/ 266391 h 1142654"/>
                  <a:gd name="connsiteX59" fmla="*/ 449622 w 1679436"/>
                  <a:gd name="connsiteY59" fmla="*/ 262930 h 1142654"/>
                  <a:gd name="connsiteX60" fmla="*/ 456545 w 1679436"/>
                  <a:gd name="connsiteY60" fmla="*/ 259466 h 1142654"/>
                  <a:gd name="connsiteX61" fmla="*/ 463468 w 1679436"/>
                  <a:gd name="connsiteY61" fmla="*/ 256004 h 1142654"/>
                  <a:gd name="connsiteX62" fmla="*/ 470395 w 1679436"/>
                  <a:gd name="connsiteY62" fmla="*/ 256004 h 1142654"/>
                  <a:gd name="connsiteX63" fmla="*/ 480781 w 1679436"/>
                  <a:gd name="connsiteY63" fmla="*/ 249079 h 1142654"/>
                  <a:gd name="connsiteX64" fmla="*/ 487704 w 1679436"/>
                  <a:gd name="connsiteY64" fmla="*/ 245618 h 1142654"/>
                  <a:gd name="connsiteX65" fmla="*/ 505165 w 1679436"/>
                  <a:gd name="connsiteY65" fmla="*/ 245618 h 1142654"/>
                  <a:gd name="connsiteX66" fmla="*/ 511941 w 1679436"/>
                  <a:gd name="connsiteY66" fmla="*/ 242157 h 1142654"/>
                  <a:gd name="connsiteX67" fmla="*/ 515551 w 1679436"/>
                  <a:gd name="connsiteY67" fmla="*/ 238693 h 1142654"/>
                  <a:gd name="connsiteX68" fmla="*/ 518863 w 1679436"/>
                  <a:gd name="connsiteY68" fmla="*/ 235232 h 1142654"/>
                  <a:gd name="connsiteX69" fmla="*/ 522327 w 1679436"/>
                  <a:gd name="connsiteY69" fmla="*/ 231770 h 1142654"/>
                  <a:gd name="connsiteX70" fmla="*/ 525938 w 1679436"/>
                  <a:gd name="connsiteY70" fmla="*/ 224845 h 1142654"/>
                  <a:gd name="connsiteX71" fmla="*/ 532714 w 1679436"/>
                  <a:gd name="connsiteY71" fmla="*/ 217920 h 1142654"/>
                  <a:gd name="connsiteX72" fmla="*/ 536324 w 1679436"/>
                  <a:gd name="connsiteY72" fmla="*/ 214459 h 1142654"/>
                  <a:gd name="connsiteX73" fmla="*/ 539636 w 1679436"/>
                  <a:gd name="connsiteY73" fmla="*/ 204072 h 1142654"/>
                  <a:gd name="connsiteX74" fmla="*/ 546711 w 1679436"/>
                  <a:gd name="connsiteY74" fmla="*/ 200611 h 1142654"/>
                  <a:gd name="connsiteX75" fmla="*/ 550023 w 1679436"/>
                  <a:gd name="connsiteY75" fmla="*/ 197147 h 1142654"/>
                  <a:gd name="connsiteX76" fmla="*/ 557097 w 1679436"/>
                  <a:gd name="connsiteY76" fmla="*/ 186761 h 1142654"/>
                  <a:gd name="connsiteX77" fmla="*/ 563873 w 1679436"/>
                  <a:gd name="connsiteY77" fmla="*/ 183299 h 1142654"/>
                  <a:gd name="connsiteX78" fmla="*/ 570947 w 1679436"/>
                  <a:gd name="connsiteY78" fmla="*/ 179838 h 1142654"/>
                  <a:gd name="connsiteX79" fmla="*/ 577870 w 1679436"/>
                  <a:gd name="connsiteY79" fmla="*/ 172913 h 1142654"/>
                  <a:gd name="connsiteX80" fmla="*/ 588256 w 1679436"/>
                  <a:gd name="connsiteY80" fmla="*/ 172913 h 1142654"/>
                  <a:gd name="connsiteX81" fmla="*/ 595179 w 1679436"/>
                  <a:gd name="connsiteY81" fmla="*/ 169452 h 1142654"/>
                  <a:gd name="connsiteX82" fmla="*/ 602107 w 1679436"/>
                  <a:gd name="connsiteY82" fmla="*/ 169452 h 1142654"/>
                  <a:gd name="connsiteX83" fmla="*/ 609029 w 1679436"/>
                  <a:gd name="connsiteY83" fmla="*/ 165988 h 1142654"/>
                  <a:gd name="connsiteX84" fmla="*/ 615952 w 1679436"/>
                  <a:gd name="connsiteY84" fmla="*/ 169452 h 1142654"/>
                  <a:gd name="connsiteX85" fmla="*/ 622879 w 1679436"/>
                  <a:gd name="connsiteY85" fmla="*/ 169452 h 1142654"/>
                  <a:gd name="connsiteX86" fmla="*/ 629802 w 1679436"/>
                  <a:gd name="connsiteY86" fmla="*/ 172913 h 1142654"/>
                  <a:gd name="connsiteX87" fmla="*/ 636725 w 1679436"/>
                  <a:gd name="connsiteY87" fmla="*/ 176374 h 1142654"/>
                  <a:gd name="connsiteX88" fmla="*/ 647111 w 1679436"/>
                  <a:gd name="connsiteY88" fmla="*/ 176374 h 1142654"/>
                  <a:gd name="connsiteX89" fmla="*/ 654039 w 1679436"/>
                  <a:gd name="connsiteY89" fmla="*/ 183299 h 1142654"/>
                  <a:gd name="connsiteX90" fmla="*/ 660961 w 1679436"/>
                  <a:gd name="connsiteY90" fmla="*/ 183299 h 1142654"/>
                  <a:gd name="connsiteX91" fmla="*/ 667884 w 1679436"/>
                  <a:gd name="connsiteY91" fmla="*/ 186761 h 1142654"/>
                  <a:gd name="connsiteX92" fmla="*/ 674812 w 1679436"/>
                  <a:gd name="connsiteY92" fmla="*/ 186761 h 1142654"/>
                  <a:gd name="connsiteX93" fmla="*/ 678271 w 1679436"/>
                  <a:gd name="connsiteY93" fmla="*/ 183299 h 1142654"/>
                  <a:gd name="connsiteX94" fmla="*/ 678271 w 1679436"/>
                  <a:gd name="connsiteY94" fmla="*/ 179838 h 1142654"/>
                  <a:gd name="connsiteX95" fmla="*/ 681734 w 1679436"/>
                  <a:gd name="connsiteY95" fmla="*/ 172913 h 1142654"/>
                  <a:gd name="connsiteX96" fmla="*/ 723280 w 1679436"/>
                  <a:gd name="connsiteY96" fmla="*/ 96747 h 1142654"/>
                  <a:gd name="connsiteX97" fmla="*/ 726744 w 1679436"/>
                  <a:gd name="connsiteY97" fmla="*/ 89822 h 1142654"/>
                  <a:gd name="connsiteX98" fmla="*/ 726744 w 1679436"/>
                  <a:gd name="connsiteY98" fmla="*/ 82899 h 1142654"/>
                  <a:gd name="connsiteX99" fmla="*/ 730203 w 1679436"/>
                  <a:gd name="connsiteY99" fmla="*/ 79435 h 1142654"/>
                  <a:gd name="connsiteX100" fmla="*/ 730203 w 1679436"/>
                  <a:gd name="connsiteY100" fmla="*/ 69049 h 1142654"/>
                  <a:gd name="connsiteX101" fmla="*/ 747517 w 1679436"/>
                  <a:gd name="connsiteY101" fmla="*/ 20580 h 1142654"/>
                  <a:gd name="connsiteX102" fmla="*/ 747517 w 1679436"/>
                  <a:gd name="connsiteY102" fmla="*/ 17117 h 1142654"/>
                  <a:gd name="connsiteX103" fmla="*/ 750976 w 1679436"/>
                  <a:gd name="connsiteY103" fmla="*/ 10194 h 1142654"/>
                  <a:gd name="connsiteX104" fmla="*/ 754439 w 1679436"/>
                  <a:gd name="connsiteY104" fmla="*/ 3119 h 1142654"/>
                  <a:gd name="connsiteX105" fmla="*/ 757903 w 1679436"/>
                  <a:gd name="connsiteY105" fmla="*/ -193 h 1142654"/>
                  <a:gd name="connsiteX106" fmla="*/ 761362 w 1679436"/>
                  <a:gd name="connsiteY106" fmla="*/ 3119 h 1142654"/>
                  <a:gd name="connsiteX107" fmla="*/ 764826 w 1679436"/>
                  <a:gd name="connsiteY107" fmla="*/ 6730 h 1142654"/>
                  <a:gd name="connsiteX108" fmla="*/ 768289 w 1679436"/>
                  <a:gd name="connsiteY108" fmla="*/ 10194 h 1142654"/>
                  <a:gd name="connsiteX109" fmla="*/ 785599 w 1679436"/>
                  <a:gd name="connsiteY109" fmla="*/ 10194 h 1142654"/>
                  <a:gd name="connsiteX110" fmla="*/ 795985 w 1679436"/>
                  <a:gd name="connsiteY110" fmla="*/ 3119 h 1142654"/>
                  <a:gd name="connsiteX111" fmla="*/ 813294 w 1679436"/>
                  <a:gd name="connsiteY111" fmla="*/ 3119 h 1142654"/>
                  <a:gd name="connsiteX112" fmla="*/ 816758 w 1679436"/>
                  <a:gd name="connsiteY112" fmla="*/ 6730 h 1142654"/>
                  <a:gd name="connsiteX113" fmla="*/ 816758 w 1679436"/>
                  <a:gd name="connsiteY113" fmla="*/ 10194 h 1142654"/>
                  <a:gd name="connsiteX114" fmla="*/ 827144 w 1679436"/>
                  <a:gd name="connsiteY114" fmla="*/ 10194 h 1142654"/>
                  <a:gd name="connsiteX115" fmla="*/ 830608 w 1679436"/>
                  <a:gd name="connsiteY115" fmla="*/ 6730 h 1142654"/>
                  <a:gd name="connsiteX116" fmla="*/ 837531 w 1679436"/>
                  <a:gd name="connsiteY116" fmla="*/ 3119 h 1142654"/>
                  <a:gd name="connsiteX117" fmla="*/ 837531 w 1679436"/>
                  <a:gd name="connsiteY117" fmla="*/ -193 h 1142654"/>
                  <a:gd name="connsiteX118" fmla="*/ 844453 w 1679436"/>
                  <a:gd name="connsiteY118" fmla="*/ -193 h 1142654"/>
                  <a:gd name="connsiteX119" fmla="*/ 847917 w 1679436"/>
                  <a:gd name="connsiteY119" fmla="*/ 3119 h 1142654"/>
                  <a:gd name="connsiteX120" fmla="*/ 851381 w 1679436"/>
                  <a:gd name="connsiteY120" fmla="*/ 3119 h 1142654"/>
                  <a:gd name="connsiteX121" fmla="*/ 854840 w 1679436"/>
                  <a:gd name="connsiteY121" fmla="*/ 6730 h 1142654"/>
                  <a:gd name="connsiteX122" fmla="*/ 858304 w 1679436"/>
                  <a:gd name="connsiteY122" fmla="*/ 3119 h 1142654"/>
                  <a:gd name="connsiteX123" fmla="*/ 861767 w 1679436"/>
                  <a:gd name="connsiteY123" fmla="*/ -193 h 1142654"/>
                  <a:gd name="connsiteX124" fmla="*/ 868690 w 1679436"/>
                  <a:gd name="connsiteY124" fmla="*/ 3119 h 1142654"/>
                  <a:gd name="connsiteX125" fmla="*/ 882540 w 1679436"/>
                  <a:gd name="connsiteY125" fmla="*/ 3119 h 1142654"/>
                  <a:gd name="connsiteX126" fmla="*/ 882540 w 1679436"/>
                  <a:gd name="connsiteY126" fmla="*/ 6730 h 1142654"/>
                  <a:gd name="connsiteX127" fmla="*/ 885999 w 1679436"/>
                  <a:gd name="connsiteY127" fmla="*/ 10194 h 1142654"/>
                  <a:gd name="connsiteX128" fmla="*/ 892927 w 1679436"/>
                  <a:gd name="connsiteY128" fmla="*/ 13506 h 1142654"/>
                  <a:gd name="connsiteX129" fmla="*/ 896386 w 1679436"/>
                  <a:gd name="connsiteY129" fmla="*/ 13506 h 1142654"/>
                  <a:gd name="connsiteX130" fmla="*/ 896386 w 1679436"/>
                  <a:gd name="connsiteY130" fmla="*/ 17117 h 1142654"/>
                  <a:gd name="connsiteX131" fmla="*/ 899849 w 1679436"/>
                  <a:gd name="connsiteY131" fmla="*/ 17117 h 1142654"/>
                  <a:gd name="connsiteX132" fmla="*/ 903313 w 1679436"/>
                  <a:gd name="connsiteY132" fmla="*/ 20580 h 1142654"/>
                  <a:gd name="connsiteX133" fmla="*/ 906772 w 1679436"/>
                  <a:gd name="connsiteY133" fmla="*/ 27503 h 1142654"/>
                  <a:gd name="connsiteX134" fmla="*/ 917158 w 1679436"/>
                  <a:gd name="connsiteY134" fmla="*/ 27503 h 1142654"/>
                  <a:gd name="connsiteX135" fmla="*/ 924086 w 1679436"/>
                  <a:gd name="connsiteY135" fmla="*/ 30967 h 1142654"/>
                  <a:gd name="connsiteX136" fmla="*/ 927545 w 1679436"/>
                  <a:gd name="connsiteY136" fmla="*/ 30967 h 1142654"/>
                  <a:gd name="connsiteX137" fmla="*/ 931009 w 1679436"/>
                  <a:gd name="connsiteY137" fmla="*/ 34276 h 1142654"/>
                  <a:gd name="connsiteX138" fmla="*/ 931009 w 1679436"/>
                  <a:gd name="connsiteY138" fmla="*/ 37889 h 1142654"/>
                  <a:gd name="connsiteX139" fmla="*/ 941395 w 1679436"/>
                  <a:gd name="connsiteY139" fmla="*/ 37889 h 1142654"/>
                  <a:gd name="connsiteX140" fmla="*/ 941395 w 1679436"/>
                  <a:gd name="connsiteY140" fmla="*/ 41353 h 1142654"/>
                  <a:gd name="connsiteX141" fmla="*/ 944859 w 1679436"/>
                  <a:gd name="connsiteY141" fmla="*/ 44815 h 1142654"/>
                  <a:gd name="connsiteX142" fmla="*/ 948318 w 1679436"/>
                  <a:gd name="connsiteY142" fmla="*/ 48276 h 1142654"/>
                  <a:gd name="connsiteX143" fmla="*/ 955245 w 1679436"/>
                  <a:gd name="connsiteY143" fmla="*/ 48276 h 1142654"/>
                  <a:gd name="connsiteX144" fmla="*/ 965632 w 1679436"/>
                  <a:gd name="connsiteY144" fmla="*/ 44815 h 1142654"/>
                  <a:gd name="connsiteX145" fmla="*/ 979477 w 1679436"/>
                  <a:gd name="connsiteY145" fmla="*/ 44815 h 1142654"/>
                  <a:gd name="connsiteX146" fmla="*/ 986400 w 1679436"/>
                  <a:gd name="connsiteY146" fmla="*/ 41353 h 1142654"/>
                  <a:gd name="connsiteX147" fmla="*/ 989863 w 1679436"/>
                  <a:gd name="connsiteY147" fmla="*/ 41353 h 1142654"/>
                  <a:gd name="connsiteX148" fmla="*/ 989863 w 1679436"/>
                  <a:gd name="connsiteY148" fmla="*/ 37889 h 1142654"/>
                  <a:gd name="connsiteX149" fmla="*/ 993327 w 1679436"/>
                  <a:gd name="connsiteY149" fmla="*/ 34276 h 1142654"/>
                  <a:gd name="connsiteX150" fmla="*/ 989863 w 1679436"/>
                  <a:gd name="connsiteY150" fmla="*/ 30967 h 1142654"/>
                  <a:gd name="connsiteX151" fmla="*/ 989863 w 1679436"/>
                  <a:gd name="connsiteY151" fmla="*/ 20580 h 1142654"/>
                  <a:gd name="connsiteX152" fmla="*/ 993327 w 1679436"/>
                  <a:gd name="connsiteY152" fmla="*/ 17117 h 1142654"/>
                  <a:gd name="connsiteX153" fmla="*/ 996786 w 1679436"/>
                  <a:gd name="connsiteY153" fmla="*/ 13506 h 1142654"/>
                  <a:gd name="connsiteX154" fmla="*/ 1021023 w 1679436"/>
                  <a:gd name="connsiteY154" fmla="*/ 13506 h 1142654"/>
                  <a:gd name="connsiteX155" fmla="*/ 1072955 w 1679436"/>
                  <a:gd name="connsiteY155" fmla="*/ 10194 h 1142654"/>
                  <a:gd name="connsiteX156" fmla="*/ 1079878 w 1679436"/>
                  <a:gd name="connsiteY156" fmla="*/ 13506 h 1142654"/>
                  <a:gd name="connsiteX157" fmla="*/ 1145660 w 1679436"/>
                  <a:gd name="connsiteY157" fmla="*/ 13506 h 1142654"/>
                  <a:gd name="connsiteX158" fmla="*/ 1145660 w 1679436"/>
                  <a:gd name="connsiteY158" fmla="*/ 17117 h 1142654"/>
                  <a:gd name="connsiteX159" fmla="*/ 1142196 w 1679436"/>
                  <a:gd name="connsiteY159" fmla="*/ 17117 h 1142654"/>
                  <a:gd name="connsiteX160" fmla="*/ 1124887 w 1679436"/>
                  <a:gd name="connsiteY160" fmla="*/ 23890 h 1142654"/>
                  <a:gd name="connsiteX161" fmla="*/ 1124887 w 1679436"/>
                  <a:gd name="connsiteY161" fmla="*/ 37889 h 1142654"/>
                  <a:gd name="connsiteX162" fmla="*/ 1107578 w 1679436"/>
                  <a:gd name="connsiteY162" fmla="*/ 141604 h 1142654"/>
                  <a:gd name="connsiteX163" fmla="*/ 1107578 w 1679436"/>
                  <a:gd name="connsiteY163" fmla="*/ 148527 h 1142654"/>
                  <a:gd name="connsiteX164" fmla="*/ 1104114 w 1679436"/>
                  <a:gd name="connsiteY164" fmla="*/ 155602 h 1142654"/>
                  <a:gd name="connsiteX165" fmla="*/ 1100651 w 1679436"/>
                  <a:gd name="connsiteY165" fmla="*/ 158914 h 1142654"/>
                  <a:gd name="connsiteX166" fmla="*/ 1100651 w 1679436"/>
                  <a:gd name="connsiteY166" fmla="*/ 162377 h 1142654"/>
                  <a:gd name="connsiteX167" fmla="*/ 1097191 w 1679436"/>
                  <a:gd name="connsiteY167" fmla="*/ 165988 h 1142654"/>
                  <a:gd name="connsiteX168" fmla="*/ 1090264 w 1679436"/>
                  <a:gd name="connsiteY168" fmla="*/ 169300 h 1142654"/>
                  <a:gd name="connsiteX169" fmla="*/ 1086805 w 1679436"/>
                  <a:gd name="connsiteY169" fmla="*/ 172764 h 1142654"/>
                  <a:gd name="connsiteX170" fmla="*/ 1079878 w 1679436"/>
                  <a:gd name="connsiteY170" fmla="*/ 176374 h 1142654"/>
                  <a:gd name="connsiteX171" fmla="*/ 1072955 w 1679436"/>
                  <a:gd name="connsiteY171" fmla="*/ 179686 h 1142654"/>
                  <a:gd name="connsiteX172" fmla="*/ 1069491 w 1679436"/>
                  <a:gd name="connsiteY172" fmla="*/ 183150 h 1142654"/>
                  <a:gd name="connsiteX173" fmla="*/ 1055646 w 1679436"/>
                  <a:gd name="connsiteY173" fmla="*/ 183150 h 1142654"/>
                  <a:gd name="connsiteX174" fmla="*/ 1048718 w 1679436"/>
                  <a:gd name="connsiteY174" fmla="*/ 186761 h 1142654"/>
                  <a:gd name="connsiteX175" fmla="*/ 1034873 w 1679436"/>
                  <a:gd name="connsiteY175" fmla="*/ 186761 h 1142654"/>
                  <a:gd name="connsiteX176" fmla="*/ 1034873 w 1679436"/>
                  <a:gd name="connsiteY176" fmla="*/ 200611 h 1142654"/>
                  <a:gd name="connsiteX177" fmla="*/ 1031409 w 1679436"/>
                  <a:gd name="connsiteY177" fmla="*/ 204072 h 1142654"/>
                  <a:gd name="connsiteX178" fmla="*/ 1034873 w 1679436"/>
                  <a:gd name="connsiteY178" fmla="*/ 207534 h 1142654"/>
                  <a:gd name="connsiteX179" fmla="*/ 1034873 w 1679436"/>
                  <a:gd name="connsiteY179" fmla="*/ 210997 h 1142654"/>
                  <a:gd name="connsiteX180" fmla="*/ 1031409 w 1679436"/>
                  <a:gd name="connsiteY180" fmla="*/ 217920 h 1142654"/>
                  <a:gd name="connsiteX181" fmla="*/ 1027946 w 1679436"/>
                  <a:gd name="connsiteY181" fmla="*/ 224845 h 1142654"/>
                  <a:gd name="connsiteX182" fmla="*/ 1027946 w 1679436"/>
                  <a:gd name="connsiteY182" fmla="*/ 235232 h 1142654"/>
                  <a:gd name="connsiteX183" fmla="*/ 1031409 w 1679436"/>
                  <a:gd name="connsiteY183" fmla="*/ 242157 h 1142654"/>
                  <a:gd name="connsiteX184" fmla="*/ 1034873 w 1679436"/>
                  <a:gd name="connsiteY184" fmla="*/ 245618 h 1142654"/>
                  <a:gd name="connsiteX185" fmla="*/ 1038332 w 1679436"/>
                  <a:gd name="connsiteY185" fmla="*/ 252543 h 1142654"/>
                  <a:gd name="connsiteX186" fmla="*/ 1041796 w 1679436"/>
                  <a:gd name="connsiteY186" fmla="*/ 256004 h 1142654"/>
                  <a:gd name="connsiteX187" fmla="*/ 1045259 w 1679436"/>
                  <a:gd name="connsiteY187" fmla="*/ 256004 h 1142654"/>
                  <a:gd name="connsiteX188" fmla="*/ 1048718 w 1679436"/>
                  <a:gd name="connsiteY188" fmla="*/ 259466 h 1142654"/>
                  <a:gd name="connsiteX189" fmla="*/ 1048718 w 1679436"/>
                  <a:gd name="connsiteY189" fmla="*/ 262930 h 1142654"/>
                  <a:gd name="connsiteX190" fmla="*/ 1052182 w 1679436"/>
                  <a:gd name="connsiteY190" fmla="*/ 266391 h 1142654"/>
                  <a:gd name="connsiteX191" fmla="*/ 1062569 w 1679436"/>
                  <a:gd name="connsiteY191" fmla="*/ 266391 h 1142654"/>
                  <a:gd name="connsiteX192" fmla="*/ 1062569 w 1679436"/>
                  <a:gd name="connsiteY192" fmla="*/ 273316 h 1142654"/>
                  <a:gd name="connsiteX193" fmla="*/ 1076419 w 1679436"/>
                  <a:gd name="connsiteY193" fmla="*/ 273316 h 1142654"/>
                  <a:gd name="connsiteX194" fmla="*/ 1079878 w 1679436"/>
                  <a:gd name="connsiteY194" fmla="*/ 269852 h 1142654"/>
                  <a:gd name="connsiteX195" fmla="*/ 1083341 w 1679436"/>
                  <a:gd name="connsiteY195" fmla="*/ 266391 h 1142654"/>
                  <a:gd name="connsiteX196" fmla="*/ 1086805 w 1679436"/>
                  <a:gd name="connsiteY196" fmla="*/ 259466 h 1142654"/>
                  <a:gd name="connsiteX197" fmla="*/ 1090264 w 1679436"/>
                  <a:gd name="connsiteY197" fmla="*/ 256004 h 1142654"/>
                  <a:gd name="connsiteX198" fmla="*/ 1097191 w 1679436"/>
                  <a:gd name="connsiteY198" fmla="*/ 256004 h 1142654"/>
                  <a:gd name="connsiteX199" fmla="*/ 1097191 w 1679436"/>
                  <a:gd name="connsiteY199" fmla="*/ 262930 h 1142654"/>
                  <a:gd name="connsiteX200" fmla="*/ 1104114 w 1679436"/>
                  <a:gd name="connsiteY200" fmla="*/ 262930 h 1142654"/>
                  <a:gd name="connsiteX201" fmla="*/ 1107578 w 1679436"/>
                  <a:gd name="connsiteY201" fmla="*/ 266391 h 1142654"/>
                  <a:gd name="connsiteX202" fmla="*/ 1111037 w 1679436"/>
                  <a:gd name="connsiteY202" fmla="*/ 269852 h 1142654"/>
                  <a:gd name="connsiteX203" fmla="*/ 1111037 w 1679436"/>
                  <a:gd name="connsiteY203" fmla="*/ 273316 h 1142654"/>
                  <a:gd name="connsiteX204" fmla="*/ 1114501 w 1679436"/>
                  <a:gd name="connsiteY204" fmla="*/ 273316 h 1142654"/>
                  <a:gd name="connsiteX205" fmla="*/ 1117964 w 1679436"/>
                  <a:gd name="connsiteY205" fmla="*/ 269852 h 1142654"/>
                  <a:gd name="connsiteX206" fmla="*/ 1117964 w 1679436"/>
                  <a:gd name="connsiteY206" fmla="*/ 273316 h 1142654"/>
                  <a:gd name="connsiteX207" fmla="*/ 1121423 w 1679436"/>
                  <a:gd name="connsiteY207" fmla="*/ 276777 h 1142654"/>
                  <a:gd name="connsiteX208" fmla="*/ 1124887 w 1679436"/>
                  <a:gd name="connsiteY208" fmla="*/ 280239 h 1142654"/>
                  <a:gd name="connsiteX209" fmla="*/ 1124887 w 1679436"/>
                  <a:gd name="connsiteY209" fmla="*/ 287164 h 1142654"/>
                  <a:gd name="connsiteX210" fmla="*/ 1128351 w 1679436"/>
                  <a:gd name="connsiteY210" fmla="*/ 290625 h 1142654"/>
                  <a:gd name="connsiteX211" fmla="*/ 1128351 w 1679436"/>
                  <a:gd name="connsiteY211" fmla="*/ 294089 h 1142654"/>
                  <a:gd name="connsiteX212" fmla="*/ 1131810 w 1679436"/>
                  <a:gd name="connsiteY212" fmla="*/ 297550 h 1142654"/>
                  <a:gd name="connsiteX213" fmla="*/ 1131810 w 1679436"/>
                  <a:gd name="connsiteY213" fmla="*/ 301012 h 1142654"/>
                  <a:gd name="connsiteX214" fmla="*/ 1128351 w 1679436"/>
                  <a:gd name="connsiteY214" fmla="*/ 301012 h 1142654"/>
                  <a:gd name="connsiteX215" fmla="*/ 1128351 w 1679436"/>
                  <a:gd name="connsiteY215" fmla="*/ 311398 h 1142654"/>
                  <a:gd name="connsiteX216" fmla="*/ 1124887 w 1679436"/>
                  <a:gd name="connsiteY216" fmla="*/ 314862 h 1142654"/>
                  <a:gd name="connsiteX217" fmla="*/ 1121423 w 1679436"/>
                  <a:gd name="connsiteY217" fmla="*/ 321784 h 1142654"/>
                  <a:gd name="connsiteX218" fmla="*/ 1121423 w 1679436"/>
                  <a:gd name="connsiteY218" fmla="*/ 346021 h 1142654"/>
                  <a:gd name="connsiteX219" fmla="*/ 1124887 w 1679436"/>
                  <a:gd name="connsiteY219" fmla="*/ 346021 h 1142654"/>
                  <a:gd name="connsiteX220" fmla="*/ 1124887 w 1679436"/>
                  <a:gd name="connsiteY220" fmla="*/ 349482 h 1142654"/>
                  <a:gd name="connsiteX221" fmla="*/ 1128351 w 1679436"/>
                  <a:gd name="connsiteY221" fmla="*/ 349482 h 1142654"/>
                  <a:gd name="connsiteX222" fmla="*/ 1128351 w 1679436"/>
                  <a:gd name="connsiteY222" fmla="*/ 352944 h 1142654"/>
                  <a:gd name="connsiteX223" fmla="*/ 1131810 w 1679436"/>
                  <a:gd name="connsiteY223" fmla="*/ 352944 h 1142654"/>
                  <a:gd name="connsiteX224" fmla="*/ 1135274 w 1679436"/>
                  <a:gd name="connsiteY224" fmla="*/ 356407 h 1142654"/>
                  <a:gd name="connsiteX225" fmla="*/ 1138737 w 1679436"/>
                  <a:gd name="connsiteY225" fmla="*/ 359869 h 1142654"/>
                  <a:gd name="connsiteX226" fmla="*/ 1142196 w 1679436"/>
                  <a:gd name="connsiteY226" fmla="*/ 359869 h 1142654"/>
                  <a:gd name="connsiteX227" fmla="*/ 1145660 w 1679436"/>
                  <a:gd name="connsiteY227" fmla="*/ 356407 h 1142654"/>
                  <a:gd name="connsiteX228" fmla="*/ 1152583 w 1679436"/>
                  <a:gd name="connsiteY228" fmla="*/ 356407 h 1142654"/>
                  <a:gd name="connsiteX229" fmla="*/ 1152583 w 1679436"/>
                  <a:gd name="connsiteY229" fmla="*/ 359869 h 1142654"/>
                  <a:gd name="connsiteX230" fmla="*/ 1159510 w 1679436"/>
                  <a:gd name="connsiteY230" fmla="*/ 359869 h 1142654"/>
                  <a:gd name="connsiteX231" fmla="*/ 1159510 w 1679436"/>
                  <a:gd name="connsiteY231" fmla="*/ 363330 h 1142654"/>
                  <a:gd name="connsiteX232" fmla="*/ 1162969 w 1679436"/>
                  <a:gd name="connsiteY232" fmla="*/ 363330 h 1142654"/>
                  <a:gd name="connsiteX233" fmla="*/ 1162969 w 1679436"/>
                  <a:gd name="connsiteY233" fmla="*/ 366791 h 1142654"/>
                  <a:gd name="connsiteX234" fmla="*/ 1159510 w 1679436"/>
                  <a:gd name="connsiteY234" fmla="*/ 366791 h 1142654"/>
                  <a:gd name="connsiteX235" fmla="*/ 1159510 w 1679436"/>
                  <a:gd name="connsiteY235" fmla="*/ 370255 h 1142654"/>
                  <a:gd name="connsiteX236" fmla="*/ 1156046 w 1679436"/>
                  <a:gd name="connsiteY236" fmla="*/ 373717 h 1142654"/>
                  <a:gd name="connsiteX237" fmla="*/ 1156046 w 1679436"/>
                  <a:gd name="connsiteY237" fmla="*/ 377178 h 1142654"/>
                  <a:gd name="connsiteX238" fmla="*/ 1159510 w 1679436"/>
                  <a:gd name="connsiteY238" fmla="*/ 377178 h 1142654"/>
                  <a:gd name="connsiteX239" fmla="*/ 1156046 w 1679436"/>
                  <a:gd name="connsiteY239" fmla="*/ 380642 h 1142654"/>
                  <a:gd name="connsiteX240" fmla="*/ 1152583 w 1679436"/>
                  <a:gd name="connsiteY240" fmla="*/ 380642 h 1142654"/>
                  <a:gd name="connsiteX241" fmla="*/ 1152583 w 1679436"/>
                  <a:gd name="connsiteY241" fmla="*/ 384103 h 1142654"/>
                  <a:gd name="connsiteX242" fmla="*/ 1156046 w 1679436"/>
                  <a:gd name="connsiteY242" fmla="*/ 384103 h 1142654"/>
                  <a:gd name="connsiteX243" fmla="*/ 1156046 w 1679436"/>
                  <a:gd name="connsiteY243" fmla="*/ 387564 h 1142654"/>
                  <a:gd name="connsiteX244" fmla="*/ 1152583 w 1679436"/>
                  <a:gd name="connsiteY244" fmla="*/ 387564 h 1142654"/>
                  <a:gd name="connsiteX245" fmla="*/ 1152583 w 1679436"/>
                  <a:gd name="connsiteY245" fmla="*/ 397951 h 1142654"/>
                  <a:gd name="connsiteX246" fmla="*/ 1156046 w 1679436"/>
                  <a:gd name="connsiteY246" fmla="*/ 401414 h 1142654"/>
                  <a:gd name="connsiteX247" fmla="*/ 1156046 w 1679436"/>
                  <a:gd name="connsiteY247" fmla="*/ 404876 h 1142654"/>
                  <a:gd name="connsiteX248" fmla="*/ 1159510 w 1679436"/>
                  <a:gd name="connsiteY248" fmla="*/ 408337 h 1142654"/>
                  <a:gd name="connsiteX249" fmla="*/ 1159510 w 1679436"/>
                  <a:gd name="connsiteY249" fmla="*/ 415262 h 1142654"/>
                  <a:gd name="connsiteX250" fmla="*/ 1162969 w 1679436"/>
                  <a:gd name="connsiteY250" fmla="*/ 415262 h 1142654"/>
                  <a:gd name="connsiteX251" fmla="*/ 1162969 w 1679436"/>
                  <a:gd name="connsiteY251" fmla="*/ 418724 h 1142654"/>
                  <a:gd name="connsiteX252" fmla="*/ 1166433 w 1679436"/>
                  <a:gd name="connsiteY252" fmla="*/ 415262 h 1142654"/>
                  <a:gd name="connsiteX253" fmla="*/ 1169896 w 1679436"/>
                  <a:gd name="connsiteY253" fmla="*/ 415262 h 1142654"/>
                  <a:gd name="connsiteX254" fmla="*/ 1173356 w 1679436"/>
                  <a:gd name="connsiteY254" fmla="*/ 418724 h 1142654"/>
                  <a:gd name="connsiteX255" fmla="*/ 1187206 w 1679436"/>
                  <a:gd name="connsiteY255" fmla="*/ 418724 h 1142654"/>
                  <a:gd name="connsiteX256" fmla="*/ 1190669 w 1679436"/>
                  <a:gd name="connsiteY256" fmla="*/ 422187 h 1142654"/>
                  <a:gd name="connsiteX257" fmla="*/ 1190669 w 1679436"/>
                  <a:gd name="connsiteY257" fmla="*/ 429110 h 1142654"/>
                  <a:gd name="connsiteX258" fmla="*/ 1194128 w 1679436"/>
                  <a:gd name="connsiteY258" fmla="*/ 429110 h 1142654"/>
                  <a:gd name="connsiteX259" fmla="*/ 1194128 w 1679436"/>
                  <a:gd name="connsiteY259" fmla="*/ 432574 h 1142654"/>
                  <a:gd name="connsiteX260" fmla="*/ 1201056 w 1679436"/>
                  <a:gd name="connsiteY260" fmla="*/ 432574 h 1142654"/>
                  <a:gd name="connsiteX261" fmla="*/ 1204515 w 1679436"/>
                  <a:gd name="connsiteY261" fmla="*/ 436035 h 1142654"/>
                  <a:gd name="connsiteX262" fmla="*/ 1204515 w 1679436"/>
                  <a:gd name="connsiteY262" fmla="*/ 442960 h 1142654"/>
                  <a:gd name="connsiteX263" fmla="*/ 1207979 w 1679436"/>
                  <a:gd name="connsiteY263" fmla="*/ 442960 h 1142654"/>
                  <a:gd name="connsiteX264" fmla="*/ 1207979 w 1679436"/>
                  <a:gd name="connsiteY264" fmla="*/ 446422 h 1142654"/>
                  <a:gd name="connsiteX265" fmla="*/ 1214901 w 1679436"/>
                  <a:gd name="connsiteY265" fmla="*/ 449883 h 1142654"/>
                  <a:gd name="connsiteX266" fmla="*/ 1218365 w 1679436"/>
                  <a:gd name="connsiteY266" fmla="*/ 446422 h 1142654"/>
                  <a:gd name="connsiteX267" fmla="*/ 1225288 w 1679436"/>
                  <a:gd name="connsiteY267" fmla="*/ 446422 h 1142654"/>
                  <a:gd name="connsiteX268" fmla="*/ 1225288 w 1679436"/>
                  <a:gd name="connsiteY268" fmla="*/ 449883 h 1142654"/>
                  <a:gd name="connsiteX269" fmla="*/ 1228751 w 1679436"/>
                  <a:gd name="connsiteY269" fmla="*/ 449883 h 1142654"/>
                  <a:gd name="connsiteX270" fmla="*/ 1232215 w 1679436"/>
                  <a:gd name="connsiteY270" fmla="*/ 446422 h 1142654"/>
                  <a:gd name="connsiteX271" fmla="*/ 1232215 w 1679436"/>
                  <a:gd name="connsiteY271" fmla="*/ 442960 h 1142654"/>
                  <a:gd name="connsiteX272" fmla="*/ 1235674 w 1679436"/>
                  <a:gd name="connsiteY272" fmla="*/ 442960 h 1142654"/>
                  <a:gd name="connsiteX273" fmla="*/ 1239138 w 1679436"/>
                  <a:gd name="connsiteY273" fmla="*/ 446422 h 1142654"/>
                  <a:gd name="connsiteX274" fmla="*/ 1239138 w 1679436"/>
                  <a:gd name="connsiteY274" fmla="*/ 449883 h 1142654"/>
                  <a:gd name="connsiteX275" fmla="*/ 1242602 w 1679436"/>
                  <a:gd name="connsiteY275" fmla="*/ 446422 h 1142654"/>
                  <a:gd name="connsiteX276" fmla="*/ 1242602 w 1679436"/>
                  <a:gd name="connsiteY276" fmla="*/ 449883 h 1142654"/>
                  <a:gd name="connsiteX277" fmla="*/ 1246212 w 1679436"/>
                  <a:gd name="connsiteY277" fmla="*/ 449883 h 1142654"/>
                  <a:gd name="connsiteX278" fmla="*/ 1249524 w 1679436"/>
                  <a:gd name="connsiteY278" fmla="*/ 453347 h 1142654"/>
                  <a:gd name="connsiteX279" fmla="*/ 1252988 w 1679436"/>
                  <a:gd name="connsiteY279" fmla="*/ 453347 h 1142654"/>
                  <a:gd name="connsiteX280" fmla="*/ 1252988 w 1679436"/>
                  <a:gd name="connsiteY280" fmla="*/ 460269 h 1142654"/>
                  <a:gd name="connsiteX281" fmla="*/ 1256447 w 1679436"/>
                  <a:gd name="connsiteY281" fmla="*/ 460269 h 1142654"/>
                  <a:gd name="connsiteX282" fmla="*/ 1256447 w 1679436"/>
                  <a:gd name="connsiteY282" fmla="*/ 456808 h 1142654"/>
                  <a:gd name="connsiteX283" fmla="*/ 1259911 w 1679436"/>
                  <a:gd name="connsiteY283" fmla="*/ 460269 h 1142654"/>
                  <a:gd name="connsiteX284" fmla="*/ 1259911 w 1679436"/>
                  <a:gd name="connsiteY284" fmla="*/ 463733 h 1142654"/>
                  <a:gd name="connsiteX285" fmla="*/ 1266985 w 1679436"/>
                  <a:gd name="connsiteY285" fmla="*/ 463733 h 1142654"/>
                  <a:gd name="connsiteX286" fmla="*/ 1266985 w 1679436"/>
                  <a:gd name="connsiteY286" fmla="*/ 470656 h 1142654"/>
                  <a:gd name="connsiteX287" fmla="*/ 1270297 w 1679436"/>
                  <a:gd name="connsiteY287" fmla="*/ 470656 h 1142654"/>
                  <a:gd name="connsiteX288" fmla="*/ 1270297 w 1679436"/>
                  <a:gd name="connsiteY288" fmla="*/ 474119 h 1142654"/>
                  <a:gd name="connsiteX289" fmla="*/ 1273908 w 1679436"/>
                  <a:gd name="connsiteY289" fmla="*/ 470656 h 1142654"/>
                  <a:gd name="connsiteX290" fmla="*/ 1277371 w 1679436"/>
                  <a:gd name="connsiteY290" fmla="*/ 470656 h 1142654"/>
                  <a:gd name="connsiteX291" fmla="*/ 1277371 w 1679436"/>
                  <a:gd name="connsiteY291" fmla="*/ 474119 h 1142654"/>
                  <a:gd name="connsiteX292" fmla="*/ 1280684 w 1679436"/>
                  <a:gd name="connsiteY292" fmla="*/ 474119 h 1142654"/>
                  <a:gd name="connsiteX293" fmla="*/ 1280684 w 1679436"/>
                  <a:gd name="connsiteY293" fmla="*/ 477581 h 1142654"/>
                  <a:gd name="connsiteX294" fmla="*/ 1284294 w 1679436"/>
                  <a:gd name="connsiteY294" fmla="*/ 481042 h 1142654"/>
                  <a:gd name="connsiteX295" fmla="*/ 1315454 w 1679436"/>
                  <a:gd name="connsiteY295" fmla="*/ 481042 h 1142654"/>
                  <a:gd name="connsiteX296" fmla="*/ 1318917 w 1679436"/>
                  <a:gd name="connsiteY296" fmla="*/ 484506 h 1142654"/>
                  <a:gd name="connsiteX297" fmla="*/ 1322229 w 1679436"/>
                  <a:gd name="connsiteY297" fmla="*/ 484506 h 1142654"/>
                  <a:gd name="connsiteX298" fmla="*/ 1322229 w 1679436"/>
                  <a:gd name="connsiteY298" fmla="*/ 481042 h 1142654"/>
                  <a:gd name="connsiteX299" fmla="*/ 1325840 w 1679436"/>
                  <a:gd name="connsiteY299" fmla="*/ 484506 h 1142654"/>
                  <a:gd name="connsiteX300" fmla="*/ 1329304 w 1679436"/>
                  <a:gd name="connsiteY300" fmla="*/ 484506 h 1142654"/>
                  <a:gd name="connsiteX301" fmla="*/ 1332767 w 1679436"/>
                  <a:gd name="connsiteY301" fmla="*/ 487967 h 1142654"/>
                  <a:gd name="connsiteX302" fmla="*/ 1336226 w 1679436"/>
                  <a:gd name="connsiteY302" fmla="*/ 484506 h 1142654"/>
                  <a:gd name="connsiteX303" fmla="*/ 1350076 w 1679436"/>
                  <a:gd name="connsiteY303" fmla="*/ 484506 h 1142654"/>
                  <a:gd name="connsiteX304" fmla="*/ 1353540 w 1679436"/>
                  <a:gd name="connsiteY304" fmla="*/ 487967 h 1142654"/>
                  <a:gd name="connsiteX305" fmla="*/ 1353540 w 1679436"/>
                  <a:gd name="connsiteY305" fmla="*/ 491429 h 1142654"/>
                  <a:gd name="connsiteX306" fmla="*/ 1356999 w 1679436"/>
                  <a:gd name="connsiteY306" fmla="*/ 494892 h 1142654"/>
                  <a:gd name="connsiteX307" fmla="*/ 1360463 w 1679436"/>
                  <a:gd name="connsiteY307" fmla="*/ 494892 h 1142654"/>
                  <a:gd name="connsiteX308" fmla="*/ 1363927 w 1679436"/>
                  <a:gd name="connsiteY308" fmla="*/ 491429 h 1142654"/>
                  <a:gd name="connsiteX309" fmla="*/ 1367386 w 1679436"/>
                  <a:gd name="connsiteY309" fmla="*/ 491429 h 1142654"/>
                  <a:gd name="connsiteX310" fmla="*/ 1370849 w 1679436"/>
                  <a:gd name="connsiteY310" fmla="*/ 494892 h 1142654"/>
                  <a:gd name="connsiteX311" fmla="*/ 1374313 w 1679436"/>
                  <a:gd name="connsiteY311" fmla="*/ 498354 h 1142654"/>
                  <a:gd name="connsiteX312" fmla="*/ 1374313 w 1679436"/>
                  <a:gd name="connsiteY312" fmla="*/ 501815 h 1142654"/>
                  <a:gd name="connsiteX313" fmla="*/ 1377772 w 1679436"/>
                  <a:gd name="connsiteY313" fmla="*/ 501815 h 1142654"/>
                  <a:gd name="connsiteX314" fmla="*/ 1377772 w 1679436"/>
                  <a:gd name="connsiteY314" fmla="*/ 505279 h 1142654"/>
                  <a:gd name="connsiteX315" fmla="*/ 1388159 w 1679436"/>
                  <a:gd name="connsiteY315" fmla="*/ 505279 h 1142654"/>
                  <a:gd name="connsiteX316" fmla="*/ 1391622 w 1679436"/>
                  <a:gd name="connsiteY316" fmla="*/ 508740 h 1142654"/>
                  <a:gd name="connsiteX317" fmla="*/ 1398545 w 1679436"/>
                  <a:gd name="connsiteY317" fmla="*/ 508740 h 1142654"/>
                  <a:gd name="connsiteX318" fmla="*/ 1398545 w 1679436"/>
                  <a:gd name="connsiteY318" fmla="*/ 519127 h 1142654"/>
                  <a:gd name="connsiteX319" fmla="*/ 1402009 w 1679436"/>
                  <a:gd name="connsiteY319" fmla="*/ 522588 h 1142654"/>
                  <a:gd name="connsiteX320" fmla="*/ 1402009 w 1679436"/>
                  <a:gd name="connsiteY320" fmla="*/ 526052 h 1142654"/>
                  <a:gd name="connsiteX321" fmla="*/ 1405472 w 1679436"/>
                  <a:gd name="connsiteY321" fmla="*/ 526052 h 1142654"/>
                  <a:gd name="connsiteX322" fmla="*/ 1408931 w 1679436"/>
                  <a:gd name="connsiteY322" fmla="*/ 529513 h 1142654"/>
                  <a:gd name="connsiteX323" fmla="*/ 1408931 w 1679436"/>
                  <a:gd name="connsiteY323" fmla="*/ 536438 h 1142654"/>
                  <a:gd name="connsiteX324" fmla="*/ 1412395 w 1679436"/>
                  <a:gd name="connsiteY324" fmla="*/ 539899 h 1142654"/>
                  <a:gd name="connsiteX325" fmla="*/ 1412395 w 1679436"/>
                  <a:gd name="connsiteY325" fmla="*/ 546824 h 1142654"/>
                  <a:gd name="connsiteX326" fmla="*/ 1415859 w 1679436"/>
                  <a:gd name="connsiteY326" fmla="*/ 546824 h 1142654"/>
                  <a:gd name="connsiteX327" fmla="*/ 1419318 w 1679436"/>
                  <a:gd name="connsiteY327" fmla="*/ 550286 h 1142654"/>
                  <a:gd name="connsiteX328" fmla="*/ 1419318 w 1679436"/>
                  <a:gd name="connsiteY328" fmla="*/ 553747 h 1142654"/>
                  <a:gd name="connsiteX329" fmla="*/ 1415859 w 1679436"/>
                  <a:gd name="connsiteY329" fmla="*/ 557211 h 1142654"/>
                  <a:gd name="connsiteX330" fmla="*/ 1415859 w 1679436"/>
                  <a:gd name="connsiteY330" fmla="*/ 560672 h 1142654"/>
                  <a:gd name="connsiteX331" fmla="*/ 1415859 w 1679436"/>
                  <a:gd name="connsiteY331" fmla="*/ 560672 h 1142654"/>
                  <a:gd name="connsiteX332" fmla="*/ 1415859 w 1679436"/>
                  <a:gd name="connsiteY332" fmla="*/ 567597 h 1142654"/>
                  <a:gd name="connsiteX333" fmla="*/ 1419318 w 1679436"/>
                  <a:gd name="connsiteY333" fmla="*/ 567597 h 1142654"/>
                  <a:gd name="connsiteX334" fmla="*/ 1422781 w 1679436"/>
                  <a:gd name="connsiteY334" fmla="*/ 571059 h 1142654"/>
                  <a:gd name="connsiteX335" fmla="*/ 1422781 w 1679436"/>
                  <a:gd name="connsiteY335" fmla="*/ 577984 h 1142654"/>
                  <a:gd name="connsiteX336" fmla="*/ 1433168 w 1679436"/>
                  <a:gd name="connsiteY336" fmla="*/ 577984 h 1142654"/>
                  <a:gd name="connsiteX337" fmla="*/ 1433168 w 1679436"/>
                  <a:gd name="connsiteY337" fmla="*/ 574520 h 1142654"/>
                  <a:gd name="connsiteX338" fmla="*/ 1436632 w 1679436"/>
                  <a:gd name="connsiteY338" fmla="*/ 574520 h 1142654"/>
                  <a:gd name="connsiteX339" fmla="*/ 1436632 w 1679436"/>
                  <a:gd name="connsiteY339" fmla="*/ 571059 h 1142654"/>
                  <a:gd name="connsiteX340" fmla="*/ 1447018 w 1679436"/>
                  <a:gd name="connsiteY340" fmla="*/ 571059 h 1142654"/>
                  <a:gd name="connsiteX341" fmla="*/ 1447018 w 1679436"/>
                  <a:gd name="connsiteY341" fmla="*/ 564134 h 1142654"/>
                  <a:gd name="connsiteX342" fmla="*/ 1457404 w 1679436"/>
                  <a:gd name="connsiteY342" fmla="*/ 564134 h 1142654"/>
                  <a:gd name="connsiteX343" fmla="*/ 1460864 w 1679436"/>
                  <a:gd name="connsiteY343" fmla="*/ 567597 h 1142654"/>
                  <a:gd name="connsiteX344" fmla="*/ 1467791 w 1679436"/>
                  <a:gd name="connsiteY344" fmla="*/ 567597 h 1142654"/>
                  <a:gd name="connsiteX345" fmla="*/ 1467791 w 1679436"/>
                  <a:gd name="connsiteY345" fmla="*/ 560672 h 1142654"/>
                  <a:gd name="connsiteX346" fmla="*/ 1471250 w 1679436"/>
                  <a:gd name="connsiteY346" fmla="*/ 560672 h 1142654"/>
                  <a:gd name="connsiteX347" fmla="*/ 1471250 w 1679436"/>
                  <a:gd name="connsiteY347" fmla="*/ 553747 h 1142654"/>
                  <a:gd name="connsiteX348" fmla="*/ 1478177 w 1679436"/>
                  <a:gd name="connsiteY348" fmla="*/ 553747 h 1142654"/>
                  <a:gd name="connsiteX349" fmla="*/ 1481636 w 1679436"/>
                  <a:gd name="connsiteY349" fmla="*/ 557211 h 1142654"/>
                  <a:gd name="connsiteX350" fmla="*/ 1485100 w 1679436"/>
                  <a:gd name="connsiteY350" fmla="*/ 553747 h 1142654"/>
                  <a:gd name="connsiteX351" fmla="*/ 1485100 w 1679436"/>
                  <a:gd name="connsiteY351" fmla="*/ 546824 h 1142654"/>
                  <a:gd name="connsiteX352" fmla="*/ 1481636 w 1679436"/>
                  <a:gd name="connsiteY352" fmla="*/ 543361 h 1142654"/>
                  <a:gd name="connsiteX353" fmla="*/ 1488564 w 1679436"/>
                  <a:gd name="connsiteY353" fmla="*/ 543361 h 1142654"/>
                  <a:gd name="connsiteX354" fmla="*/ 1488564 w 1679436"/>
                  <a:gd name="connsiteY354" fmla="*/ 529513 h 1142654"/>
                  <a:gd name="connsiteX355" fmla="*/ 1495486 w 1679436"/>
                  <a:gd name="connsiteY355" fmla="*/ 529513 h 1142654"/>
                  <a:gd name="connsiteX356" fmla="*/ 1495486 w 1679436"/>
                  <a:gd name="connsiteY356" fmla="*/ 526052 h 1142654"/>
                  <a:gd name="connsiteX357" fmla="*/ 1498950 w 1679436"/>
                  <a:gd name="connsiteY357" fmla="*/ 529513 h 1142654"/>
                  <a:gd name="connsiteX358" fmla="*/ 1502409 w 1679436"/>
                  <a:gd name="connsiteY358" fmla="*/ 532974 h 1142654"/>
                  <a:gd name="connsiteX359" fmla="*/ 1509337 w 1679436"/>
                  <a:gd name="connsiteY359" fmla="*/ 532974 h 1142654"/>
                  <a:gd name="connsiteX360" fmla="*/ 1509337 w 1679436"/>
                  <a:gd name="connsiteY360" fmla="*/ 536438 h 1142654"/>
                  <a:gd name="connsiteX361" fmla="*/ 1512796 w 1679436"/>
                  <a:gd name="connsiteY361" fmla="*/ 536438 h 1142654"/>
                  <a:gd name="connsiteX362" fmla="*/ 1516259 w 1679436"/>
                  <a:gd name="connsiteY362" fmla="*/ 532974 h 1142654"/>
                  <a:gd name="connsiteX363" fmla="*/ 1519723 w 1679436"/>
                  <a:gd name="connsiteY363" fmla="*/ 529513 h 1142654"/>
                  <a:gd name="connsiteX364" fmla="*/ 1519723 w 1679436"/>
                  <a:gd name="connsiteY364" fmla="*/ 522588 h 1142654"/>
                  <a:gd name="connsiteX365" fmla="*/ 1526646 w 1679436"/>
                  <a:gd name="connsiteY365" fmla="*/ 522588 h 1142654"/>
                  <a:gd name="connsiteX366" fmla="*/ 1526646 w 1679436"/>
                  <a:gd name="connsiteY366" fmla="*/ 519127 h 1142654"/>
                  <a:gd name="connsiteX367" fmla="*/ 1533569 w 1679436"/>
                  <a:gd name="connsiteY367" fmla="*/ 519127 h 1142654"/>
                  <a:gd name="connsiteX368" fmla="*/ 1533569 w 1679436"/>
                  <a:gd name="connsiteY368" fmla="*/ 522588 h 1142654"/>
                  <a:gd name="connsiteX369" fmla="*/ 1557805 w 1679436"/>
                  <a:gd name="connsiteY369" fmla="*/ 522588 h 1142654"/>
                  <a:gd name="connsiteX370" fmla="*/ 1557805 w 1679436"/>
                  <a:gd name="connsiteY370" fmla="*/ 519127 h 1142654"/>
                  <a:gd name="connsiteX371" fmla="*/ 1561264 w 1679436"/>
                  <a:gd name="connsiteY371" fmla="*/ 515665 h 1142654"/>
                  <a:gd name="connsiteX372" fmla="*/ 1564728 w 1679436"/>
                  <a:gd name="connsiteY372" fmla="*/ 515665 h 1142654"/>
                  <a:gd name="connsiteX373" fmla="*/ 1564728 w 1679436"/>
                  <a:gd name="connsiteY373" fmla="*/ 519127 h 1142654"/>
                  <a:gd name="connsiteX374" fmla="*/ 1568191 w 1679436"/>
                  <a:gd name="connsiteY374" fmla="*/ 522588 h 1142654"/>
                  <a:gd name="connsiteX375" fmla="*/ 1571651 w 1679436"/>
                  <a:gd name="connsiteY375" fmla="*/ 522588 h 1142654"/>
                  <a:gd name="connsiteX376" fmla="*/ 1575114 w 1679436"/>
                  <a:gd name="connsiteY376" fmla="*/ 526052 h 1142654"/>
                  <a:gd name="connsiteX377" fmla="*/ 1578578 w 1679436"/>
                  <a:gd name="connsiteY377" fmla="*/ 526052 h 1142654"/>
                  <a:gd name="connsiteX378" fmla="*/ 1582037 w 1679436"/>
                  <a:gd name="connsiteY378" fmla="*/ 522588 h 1142654"/>
                  <a:gd name="connsiteX379" fmla="*/ 1588964 w 1679436"/>
                  <a:gd name="connsiteY379" fmla="*/ 522588 h 1142654"/>
                  <a:gd name="connsiteX380" fmla="*/ 1592423 w 1679436"/>
                  <a:gd name="connsiteY380" fmla="*/ 519127 h 1142654"/>
                  <a:gd name="connsiteX381" fmla="*/ 1595887 w 1679436"/>
                  <a:gd name="connsiteY381" fmla="*/ 519127 h 1142654"/>
                  <a:gd name="connsiteX382" fmla="*/ 1595887 w 1679436"/>
                  <a:gd name="connsiteY382" fmla="*/ 522588 h 1142654"/>
                  <a:gd name="connsiteX383" fmla="*/ 1592423 w 1679436"/>
                  <a:gd name="connsiteY383" fmla="*/ 526052 h 1142654"/>
                  <a:gd name="connsiteX384" fmla="*/ 1606274 w 1679436"/>
                  <a:gd name="connsiteY384" fmla="*/ 526052 h 1142654"/>
                  <a:gd name="connsiteX385" fmla="*/ 1609737 w 1679436"/>
                  <a:gd name="connsiteY385" fmla="*/ 522588 h 1142654"/>
                  <a:gd name="connsiteX386" fmla="*/ 1613196 w 1679436"/>
                  <a:gd name="connsiteY386" fmla="*/ 526052 h 1142654"/>
                  <a:gd name="connsiteX387" fmla="*/ 1620124 w 1679436"/>
                  <a:gd name="connsiteY387" fmla="*/ 526052 h 1142654"/>
                  <a:gd name="connsiteX388" fmla="*/ 1627046 w 1679436"/>
                  <a:gd name="connsiteY388" fmla="*/ 522588 h 1142654"/>
                  <a:gd name="connsiteX389" fmla="*/ 1630510 w 1679436"/>
                  <a:gd name="connsiteY389" fmla="*/ 519127 h 1142654"/>
                  <a:gd name="connsiteX390" fmla="*/ 1633969 w 1679436"/>
                  <a:gd name="connsiteY390" fmla="*/ 515665 h 1142654"/>
                  <a:gd name="connsiteX391" fmla="*/ 1637433 w 1679436"/>
                  <a:gd name="connsiteY391" fmla="*/ 512201 h 1142654"/>
                  <a:gd name="connsiteX392" fmla="*/ 1637433 w 1679436"/>
                  <a:gd name="connsiteY392" fmla="*/ 515665 h 1142654"/>
                  <a:gd name="connsiteX393" fmla="*/ 1640896 w 1679436"/>
                  <a:gd name="connsiteY393" fmla="*/ 515665 h 1142654"/>
                  <a:gd name="connsiteX394" fmla="*/ 1640896 w 1679436"/>
                  <a:gd name="connsiteY394" fmla="*/ 519127 h 1142654"/>
                  <a:gd name="connsiteX395" fmla="*/ 1647819 w 1679436"/>
                  <a:gd name="connsiteY395" fmla="*/ 519127 h 1142654"/>
                  <a:gd name="connsiteX396" fmla="*/ 1647819 w 1679436"/>
                  <a:gd name="connsiteY396" fmla="*/ 512201 h 1142654"/>
                  <a:gd name="connsiteX397" fmla="*/ 1651283 w 1679436"/>
                  <a:gd name="connsiteY397" fmla="*/ 508740 h 1142654"/>
                  <a:gd name="connsiteX398" fmla="*/ 1661669 w 1679436"/>
                  <a:gd name="connsiteY398" fmla="*/ 508740 h 1142654"/>
                  <a:gd name="connsiteX399" fmla="*/ 1661669 w 1679436"/>
                  <a:gd name="connsiteY399" fmla="*/ 526052 h 1142654"/>
                  <a:gd name="connsiteX400" fmla="*/ 1665128 w 1679436"/>
                  <a:gd name="connsiteY400" fmla="*/ 526052 h 1142654"/>
                  <a:gd name="connsiteX401" fmla="*/ 1668592 w 1679436"/>
                  <a:gd name="connsiteY401" fmla="*/ 529513 h 1142654"/>
                  <a:gd name="connsiteX402" fmla="*/ 1675515 w 1679436"/>
                  <a:gd name="connsiteY402" fmla="*/ 529513 h 1142654"/>
                  <a:gd name="connsiteX403" fmla="*/ 1672056 w 1679436"/>
                  <a:gd name="connsiteY403" fmla="*/ 536438 h 1142654"/>
                  <a:gd name="connsiteX404" fmla="*/ 1672056 w 1679436"/>
                  <a:gd name="connsiteY404" fmla="*/ 577984 h 1142654"/>
                  <a:gd name="connsiteX405" fmla="*/ 1675515 w 1679436"/>
                  <a:gd name="connsiteY405" fmla="*/ 584907 h 1142654"/>
                  <a:gd name="connsiteX406" fmla="*/ 1675515 w 1679436"/>
                  <a:gd name="connsiteY406" fmla="*/ 598754 h 1142654"/>
                  <a:gd name="connsiteX407" fmla="*/ 1678979 w 1679436"/>
                  <a:gd name="connsiteY407" fmla="*/ 605679 h 1142654"/>
                  <a:gd name="connsiteX408" fmla="*/ 1678979 w 1679436"/>
                  <a:gd name="connsiteY408" fmla="*/ 661073 h 1142654"/>
                  <a:gd name="connsiteX409" fmla="*/ 1675515 w 1679436"/>
                  <a:gd name="connsiteY409" fmla="*/ 667998 h 1142654"/>
                  <a:gd name="connsiteX410" fmla="*/ 1675515 w 1679436"/>
                  <a:gd name="connsiteY410" fmla="*/ 688771 h 1142654"/>
                  <a:gd name="connsiteX411" fmla="*/ 1672056 w 1679436"/>
                  <a:gd name="connsiteY411" fmla="*/ 695696 h 1142654"/>
                  <a:gd name="connsiteX412" fmla="*/ 1672056 w 1679436"/>
                  <a:gd name="connsiteY412" fmla="*/ 706082 h 1142654"/>
                  <a:gd name="connsiteX413" fmla="*/ 1668592 w 1679436"/>
                  <a:gd name="connsiteY413" fmla="*/ 713005 h 1142654"/>
                  <a:gd name="connsiteX414" fmla="*/ 1668592 w 1679436"/>
                  <a:gd name="connsiteY414" fmla="*/ 719930 h 1142654"/>
                  <a:gd name="connsiteX415" fmla="*/ 1665128 w 1679436"/>
                  <a:gd name="connsiteY415" fmla="*/ 726855 h 1142654"/>
                  <a:gd name="connsiteX416" fmla="*/ 1665128 w 1679436"/>
                  <a:gd name="connsiteY416" fmla="*/ 737242 h 1142654"/>
                  <a:gd name="connsiteX417" fmla="*/ 1661669 w 1679436"/>
                  <a:gd name="connsiteY417" fmla="*/ 744164 h 1142654"/>
                  <a:gd name="connsiteX418" fmla="*/ 1658206 w 1679436"/>
                  <a:gd name="connsiteY418" fmla="*/ 751089 h 1142654"/>
                  <a:gd name="connsiteX419" fmla="*/ 1654742 w 1679436"/>
                  <a:gd name="connsiteY419" fmla="*/ 758014 h 1142654"/>
                  <a:gd name="connsiteX420" fmla="*/ 1651283 w 1679436"/>
                  <a:gd name="connsiteY420" fmla="*/ 768401 h 1142654"/>
                  <a:gd name="connsiteX421" fmla="*/ 1647819 w 1679436"/>
                  <a:gd name="connsiteY421" fmla="*/ 771862 h 1142654"/>
                  <a:gd name="connsiteX422" fmla="*/ 1647819 w 1679436"/>
                  <a:gd name="connsiteY422" fmla="*/ 778787 h 1142654"/>
                  <a:gd name="connsiteX423" fmla="*/ 1644356 w 1679436"/>
                  <a:gd name="connsiteY423" fmla="*/ 785710 h 1142654"/>
                  <a:gd name="connsiteX424" fmla="*/ 1640896 w 1679436"/>
                  <a:gd name="connsiteY424" fmla="*/ 796096 h 1142654"/>
                  <a:gd name="connsiteX425" fmla="*/ 1637433 w 1679436"/>
                  <a:gd name="connsiteY425" fmla="*/ 806483 h 1142654"/>
                  <a:gd name="connsiteX426" fmla="*/ 1637433 w 1679436"/>
                  <a:gd name="connsiteY426" fmla="*/ 827256 h 1142654"/>
                  <a:gd name="connsiteX427" fmla="*/ 1633969 w 1679436"/>
                  <a:gd name="connsiteY427" fmla="*/ 834181 h 1142654"/>
                  <a:gd name="connsiteX428" fmla="*/ 1633969 w 1679436"/>
                  <a:gd name="connsiteY428" fmla="*/ 848029 h 1142654"/>
                  <a:gd name="connsiteX429" fmla="*/ 1630510 w 1679436"/>
                  <a:gd name="connsiteY429" fmla="*/ 858415 h 1142654"/>
                  <a:gd name="connsiteX430" fmla="*/ 1627046 w 1679436"/>
                  <a:gd name="connsiteY430" fmla="*/ 868801 h 1142654"/>
                  <a:gd name="connsiteX431" fmla="*/ 1623583 w 1679436"/>
                  <a:gd name="connsiteY431" fmla="*/ 875727 h 1142654"/>
                  <a:gd name="connsiteX432" fmla="*/ 1620124 w 1679436"/>
                  <a:gd name="connsiteY432" fmla="*/ 882649 h 1142654"/>
                  <a:gd name="connsiteX433" fmla="*/ 1616660 w 1679436"/>
                  <a:gd name="connsiteY433" fmla="*/ 889726 h 1142654"/>
                  <a:gd name="connsiteX434" fmla="*/ 1609737 w 1679436"/>
                  <a:gd name="connsiteY434" fmla="*/ 896499 h 1142654"/>
                  <a:gd name="connsiteX435" fmla="*/ 1602810 w 1679436"/>
                  <a:gd name="connsiteY435" fmla="*/ 896499 h 1142654"/>
                  <a:gd name="connsiteX436" fmla="*/ 1599351 w 1679436"/>
                  <a:gd name="connsiteY436" fmla="*/ 900112 h 1142654"/>
                  <a:gd name="connsiteX437" fmla="*/ 1595887 w 1679436"/>
                  <a:gd name="connsiteY437" fmla="*/ 903422 h 1142654"/>
                  <a:gd name="connsiteX438" fmla="*/ 1592423 w 1679436"/>
                  <a:gd name="connsiteY438" fmla="*/ 906886 h 1142654"/>
                  <a:gd name="connsiteX439" fmla="*/ 1585501 w 1679436"/>
                  <a:gd name="connsiteY439" fmla="*/ 910499 h 1142654"/>
                  <a:gd name="connsiteX440" fmla="*/ 1578578 w 1679436"/>
                  <a:gd name="connsiteY440" fmla="*/ 913809 h 1142654"/>
                  <a:gd name="connsiteX441" fmla="*/ 1575114 w 1679436"/>
                  <a:gd name="connsiteY441" fmla="*/ 917272 h 1142654"/>
                  <a:gd name="connsiteX442" fmla="*/ 1575114 w 1679436"/>
                  <a:gd name="connsiteY442" fmla="*/ 920885 h 1142654"/>
                  <a:gd name="connsiteX443" fmla="*/ 1571651 w 1679436"/>
                  <a:gd name="connsiteY443" fmla="*/ 924195 h 1142654"/>
                  <a:gd name="connsiteX444" fmla="*/ 1571651 w 1679436"/>
                  <a:gd name="connsiteY444" fmla="*/ 944968 h 1142654"/>
                  <a:gd name="connsiteX445" fmla="*/ 1575114 w 1679436"/>
                  <a:gd name="connsiteY445" fmla="*/ 948432 h 1142654"/>
                  <a:gd name="connsiteX446" fmla="*/ 1575114 w 1679436"/>
                  <a:gd name="connsiteY446" fmla="*/ 952042 h 1142654"/>
                  <a:gd name="connsiteX447" fmla="*/ 1578578 w 1679436"/>
                  <a:gd name="connsiteY447" fmla="*/ 955354 h 1142654"/>
                  <a:gd name="connsiteX448" fmla="*/ 1582037 w 1679436"/>
                  <a:gd name="connsiteY448" fmla="*/ 958967 h 1142654"/>
                  <a:gd name="connsiteX449" fmla="*/ 1585501 w 1679436"/>
                  <a:gd name="connsiteY449" fmla="*/ 965892 h 1142654"/>
                  <a:gd name="connsiteX450" fmla="*/ 1588964 w 1679436"/>
                  <a:gd name="connsiteY450" fmla="*/ 993588 h 1142654"/>
                  <a:gd name="connsiteX451" fmla="*/ 1588964 w 1679436"/>
                  <a:gd name="connsiteY451" fmla="*/ 1000513 h 1142654"/>
                  <a:gd name="connsiteX452" fmla="*/ 1585501 w 1679436"/>
                  <a:gd name="connsiteY452" fmla="*/ 1003974 h 1142654"/>
                  <a:gd name="connsiteX453" fmla="*/ 1582037 w 1679436"/>
                  <a:gd name="connsiteY453" fmla="*/ 1003974 h 1142654"/>
                  <a:gd name="connsiteX454" fmla="*/ 1582037 w 1679436"/>
                  <a:gd name="connsiteY454" fmla="*/ 1007438 h 1142654"/>
                  <a:gd name="connsiteX455" fmla="*/ 1585501 w 1679436"/>
                  <a:gd name="connsiteY455" fmla="*/ 1007438 h 1142654"/>
                  <a:gd name="connsiteX456" fmla="*/ 1585501 w 1679436"/>
                  <a:gd name="connsiteY456" fmla="*/ 1010899 h 1142654"/>
                  <a:gd name="connsiteX457" fmla="*/ 1588964 w 1679436"/>
                  <a:gd name="connsiteY457" fmla="*/ 1014361 h 1142654"/>
                  <a:gd name="connsiteX458" fmla="*/ 1585501 w 1679436"/>
                  <a:gd name="connsiteY458" fmla="*/ 1017824 h 1142654"/>
                  <a:gd name="connsiteX459" fmla="*/ 1585501 w 1679436"/>
                  <a:gd name="connsiteY459" fmla="*/ 1021286 h 1142654"/>
                  <a:gd name="connsiteX460" fmla="*/ 1582037 w 1679436"/>
                  <a:gd name="connsiteY460" fmla="*/ 1021286 h 1142654"/>
                  <a:gd name="connsiteX461" fmla="*/ 1582037 w 1679436"/>
                  <a:gd name="connsiteY461" fmla="*/ 1017824 h 1142654"/>
                  <a:gd name="connsiteX462" fmla="*/ 1578578 w 1679436"/>
                  <a:gd name="connsiteY462" fmla="*/ 1017824 h 1142654"/>
                  <a:gd name="connsiteX463" fmla="*/ 1578578 w 1679436"/>
                  <a:gd name="connsiteY463" fmla="*/ 1021286 h 1142654"/>
                  <a:gd name="connsiteX464" fmla="*/ 1575114 w 1679436"/>
                  <a:gd name="connsiteY464" fmla="*/ 1021286 h 1142654"/>
                  <a:gd name="connsiteX465" fmla="*/ 1575114 w 1679436"/>
                  <a:gd name="connsiteY465" fmla="*/ 1024747 h 1142654"/>
                  <a:gd name="connsiteX466" fmla="*/ 1571651 w 1679436"/>
                  <a:gd name="connsiteY466" fmla="*/ 1024747 h 1142654"/>
                  <a:gd name="connsiteX467" fmla="*/ 1568191 w 1679436"/>
                  <a:gd name="connsiteY467" fmla="*/ 1028211 h 1142654"/>
                  <a:gd name="connsiteX468" fmla="*/ 1564728 w 1679436"/>
                  <a:gd name="connsiteY468" fmla="*/ 1024747 h 1142654"/>
                  <a:gd name="connsiteX469" fmla="*/ 1557805 w 1679436"/>
                  <a:gd name="connsiteY469" fmla="*/ 1024747 h 1142654"/>
                  <a:gd name="connsiteX470" fmla="*/ 1554341 w 1679436"/>
                  <a:gd name="connsiteY470" fmla="*/ 1028211 h 1142654"/>
                  <a:gd name="connsiteX471" fmla="*/ 1537032 w 1679436"/>
                  <a:gd name="connsiteY471" fmla="*/ 1028211 h 1142654"/>
                  <a:gd name="connsiteX472" fmla="*/ 1533569 w 1679436"/>
                  <a:gd name="connsiteY472" fmla="*/ 1031672 h 1142654"/>
                  <a:gd name="connsiteX473" fmla="*/ 1523182 w 1679436"/>
                  <a:gd name="connsiteY473" fmla="*/ 1031672 h 1142654"/>
                  <a:gd name="connsiteX474" fmla="*/ 1519723 w 1679436"/>
                  <a:gd name="connsiteY474" fmla="*/ 1035134 h 1142654"/>
                  <a:gd name="connsiteX475" fmla="*/ 1512796 w 1679436"/>
                  <a:gd name="connsiteY475" fmla="*/ 1035134 h 1142654"/>
                  <a:gd name="connsiteX476" fmla="*/ 1512796 w 1679436"/>
                  <a:gd name="connsiteY476" fmla="*/ 1038597 h 1142654"/>
                  <a:gd name="connsiteX477" fmla="*/ 1509337 w 1679436"/>
                  <a:gd name="connsiteY477" fmla="*/ 1038597 h 1142654"/>
                  <a:gd name="connsiteX478" fmla="*/ 1509337 w 1679436"/>
                  <a:gd name="connsiteY478" fmla="*/ 1042059 h 1142654"/>
                  <a:gd name="connsiteX479" fmla="*/ 1505873 w 1679436"/>
                  <a:gd name="connsiteY479" fmla="*/ 1045520 h 1142654"/>
                  <a:gd name="connsiteX480" fmla="*/ 1498950 w 1679436"/>
                  <a:gd name="connsiteY480" fmla="*/ 1045520 h 1142654"/>
                  <a:gd name="connsiteX481" fmla="*/ 1495486 w 1679436"/>
                  <a:gd name="connsiteY481" fmla="*/ 1048984 h 1142654"/>
                  <a:gd name="connsiteX482" fmla="*/ 1492023 w 1679436"/>
                  <a:gd name="connsiteY482" fmla="*/ 1048984 h 1142654"/>
                  <a:gd name="connsiteX483" fmla="*/ 1492023 w 1679436"/>
                  <a:gd name="connsiteY483" fmla="*/ 1055906 h 1142654"/>
                  <a:gd name="connsiteX484" fmla="*/ 1488564 w 1679436"/>
                  <a:gd name="connsiteY484" fmla="*/ 1059370 h 1142654"/>
                  <a:gd name="connsiteX485" fmla="*/ 1488564 w 1679436"/>
                  <a:gd name="connsiteY485" fmla="*/ 1062832 h 1142654"/>
                  <a:gd name="connsiteX486" fmla="*/ 1485100 w 1679436"/>
                  <a:gd name="connsiteY486" fmla="*/ 1066293 h 1142654"/>
                  <a:gd name="connsiteX487" fmla="*/ 1481636 w 1679436"/>
                  <a:gd name="connsiteY487" fmla="*/ 1073218 h 1142654"/>
                  <a:gd name="connsiteX488" fmla="*/ 1474714 w 1679436"/>
                  <a:gd name="connsiteY488" fmla="*/ 1076679 h 1142654"/>
                  <a:gd name="connsiteX489" fmla="*/ 1471250 w 1679436"/>
                  <a:gd name="connsiteY489" fmla="*/ 1080143 h 1142654"/>
                  <a:gd name="connsiteX490" fmla="*/ 1467791 w 1679436"/>
                  <a:gd name="connsiteY490" fmla="*/ 1083604 h 1142654"/>
                  <a:gd name="connsiteX491" fmla="*/ 1460864 w 1679436"/>
                  <a:gd name="connsiteY491" fmla="*/ 1090529 h 1142654"/>
                  <a:gd name="connsiteX492" fmla="*/ 1457404 w 1679436"/>
                  <a:gd name="connsiteY492" fmla="*/ 1093991 h 1142654"/>
                  <a:gd name="connsiteX493" fmla="*/ 1457404 w 1679436"/>
                  <a:gd name="connsiteY493" fmla="*/ 1100916 h 1142654"/>
                  <a:gd name="connsiteX494" fmla="*/ 1453941 w 1679436"/>
                  <a:gd name="connsiteY494" fmla="*/ 1100916 h 1142654"/>
                  <a:gd name="connsiteX495" fmla="*/ 1450477 w 1679436"/>
                  <a:gd name="connsiteY495" fmla="*/ 1104377 h 1142654"/>
                  <a:gd name="connsiteX496" fmla="*/ 1443554 w 1679436"/>
                  <a:gd name="connsiteY496" fmla="*/ 1104377 h 1142654"/>
                  <a:gd name="connsiteX497" fmla="*/ 1440091 w 1679436"/>
                  <a:gd name="connsiteY497" fmla="*/ 1107839 h 1142654"/>
                  <a:gd name="connsiteX498" fmla="*/ 1433168 w 1679436"/>
                  <a:gd name="connsiteY498" fmla="*/ 1107839 h 1142654"/>
                  <a:gd name="connsiteX499" fmla="*/ 1426245 w 1679436"/>
                  <a:gd name="connsiteY499" fmla="*/ 1111302 h 1142654"/>
                  <a:gd name="connsiteX500" fmla="*/ 1419318 w 1679436"/>
                  <a:gd name="connsiteY500" fmla="*/ 1111302 h 1142654"/>
                  <a:gd name="connsiteX501" fmla="*/ 1412395 w 1679436"/>
                  <a:gd name="connsiteY501" fmla="*/ 1114764 h 1142654"/>
                  <a:gd name="connsiteX502" fmla="*/ 1408931 w 1679436"/>
                  <a:gd name="connsiteY502" fmla="*/ 1111302 h 1142654"/>
                  <a:gd name="connsiteX503" fmla="*/ 1402009 w 1679436"/>
                  <a:gd name="connsiteY503" fmla="*/ 1111302 h 1142654"/>
                  <a:gd name="connsiteX504" fmla="*/ 1402009 w 1679436"/>
                  <a:gd name="connsiteY504" fmla="*/ 1114764 h 1142654"/>
                  <a:gd name="connsiteX505" fmla="*/ 1398545 w 1679436"/>
                  <a:gd name="connsiteY505" fmla="*/ 1114764 h 1142654"/>
                  <a:gd name="connsiteX506" fmla="*/ 1395086 w 1679436"/>
                  <a:gd name="connsiteY506" fmla="*/ 1118225 h 1142654"/>
                  <a:gd name="connsiteX507" fmla="*/ 1391622 w 1679436"/>
                  <a:gd name="connsiteY507" fmla="*/ 1114764 h 1142654"/>
                  <a:gd name="connsiteX508" fmla="*/ 1388159 w 1679436"/>
                  <a:gd name="connsiteY508" fmla="*/ 1114764 h 1142654"/>
                  <a:gd name="connsiteX509" fmla="*/ 1388159 w 1679436"/>
                  <a:gd name="connsiteY509" fmla="*/ 1118225 h 1142654"/>
                  <a:gd name="connsiteX510" fmla="*/ 1384699 w 1679436"/>
                  <a:gd name="connsiteY510" fmla="*/ 1121689 h 1142654"/>
                  <a:gd name="connsiteX511" fmla="*/ 1381236 w 1679436"/>
                  <a:gd name="connsiteY511" fmla="*/ 1121689 h 1142654"/>
                  <a:gd name="connsiteX512" fmla="*/ 1381236 w 1679436"/>
                  <a:gd name="connsiteY512" fmla="*/ 1128611 h 1142654"/>
                  <a:gd name="connsiteX513" fmla="*/ 1377772 w 1679436"/>
                  <a:gd name="connsiteY513" fmla="*/ 1128611 h 1142654"/>
                  <a:gd name="connsiteX514" fmla="*/ 1377772 w 1679436"/>
                  <a:gd name="connsiteY514" fmla="*/ 1121689 h 1142654"/>
                  <a:gd name="connsiteX515" fmla="*/ 1374313 w 1679436"/>
                  <a:gd name="connsiteY515" fmla="*/ 1121689 h 1142654"/>
                  <a:gd name="connsiteX516" fmla="*/ 1374313 w 1679436"/>
                  <a:gd name="connsiteY516" fmla="*/ 1125150 h 1142654"/>
                  <a:gd name="connsiteX517" fmla="*/ 1363927 w 1679436"/>
                  <a:gd name="connsiteY517" fmla="*/ 1125150 h 1142654"/>
                  <a:gd name="connsiteX518" fmla="*/ 1360463 w 1679436"/>
                  <a:gd name="connsiteY518" fmla="*/ 1128611 h 1142654"/>
                  <a:gd name="connsiteX519" fmla="*/ 1356999 w 1679436"/>
                  <a:gd name="connsiteY519" fmla="*/ 1128611 h 1142654"/>
                  <a:gd name="connsiteX520" fmla="*/ 1353540 w 1679436"/>
                  <a:gd name="connsiteY520" fmla="*/ 1132075 h 1142654"/>
                  <a:gd name="connsiteX521" fmla="*/ 1353540 w 1679436"/>
                  <a:gd name="connsiteY521" fmla="*/ 1135537 h 1142654"/>
                  <a:gd name="connsiteX522" fmla="*/ 1350076 w 1679436"/>
                  <a:gd name="connsiteY522" fmla="*/ 1142462 h 1142654"/>
                  <a:gd name="connsiteX523" fmla="*/ 1346613 w 1679436"/>
                  <a:gd name="connsiteY523" fmla="*/ 1142462 h 1142654"/>
                  <a:gd name="connsiteX524" fmla="*/ 1350076 w 1679436"/>
                  <a:gd name="connsiteY524" fmla="*/ 1135537 h 1142654"/>
                  <a:gd name="connsiteX525" fmla="*/ 1350076 w 1679436"/>
                  <a:gd name="connsiteY525" fmla="*/ 1132075 h 1142654"/>
                  <a:gd name="connsiteX526" fmla="*/ 1346613 w 1679436"/>
                  <a:gd name="connsiteY526" fmla="*/ 1128611 h 1142654"/>
                  <a:gd name="connsiteX527" fmla="*/ 1346613 w 1679436"/>
                  <a:gd name="connsiteY527" fmla="*/ 1121689 h 1142654"/>
                  <a:gd name="connsiteX528" fmla="*/ 1322229 w 1679436"/>
                  <a:gd name="connsiteY528" fmla="*/ 1121689 h 1142654"/>
                  <a:gd name="connsiteX529" fmla="*/ 1315454 w 1679436"/>
                  <a:gd name="connsiteY529" fmla="*/ 1118225 h 1142654"/>
                  <a:gd name="connsiteX530" fmla="*/ 1308531 w 1679436"/>
                  <a:gd name="connsiteY530" fmla="*/ 1114764 h 1142654"/>
                  <a:gd name="connsiteX531" fmla="*/ 1301456 w 1679436"/>
                  <a:gd name="connsiteY531" fmla="*/ 1114764 h 1142654"/>
                  <a:gd name="connsiteX532" fmla="*/ 1298144 w 1679436"/>
                  <a:gd name="connsiteY532" fmla="*/ 1111302 h 1142654"/>
                  <a:gd name="connsiteX533" fmla="*/ 1301456 w 1679436"/>
                  <a:gd name="connsiteY533" fmla="*/ 1111302 h 1142654"/>
                  <a:gd name="connsiteX534" fmla="*/ 1301456 w 1679436"/>
                  <a:gd name="connsiteY534" fmla="*/ 1104377 h 1142654"/>
                  <a:gd name="connsiteX535" fmla="*/ 1280684 w 1679436"/>
                  <a:gd name="connsiteY535" fmla="*/ 1104377 h 1142654"/>
                  <a:gd name="connsiteX536" fmla="*/ 1280684 w 1679436"/>
                  <a:gd name="connsiteY536" fmla="*/ 1107839 h 1142654"/>
                  <a:gd name="connsiteX537" fmla="*/ 1277371 w 1679436"/>
                  <a:gd name="connsiteY537" fmla="*/ 1111302 h 1142654"/>
                  <a:gd name="connsiteX538" fmla="*/ 1273908 w 1679436"/>
                  <a:gd name="connsiteY538" fmla="*/ 1111302 h 1142654"/>
                  <a:gd name="connsiteX539" fmla="*/ 1270297 w 1679436"/>
                  <a:gd name="connsiteY539" fmla="*/ 1107839 h 1142654"/>
                  <a:gd name="connsiteX540" fmla="*/ 1249524 w 1679436"/>
                  <a:gd name="connsiteY540" fmla="*/ 1107839 h 1142654"/>
                  <a:gd name="connsiteX541" fmla="*/ 1246212 w 1679436"/>
                  <a:gd name="connsiteY541" fmla="*/ 1111302 h 1142654"/>
                  <a:gd name="connsiteX542" fmla="*/ 1246212 w 1679436"/>
                  <a:gd name="connsiteY542" fmla="*/ 1104377 h 1142654"/>
                  <a:gd name="connsiteX543" fmla="*/ 1239138 w 1679436"/>
                  <a:gd name="connsiteY543" fmla="*/ 1104377 h 1142654"/>
                  <a:gd name="connsiteX544" fmla="*/ 1235674 w 1679436"/>
                  <a:gd name="connsiteY544" fmla="*/ 1107839 h 1142654"/>
                  <a:gd name="connsiteX545" fmla="*/ 1232215 w 1679436"/>
                  <a:gd name="connsiteY545" fmla="*/ 1111302 h 1142654"/>
                  <a:gd name="connsiteX546" fmla="*/ 1228751 w 1679436"/>
                  <a:gd name="connsiteY546" fmla="*/ 1111302 h 1142654"/>
                  <a:gd name="connsiteX547" fmla="*/ 1225288 w 1679436"/>
                  <a:gd name="connsiteY547" fmla="*/ 1107839 h 1142654"/>
                  <a:gd name="connsiteX548" fmla="*/ 1221829 w 1679436"/>
                  <a:gd name="connsiteY548" fmla="*/ 1104377 h 1142654"/>
                  <a:gd name="connsiteX549" fmla="*/ 1218365 w 1679436"/>
                  <a:gd name="connsiteY549" fmla="*/ 1100916 h 1142654"/>
                  <a:gd name="connsiteX550" fmla="*/ 1207979 w 1679436"/>
                  <a:gd name="connsiteY550" fmla="*/ 1100916 h 1142654"/>
                  <a:gd name="connsiteX551" fmla="*/ 1197592 w 1679436"/>
                  <a:gd name="connsiteY551" fmla="*/ 1097452 h 1142654"/>
                  <a:gd name="connsiteX552" fmla="*/ 1194128 w 1679436"/>
                  <a:gd name="connsiteY552" fmla="*/ 1097452 h 1142654"/>
                  <a:gd name="connsiteX553" fmla="*/ 1187206 w 1679436"/>
                  <a:gd name="connsiteY553" fmla="*/ 1093991 h 1142654"/>
                  <a:gd name="connsiteX554" fmla="*/ 1166433 w 1679436"/>
                  <a:gd name="connsiteY554" fmla="*/ 1093991 h 1142654"/>
                  <a:gd name="connsiteX555" fmla="*/ 1162969 w 1679436"/>
                  <a:gd name="connsiteY555" fmla="*/ 1090529 h 1142654"/>
                  <a:gd name="connsiteX556" fmla="*/ 1162969 w 1679436"/>
                  <a:gd name="connsiteY556" fmla="*/ 1093991 h 1142654"/>
                  <a:gd name="connsiteX557" fmla="*/ 1159510 w 1679436"/>
                  <a:gd name="connsiteY557" fmla="*/ 1093991 h 1142654"/>
                  <a:gd name="connsiteX558" fmla="*/ 1159510 w 1679436"/>
                  <a:gd name="connsiteY558" fmla="*/ 1087066 h 1142654"/>
                  <a:gd name="connsiteX559" fmla="*/ 1149124 w 1679436"/>
                  <a:gd name="connsiteY559" fmla="*/ 1087066 h 1142654"/>
                  <a:gd name="connsiteX560" fmla="*/ 1145660 w 1679436"/>
                  <a:gd name="connsiteY560" fmla="*/ 1083604 h 1142654"/>
                  <a:gd name="connsiteX561" fmla="*/ 1142196 w 1679436"/>
                  <a:gd name="connsiteY561" fmla="*/ 1080143 h 1142654"/>
                  <a:gd name="connsiteX562" fmla="*/ 1124887 w 1679436"/>
                  <a:gd name="connsiteY562" fmla="*/ 1080143 h 1142654"/>
                  <a:gd name="connsiteX563" fmla="*/ 1124887 w 1679436"/>
                  <a:gd name="connsiteY563" fmla="*/ 1076679 h 1142654"/>
                  <a:gd name="connsiteX564" fmla="*/ 1121423 w 1679436"/>
                  <a:gd name="connsiteY564" fmla="*/ 1076679 h 1142654"/>
                  <a:gd name="connsiteX565" fmla="*/ 1121423 w 1679436"/>
                  <a:gd name="connsiteY565" fmla="*/ 1073218 h 1142654"/>
                  <a:gd name="connsiteX566" fmla="*/ 1100651 w 1679436"/>
                  <a:gd name="connsiteY566" fmla="*/ 1073218 h 1142654"/>
                  <a:gd name="connsiteX567" fmla="*/ 1100651 w 1679436"/>
                  <a:gd name="connsiteY567" fmla="*/ 1069757 h 1142654"/>
                  <a:gd name="connsiteX568" fmla="*/ 1097191 w 1679436"/>
                  <a:gd name="connsiteY568" fmla="*/ 1069757 h 1142654"/>
                  <a:gd name="connsiteX569" fmla="*/ 1097191 w 1679436"/>
                  <a:gd name="connsiteY569" fmla="*/ 1069757 h 1142654"/>
                  <a:gd name="connsiteX570" fmla="*/ 1090264 w 1679436"/>
                  <a:gd name="connsiteY570" fmla="*/ 1069757 h 1142654"/>
                  <a:gd name="connsiteX571" fmla="*/ 1090264 w 1679436"/>
                  <a:gd name="connsiteY571" fmla="*/ 1073218 h 1142654"/>
                  <a:gd name="connsiteX572" fmla="*/ 1086805 w 1679436"/>
                  <a:gd name="connsiteY572" fmla="*/ 1069757 h 1142654"/>
                  <a:gd name="connsiteX573" fmla="*/ 1086805 w 1679436"/>
                  <a:gd name="connsiteY573" fmla="*/ 1066293 h 1142654"/>
                  <a:gd name="connsiteX574" fmla="*/ 1083341 w 1679436"/>
                  <a:gd name="connsiteY574" fmla="*/ 1069757 h 1142654"/>
                  <a:gd name="connsiteX575" fmla="*/ 1069491 w 1679436"/>
                  <a:gd name="connsiteY575" fmla="*/ 1069757 h 1142654"/>
                  <a:gd name="connsiteX576" fmla="*/ 1062569 w 1679436"/>
                  <a:gd name="connsiteY576" fmla="*/ 1066293 h 1142654"/>
                  <a:gd name="connsiteX577" fmla="*/ 1059105 w 1679436"/>
                  <a:gd name="connsiteY577" fmla="*/ 1066293 h 1142654"/>
                  <a:gd name="connsiteX578" fmla="*/ 1055646 w 1679436"/>
                  <a:gd name="connsiteY578" fmla="*/ 1069757 h 1142654"/>
                  <a:gd name="connsiteX579" fmla="*/ 1038332 w 1679436"/>
                  <a:gd name="connsiteY579" fmla="*/ 1066293 h 1142654"/>
                  <a:gd name="connsiteX580" fmla="*/ 1024486 w 1679436"/>
                  <a:gd name="connsiteY580" fmla="*/ 1066293 h 1142654"/>
                  <a:gd name="connsiteX581" fmla="*/ 1024486 w 1679436"/>
                  <a:gd name="connsiteY581" fmla="*/ 1062832 h 1142654"/>
                  <a:gd name="connsiteX582" fmla="*/ 1021023 w 1679436"/>
                  <a:gd name="connsiteY582" fmla="*/ 1059370 h 1142654"/>
                  <a:gd name="connsiteX583" fmla="*/ 1014100 w 1679436"/>
                  <a:gd name="connsiteY583" fmla="*/ 1055906 h 1142654"/>
                  <a:gd name="connsiteX584" fmla="*/ 1003714 w 1679436"/>
                  <a:gd name="connsiteY584" fmla="*/ 1055906 h 1142654"/>
                  <a:gd name="connsiteX585" fmla="*/ 1000250 w 1679436"/>
                  <a:gd name="connsiteY585" fmla="*/ 1048984 h 1142654"/>
                  <a:gd name="connsiteX586" fmla="*/ 1000250 w 1679436"/>
                  <a:gd name="connsiteY586" fmla="*/ 1042059 h 1142654"/>
                  <a:gd name="connsiteX587" fmla="*/ 996786 w 1679436"/>
                  <a:gd name="connsiteY587" fmla="*/ 1042059 h 1142654"/>
                  <a:gd name="connsiteX588" fmla="*/ 996786 w 1679436"/>
                  <a:gd name="connsiteY588" fmla="*/ 1045520 h 1142654"/>
                  <a:gd name="connsiteX589" fmla="*/ 993327 w 1679436"/>
                  <a:gd name="connsiteY589" fmla="*/ 1045520 h 1142654"/>
                  <a:gd name="connsiteX590" fmla="*/ 993327 w 1679436"/>
                  <a:gd name="connsiteY590" fmla="*/ 1038597 h 1142654"/>
                  <a:gd name="connsiteX591" fmla="*/ 989863 w 1679436"/>
                  <a:gd name="connsiteY591" fmla="*/ 1035134 h 1142654"/>
                  <a:gd name="connsiteX592" fmla="*/ 989863 w 1679436"/>
                  <a:gd name="connsiteY592" fmla="*/ 1028211 h 1142654"/>
                  <a:gd name="connsiteX593" fmla="*/ 993327 w 1679436"/>
                  <a:gd name="connsiteY593" fmla="*/ 1024747 h 1142654"/>
                  <a:gd name="connsiteX594" fmla="*/ 993327 w 1679436"/>
                  <a:gd name="connsiteY594" fmla="*/ 1021286 h 1142654"/>
                  <a:gd name="connsiteX595" fmla="*/ 996786 w 1679436"/>
                  <a:gd name="connsiteY595" fmla="*/ 1017824 h 1142654"/>
                  <a:gd name="connsiteX596" fmla="*/ 996786 w 1679436"/>
                  <a:gd name="connsiteY596" fmla="*/ 1003974 h 1142654"/>
                  <a:gd name="connsiteX597" fmla="*/ 993327 w 1679436"/>
                  <a:gd name="connsiteY597" fmla="*/ 997052 h 1142654"/>
                  <a:gd name="connsiteX598" fmla="*/ 993327 w 1679436"/>
                  <a:gd name="connsiteY598" fmla="*/ 993588 h 1142654"/>
                  <a:gd name="connsiteX599" fmla="*/ 989863 w 1679436"/>
                  <a:gd name="connsiteY599" fmla="*/ 993588 h 1142654"/>
                  <a:gd name="connsiteX600" fmla="*/ 986400 w 1679436"/>
                  <a:gd name="connsiteY600" fmla="*/ 990127 h 1142654"/>
                  <a:gd name="connsiteX601" fmla="*/ 976018 w 1679436"/>
                  <a:gd name="connsiteY601" fmla="*/ 990127 h 1142654"/>
                  <a:gd name="connsiteX602" fmla="*/ 969091 w 1679436"/>
                  <a:gd name="connsiteY602" fmla="*/ 986665 h 1142654"/>
                  <a:gd name="connsiteX603" fmla="*/ 965632 w 1679436"/>
                  <a:gd name="connsiteY603" fmla="*/ 983201 h 1142654"/>
                  <a:gd name="connsiteX604" fmla="*/ 962168 w 1679436"/>
                  <a:gd name="connsiteY604" fmla="*/ 979740 h 1142654"/>
                  <a:gd name="connsiteX605" fmla="*/ 955245 w 1679436"/>
                  <a:gd name="connsiteY605" fmla="*/ 976279 h 1142654"/>
                  <a:gd name="connsiteX606" fmla="*/ 951781 w 1679436"/>
                  <a:gd name="connsiteY606" fmla="*/ 976279 h 1142654"/>
                  <a:gd name="connsiteX607" fmla="*/ 944859 w 1679436"/>
                  <a:gd name="connsiteY607" fmla="*/ 972815 h 1142654"/>
                  <a:gd name="connsiteX608" fmla="*/ 944859 w 1679436"/>
                  <a:gd name="connsiteY608" fmla="*/ 955354 h 1142654"/>
                  <a:gd name="connsiteX609" fmla="*/ 937931 w 1679436"/>
                  <a:gd name="connsiteY609" fmla="*/ 955354 h 1142654"/>
                  <a:gd name="connsiteX610" fmla="*/ 937931 w 1679436"/>
                  <a:gd name="connsiteY610" fmla="*/ 952042 h 1142654"/>
                  <a:gd name="connsiteX611" fmla="*/ 934472 w 1679436"/>
                  <a:gd name="connsiteY611" fmla="*/ 948432 h 1142654"/>
                  <a:gd name="connsiteX612" fmla="*/ 934472 w 1679436"/>
                  <a:gd name="connsiteY612" fmla="*/ 952042 h 1142654"/>
                  <a:gd name="connsiteX613" fmla="*/ 931009 w 1679436"/>
                  <a:gd name="connsiteY613" fmla="*/ 952042 h 1142654"/>
                  <a:gd name="connsiteX614" fmla="*/ 931009 w 1679436"/>
                  <a:gd name="connsiteY614" fmla="*/ 948432 h 1142654"/>
                  <a:gd name="connsiteX615" fmla="*/ 927545 w 1679436"/>
                  <a:gd name="connsiteY615" fmla="*/ 948432 h 1142654"/>
                  <a:gd name="connsiteX616" fmla="*/ 927545 w 1679436"/>
                  <a:gd name="connsiteY616" fmla="*/ 952042 h 1142654"/>
                  <a:gd name="connsiteX617" fmla="*/ 920622 w 1679436"/>
                  <a:gd name="connsiteY617" fmla="*/ 952042 h 1142654"/>
                  <a:gd name="connsiteX618" fmla="*/ 920622 w 1679436"/>
                  <a:gd name="connsiteY618" fmla="*/ 948432 h 1142654"/>
                  <a:gd name="connsiteX619" fmla="*/ 910236 w 1679436"/>
                  <a:gd name="connsiteY619" fmla="*/ 948432 h 1142654"/>
                  <a:gd name="connsiteX620" fmla="*/ 903313 w 1679436"/>
                  <a:gd name="connsiteY620" fmla="*/ 944968 h 1142654"/>
                  <a:gd name="connsiteX621" fmla="*/ 899849 w 1679436"/>
                  <a:gd name="connsiteY621" fmla="*/ 944968 h 1142654"/>
                  <a:gd name="connsiteX622" fmla="*/ 892927 w 1679436"/>
                  <a:gd name="connsiteY622" fmla="*/ 941656 h 1142654"/>
                  <a:gd name="connsiteX623" fmla="*/ 889463 w 1679436"/>
                  <a:gd name="connsiteY623" fmla="*/ 941656 h 1142654"/>
                  <a:gd name="connsiteX624" fmla="*/ 882540 w 1679436"/>
                  <a:gd name="connsiteY624" fmla="*/ 944968 h 1142654"/>
                  <a:gd name="connsiteX625" fmla="*/ 868690 w 1679436"/>
                  <a:gd name="connsiteY625" fmla="*/ 944968 h 1142654"/>
                  <a:gd name="connsiteX626" fmla="*/ 861767 w 1679436"/>
                  <a:gd name="connsiteY626" fmla="*/ 948432 h 1142654"/>
                  <a:gd name="connsiteX627" fmla="*/ 858304 w 1679436"/>
                  <a:gd name="connsiteY627" fmla="*/ 948432 h 1142654"/>
                  <a:gd name="connsiteX628" fmla="*/ 851381 w 1679436"/>
                  <a:gd name="connsiteY628" fmla="*/ 952042 h 1142654"/>
                  <a:gd name="connsiteX629" fmla="*/ 851381 w 1679436"/>
                  <a:gd name="connsiteY629" fmla="*/ 955354 h 1142654"/>
                  <a:gd name="connsiteX630" fmla="*/ 844453 w 1679436"/>
                  <a:gd name="connsiteY630" fmla="*/ 958967 h 1142654"/>
                  <a:gd name="connsiteX631" fmla="*/ 816758 w 1679436"/>
                  <a:gd name="connsiteY631" fmla="*/ 948432 h 1142654"/>
                  <a:gd name="connsiteX632" fmla="*/ 816758 w 1679436"/>
                  <a:gd name="connsiteY632" fmla="*/ 941656 h 1142654"/>
                  <a:gd name="connsiteX633" fmla="*/ 820222 w 1679436"/>
                  <a:gd name="connsiteY633" fmla="*/ 934581 h 1142654"/>
                  <a:gd name="connsiteX634" fmla="*/ 820222 w 1679436"/>
                  <a:gd name="connsiteY634" fmla="*/ 927659 h 1142654"/>
                  <a:gd name="connsiteX635" fmla="*/ 816758 w 1679436"/>
                  <a:gd name="connsiteY635" fmla="*/ 924195 h 1142654"/>
                  <a:gd name="connsiteX636" fmla="*/ 816758 w 1679436"/>
                  <a:gd name="connsiteY636" fmla="*/ 920885 h 1142654"/>
                  <a:gd name="connsiteX637" fmla="*/ 806371 w 1679436"/>
                  <a:gd name="connsiteY637" fmla="*/ 920885 h 1142654"/>
                  <a:gd name="connsiteX638" fmla="*/ 806371 w 1679436"/>
                  <a:gd name="connsiteY638" fmla="*/ 917272 h 1142654"/>
                  <a:gd name="connsiteX639" fmla="*/ 802908 w 1679436"/>
                  <a:gd name="connsiteY639" fmla="*/ 917272 h 1142654"/>
                  <a:gd name="connsiteX640" fmla="*/ 802908 w 1679436"/>
                  <a:gd name="connsiteY640" fmla="*/ 913809 h 1142654"/>
                  <a:gd name="connsiteX641" fmla="*/ 799449 w 1679436"/>
                  <a:gd name="connsiteY641" fmla="*/ 917272 h 1142654"/>
                  <a:gd name="connsiteX642" fmla="*/ 795985 w 1679436"/>
                  <a:gd name="connsiteY642" fmla="*/ 917272 h 1142654"/>
                  <a:gd name="connsiteX643" fmla="*/ 795985 w 1679436"/>
                  <a:gd name="connsiteY643" fmla="*/ 913809 h 1142654"/>
                  <a:gd name="connsiteX644" fmla="*/ 792521 w 1679436"/>
                  <a:gd name="connsiteY644" fmla="*/ 910499 h 1142654"/>
                  <a:gd name="connsiteX645" fmla="*/ 775212 w 1679436"/>
                  <a:gd name="connsiteY645" fmla="*/ 910499 h 1142654"/>
                  <a:gd name="connsiteX646" fmla="*/ 771748 w 1679436"/>
                  <a:gd name="connsiteY646" fmla="*/ 906886 h 1142654"/>
                  <a:gd name="connsiteX647" fmla="*/ 771748 w 1679436"/>
                  <a:gd name="connsiteY647" fmla="*/ 900112 h 1142654"/>
                  <a:gd name="connsiteX648" fmla="*/ 775212 w 1679436"/>
                  <a:gd name="connsiteY648" fmla="*/ 896499 h 1142654"/>
                  <a:gd name="connsiteX649" fmla="*/ 775212 w 1679436"/>
                  <a:gd name="connsiteY649" fmla="*/ 893036 h 1142654"/>
                  <a:gd name="connsiteX650" fmla="*/ 761362 w 1679436"/>
                  <a:gd name="connsiteY650" fmla="*/ 893036 h 1142654"/>
                  <a:gd name="connsiteX651" fmla="*/ 737130 w 1679436"/>
                  <a:gd name="connsiteY651" fmla="*/ 900112 h 1142654"/>
                  <a:gd name="connsiteX652" fmla="*/ 723280 w 1679436"/>
                  <a:gd name="connsiteY652" fmla="*/ 900112 h 1142654"/>
                  <a:gd name="connsiteX653" fmla="*/ 716357 w 1679436"/>
                  <a:gd name="connsiteY653" fmla="*/ 896499 h 1142654"/>
                  <a:gd name="connsiteX654" fmla="*/ 712894 w 1679436"/>
                  <a:gd name="connsiteY654" fmla="*/ 896499 h 1142654"/>
                  <a:gd name="connsiteX655" fmla="*/ 574406 w 1679436"/>
                  <a:gd name="connsiteY655" fmla="*/ 861876 h 1142654"/>
                  <a:gd name="connsiteX656" fmla="*/ 453233 w 1679436"/>
                  <a:gd name="connsiteY656" fmla="*/ 834330 h 1142654"/>
                  <a:gd name="connsiteX657" fmla="*/ 318062 w 1679436"/>
                  <a:gd name="connsiteY657" fmla="*/ 799558 h 1142654"/>
                  <a:gd name="connsiteX658" fmla="*/ 314599 w 1679436"/>
                  <a:gd name="connsiteY658" fmla="*/ 799558 h 1142654"/>
                  <a:gd name="connsiteX659" fmla="*/ 314599 w 1679436"/>
                  <a:gd name="connsiteY659" fmla="*/ 803171 h 1142654"/>
                  <a:gd name="connsiteX660" fmla="*/ 311135 w 1679436"/>
                  <a:gd name="connsiteY660" fmla="*/ 803171 h 1142654"/>
                  <a:gd name="connsiteX661" fmla="*/ 311135 w 1679436"/>
                  <a:gd name="connsiteY661" fmla="*/ 806634 h 1142654"/>
                  <a:gd name="connsiteX662" fmla="*/ 307676 w 1679436"/>
                  <a:gd name="connsiteY662" fmla="*/ 810096 h 1142654"/>
                  <a:gd name="connsiteX663" fmla="*/ 304212 w 1679436"/>
                  <a:gd name="connsiteY663" fmla="*/ 810096 h 1142654"/>
                  <a:gd name="connsiteX664" fmla="*/ 304212 w 1679436"/>
                  <a:gd name="connsiteY664" fmla="*/ 803171 h 1142654"/>
                  <a:gd name="connsiteX665" fmla="*/ 297289 w 1679436"/>
                  <a:gd name="connsiteY665" fmla="*/ 803171 h 1142654"/>
                  <a:gd name="connsiteX666" fmla="*/ 297289 w 1679436"/>
                  <a:gd name="connsiteY666" fmla="*/ 799558 h 1142654"/>
                  <a:gd name="connsiteX667" fmla="*/ 300748 w 1679436"/>
                  <a:gd name="connsiteY667" fmla="*/ 799558 h 1142654"/>
                  <a:gd name="connsiteX668" fmla="*/ 300748 w 1679436"/>
                  <a:gd name="connsiteY668" fmla="*/ 796248 h 1142654"/>
                  <a:gd name="connsiteX669" fmla="*/ 297289 w 1679436"/>
                  <a:gd name="connsiteY669" fmla="*/ 796248 h 1142654"/>
                  <a:gd name="connsiteX670" fmla="*/ 293826 w 1679436"/>
                  <a:gd name="connsiteY670" fmla="*/ 792784 h 1142654"/>
                  <a:gd name="connsiteX671" fmla="*/ 283439 w 1679436"/>
                  <a:gd name="connsiteY671" fmla="*/ 792784 h 1142654"/>
                  <a:gd name="connsiteX672" fmla="*/ 279976 w 1679436"/>
                  <a:gd name="connsiteY672" fmla="*/ 789174 h 1142654"/>
                  <a:gd name="connsiteX673" fmla="*/ 262666 w 1679436"/>
                  <a:gd name="connsiteY673" fmla="*/ 789174 h 1142654"/>
                  <a:gd name="connsiteX674" fmla="*/ 259203 w 1679436"/>
                  <a:gd name="connsiteY674" fmla="*/ 785862 h 1142654"/>
                  <a:gd name="connsiteX675" fmla="*/ 255744 w 1679436"/>
                  <a:gd name="connsiteY675" fmla="*/ 782398 h 1142654"/>
                  <a:gd name="connsiteX676" fmla="*/ 255744 w 1679436"/>
                  <a:gd name="connsiteY676" fmla="*/ 785862 h 1142654"/>
                  <a:gd name="connsiteX677" fmla="*/ 248816 w 1679436"/>
                  <a:gd name="connsiteY677" fmla="*/ 785862 h 1142654"/>
                  <a:gd name="connsiteX678" fmla="*/ 245357 w 1679436"/>
                  <a:gd name="connsiteY678" fmla="*/ 782398 h 1142654"/>
                  <a:gd name="connsiteX679" fmla="*/ 241894 w 1679436"/>
                  <a:gd name="connsiteY679" fmla="*/ 782398 h 1142654"/>
                  <a:gd name="connsiteX680" fmla="*/ 234971 w 1679436"/>
                  <a:gd name="connsiteY680" fmla="*/ 778787 h 1142654"/>
                  <a:gd name="connsiteX681" fmla="*/ 228043 w 1679436"/>
                  <a:gd name="connsiteY681" fmla="*/ 778787 h 1142654"/>
                  <a:gd name="connsiteX682" fmla="*/ 224584 w 1679436"/>
                  <a:gd name="connsiteY682" fmla="*/ 775475 h 1142654"/>
                  <a:gd name="connsiteX683" fmla="*/ 221121 w 1679436"/>
                  <a:gd name="connsiteY683" fmla="*/ 775475 h 1142654"/>
                  <a:gd name="connsiteX684" fmla="*/ 217657 w 1679436"/>
                  <a:gd name="connsiteY684" fmla="*/ 778787 h 1142654"/>
                  <a:gd name="connsiteX685" fmla="*/ 214198 w 1679436"/>
                  <a:gd name="connsiteY685" fmla="*/ 778787 h 1142654"/>
                  <a:gd name="connsiteX686" fmla="*/ 210734 w 1679436"/>
                  <a:gd name="connsiteY686" fmla="*/ 775475 h 1142654"/>
                  <a:gd name="connsiteX687" fmla="*/ 207271 w 1679436"/>
                  <a:gd name="connsiteY687" fmla="*/ 775475 h 1142654"/>
                  <a:gd name="connsiteX688" fmla="*/ 207271 w 1679436"/>
                  <a:gd name="connsiteY688" fmla="*/ 772012 h 1142654"/>
                  <a:gd name="connsiteX689" fmla="*/ 196884 w 1679436"/>
                  <a:gd name="connsiteY689" fmla="*/ 772012 h 1142654"/>
                  <a:gd name="connsiteX690" fmla="*/ 196884 w 1679436"/>
                  <a:gd name="connsiteY690" fmla="*/ 761625 h 1142654"/>
                  <a:gd name="connsiteX691" fmla="*/ 189961 w 1679436"/>
                  <a:gd name="connsiteY691" fmla="*/ 761625 h 1142654"/>
                  <a:gd name="connsiteX692" fmla="*/ 189961 w 1679436"/>
                  <a:gd name="connsiteY692" fmla="*/ 765089 h 1142654"/>
                  <a:gd name="connsiteX693" fmla="*/ 186498 w 1679436"/>
                  <a:gd name="connsiteY693" fmla="*/ 765089 h 1142654"/>
                  <a:gd name="connsiteX694" fmla="*/ 186498 w 1679436"/>
                  <a:gd name="connsiteY694" fmla="*/ 758014 h 1142654"/>
                  <a:gd name="connsiteX695" fmla="*/ 183039 w 1679436"/>
                  <a:gd name="connsiteY695" fmla="*/ 758014 h 1142654"/>
                  <a:gd name="connsiteX696" fmla="*/ 179575 w 1679436"/>
                  <a:gd name="connsiteY696" fmla="*/ 754702 h 1142654"/>
                  <a:gd name="connsiteX697" fmla="*/ 172652 w 1679436"/>
                  <a:gd name="connsiteY697" fmla="*/ 754702 h 1142654"/>
                  <a:gd name="connsiteX698" fmla="*/ 172652 w 1679436"/>
                  <a:gd name="connsiteY698" fmla="*/ 751239 h 1142654"/>
                  <a:gd name="connsiteX699" fmla="*/ 169189 w 1679436"/>
                  <a:gd name="connsiteY699" fmla="*/ 747628 h 1142654"/>
                  <a:gd name="connsiteX700" fmla="*/ 162266 w 1679436"/>
                  <a:gd name="connsiteY700" fmla="*/ 747628 h 1142654"/>
                  <a:gd name="connsiteX701" fmla="*/ 158802 w 1679436"/>
                  <a:gd name="connsiteY701" fmla="*/ 751239 h 1142654"/>
                  <a:gd name="connsiteX702" fmla="*/ 158802 w 1679436"/>
                  <a:gd name="connsiteY702" fmla="*/ 754702 h 1142654"/>
                  <a:gd name="connsiteX703" fmla="*/ 155338 w 1679436"/>
                  <a:gd name="connsiteY703" fmla="*/ 754702 h 1142654"/>
                  <a:gd name="connsiteX704" fmla="*/ 151879 w 1679436"/>
                  <a:gd name="connsiteY704" fmla="*/ 751239 h 1142654"/>
                  <a:gd name="connsiteX705" fmla="*/ 148416 w 1679436"/>
                  <a:gd name="connsiteY705" fmla="*/ 747628 h 1142654"/>
                  <a:gd name="connsiteX706" fmla="*/ 151879 w 1679436"/>
                  <a:gd name="connsiteY706" fmla="*/ 744164 h 1142654"/>
                  <a:gd name="connsiteX707" fmla="*/ 151879 w 1679436"/>
                  <a:gd name="connsiteY707" fmla="*/ 740852 h 1142654"/>
                  <a:gd name="connsiteX708" fmla="*/ 155338 w 1679436"/>
                  <a:gd name="connsiteY708" fmla="*/ 737242 h 1142654"/>
                  <a:gd name="connsiteX709" fmla="*/ 155338 w 1679436"/>
                  <a:gd name="connsiteY709" fmla="*/ 733778 h 1142654"/>
                  <a:gd name="connsiteX710" fmla="*/ 151879 w 1679436"/>
                  <a:gd name="connsiteY710" fmla="*/ 730466 h 1142654"/>
                  <a:gd name="connsiteX711" fmla="*/ 148416 w 1679436"/>
                  <a:gd name="connsiteY711" fmla="*/ 730466 h 1142654"/>
                  <a:gd name="connsiteX712" fmla="*/ 144952 w 1679436"/>
                  <a:gd name="connsiteY712" fmla="*/ 733778 h 1142654"/>
                  <a:gd name="connsiteX713" fmla="*/ 144952 w 1679436"/>
                  <a:gd name="connsiteY713" fmla="*/ 740852 h 1142654"/>
                  <a:gd name="connsiteX714" fmla="*/ 141493 w 1679436"/>
                  <a:gd name="connsiteY714" fmla="*/ 740852 h 1142654"/>
                  <a:gd name="connsiteX715" fmla="*/ 141493 w 1679436"/>
                  <a:gd name="connsiteY715" fmla="*/ 737242 h 1142654"/>
                  <a:gd name="connsiteX716" fmla="*/ 134566 w 1679436"/>
                  <a:gd name="connsiteY716" fmla="*/ 737242 h 1142654"/>
                  <a:gd name="connsiteX717" fmla="*/ 134566 w 1679436"/>
                  <a:gd name="connsiteY717" fmla="*/ 740852 h 1142654"/>
                  <a:gd name="connsiteX718" fmla="*/ 131107 w 1679436"/>
                  <a:gd name="connsiteY718" fmla="*/ 737242 h 1142654"/>
                  <a:gd name="connsiteX719" fmla="*/ 127643 w 1679436"/>
                  <a:gd name="connsiteY719" fmla="*/ 737242 h 1142654"/>
                  <a:gd name="connsiteX720" fmla="*/ 127643 w 1679436"/>
                  <a:gd name="connsiteY720" fmla="*/ 730466 h 1142654"/>
                  <a:gd name="connsiteX721" fmla="*/ 134566 w 1679436"/>
                  <a:gd name="connsiteY721" fmla="*/ 730466 h 1142654"/>
                  <a:gd name="connsiteX722" fmla="*/ 134566 w 1679436"/>
                  <a:gd name="connsiteY722" fmla="*/ 723391 h 1142654"/>
                  <a:gd name="connsiteX723" fmla="*/ 131107 w 1679436"/>
                  <a:gd name="connsiteY723" fmla="*/ 723391 h 1142654"/>
                  <a:gd name="connsiteX724" fmla="*/ 131107 w 1679436"/>
                  <a:gd name="connsiteY724" fmla="*/ 719930 h 1142654"/>
                  <a:gd name="connsiteX725" fmla="*/ 127643 w 1679436"/>
                  <a:gd name="connsiteY725" fmla="*/ 716469 h 1142654"/>
                  <a:gd name="connsiteX726" fmla="*/ 124179 w 1679436"/>
                  <a:gd name="connsiteY726" fmla="*/ 713005 h 1142654"/>
                  <a:gd name="connsiteX727" fmla="*/ 124179 w 1679436"/>
                  <a:gd name="connsiteY727" fmla="*/ 709544 h 1142654"/>
                  <a:gd name="connsiteX728" fmla="*/ 127643 w 1679436"/>
                  <a:gd name="connsiteY728" fmla="*/ 706082 h 1142654"/>
                  <a:gd name="connsiteX729" fmla="*/ 127643 w 1679436"/>
                  <a:gd name="connsiteY729" fmla="*/ 702619 h 1142654"/>
                  <a:gd name="connsiteX730" fmla="*/ 131107 w 1679436"/>
                  <a:gd name="connsiteY730" fmla="*/ 699157 h 1142654"/>
                  <a:gd name="connsiteX731" fmla="*/ 131107 w 1679436"/>
                  <a:gd name="connsiteY731" fmla="*/ 695696 h 1142654"/>
                  <a:gd name="connsiteX732" fmla="*/ 127643 w 1679436"/>
                  <a:gd name="connsiteY732" fmla="*/ 692232 h 1142654"/>
                  <a:gd name="connsiteX733" fmla="*/ 127643 w 1679436"/>
                  <a:gd name="connsiteY733" fmla="*/ 688771 h 1142654"/>
                  <a:gd name="connsiteX734" fmla="*/ 131107 w 1679436"/>
                  <a:gd name="connsiteY734" fmla="*/ 685309 h 1142654"/>
                  <a:gd name="connsiteX735" fmla="*/ 131107 w 1679436"/>
                  <a:gd name="connsiteY735" fmla="*/ 678384 h 1142654"/>
                  <a:gd name="connsiteX736" fmla="*/ 134566 w 1679436"/>
                  <a:gd name="connsiteY736" fmla="*/ 678384 h 1142654"/>
                  <a:gd name="connsiteX737" fmla="*/ 134566 w 1679436"/>
                  <a:gd name="connsiteY737" fmla="*/ 674923 h 1142654"/>
                  <a:gd name="connsiteX738" fmla="*/ 138029 w 1679436"/>
                  <a:gd name="connsiteY738" fmla="*/ 674923 h 1142654"/>
                  <a:gd name="connsiteX739" fmla="*/ 138029 w 1679436"/>
                  <a:gd name="connsiteY739" fmla="*/ 671459 h 1142654"/>
                  <a:gd name="connsiteX740" fmla="*/ 134566 w 1679436"/>
                  <a:gd name="connsiteY740" fmla="*/ 671459 h 1142654"/>
                  <a:gd name="connsiteX741" fmla="*/ 134566 w 1679436"/>
                  <a:gd name="connsiteY741" fmla="*/ 667998 h 1142654"/>
                  <a:gd name="connsiteX742" fmla="*/ 138029 w 1679436"/>
                  <a:gd name="connsiteY742" fmla="*/ 667998 h 1142654"/>
                  <a:gd name="connsiteX743" fmla="*/ 138029 w 1679436"/>
                  <a:gd name="connsiteY743" fmla="*/ 664537 h 1142654"/>
                  <a:gd name="connsiteX744" fmla="*/ 141493 w 1679436"/>
                  <a:gd name="connsiteY744" fmla="*/ 664537 h 1142654"/>
                  <a:gd name="connsiteX745" fmla="*/ 144952 w 1679436"/>
                  <a:gd name="connsiteY745" fmla="*/ 661073 h 1142654"/>
                  <a:gd name="connsiteX746" fmla="*/ 148416 w 1679436"/>
                  <a:gd name="connsiteY746" fmla="*/ 657612 h 1142654"/>
                  <a:gd name="connsiteX747" fmla="*/ 148416 w 1679436"/>
                  <a:gd name="connsiteY747" fmla="*/ 654150 h 1142654"/>
                  <a:gd name="connsiteX748" fmla="*/ 151879 w 1679436"/>
                  <a:gd name="connsiteY748" fmla="*/ 654150 h 1142654"/>
                  <a:gd name="connsiteX749" fmla="*/ 151879 w 1679436"/>
                  <a:gd name="connsiteY749" fmla="*/ 657612 h 1142654"/>
                  <a:gd name="connsiteX750" fmla="*/ 155338 w 1679436"/>
                  <a:gd name="connsiteY750" fmla="*/ 661073 h 1142654"/>
                  <a:gd name="connsiteX751" fmla="*/ 158802 w 1679436"/>
                  <a:gd name="connsiteY751" fmla="*/ 657612 h 1142654"/>
                  <a:gd name="connsiteX752" fmla="*/ 158802 w 1679436"/>
                  <a:gd name="connsiteY752" fmla="*/ 647225 h 1142654"/>
                  <a:gd name="connsiteX753" fmla="*/ 162266 w 1679436"/>
                  <a:gd name="connsiteY753" fmla="*/ 643764 h 1142654"/>
                  <a:gd name="connsiteX754" fmla="*/ 162266 w 1679436"/>
                  <a:gd name="connsiteY754" fmla="*/ 640300 h 1142654"/>
                  <a:gd name="connsiteX755" fmla="*/ 169189 w 1679436"/>
                  <a:gd name="connsiteY755" fmla="*/ 640300 h 1142654"/>
                  <a:gd name="connsiteX756" fmla="*/ 172652 w 1679436"/>
                  <a:gd name="connsiteY756" fmla="*/ 643764 h 1142654"/>
                  <a:gd name="connsiteX757" fmla="*/ 176111 w 1679436"/>
                  <a:gd name="connsiteY757" fmla="*/ 640300 h 1142654"/>
                  <a:gd name="connsiteX758" fmla="*/ 179575 w 1679436"/>
                  <a:gd name="connsiteY758" fmla="*/ 636839 h 1142654"/>
                  <a:gd name="connsiteX759" fmla="*/ 179575 w 1679436"/>
                  <a:gd name="connsiteY759" fmla="*/ 633377 h 1142654"/>
                  <a:gd name="connsiteX760" fmla="*/ 176111 w 1679436"/>
                  <a:gd name="connsiteY760" fmla="*/ 629914 h 1142654"/>
                  <a:gd name="connsiteX761" fmla="*/ 172652 w 1679436"/>
                  <a:gd name="connsiteY761" fmla="*/ 629914 h 1142654"/>
                  <a:gd name="connsiteX762" fmla="*/ 172652 w 1679436"/>
                  <a:gd name="connsiteY762" fmla="*/ 633377 h 1142654"/>
                  <a:gd name="connsiteX763" fmla="*/ 169189 w 1679436"/>
                  <a:gd name="connsiteY763" fmla="*/ 629914 h 1142654"/>
                  <a:gd name="connsiteX764" fmla="*/ 169189 w 1679436"/>
                  <a:gd name="connsiteY764" fmla="*/ 626452 h 1142654"/>
                  <a:gd name="connsiteX765" fmla="*/ 172652 w 1679436"/>
                  <a:gd name="connsiteY765" fmla="*/ 622991 h 1142654"/>
                  <a:gd name="connsiteX766" fmla="*/ 179575 w 1679436"/>
                  <a:gd name="connsiteY766" fmla="*/ 622991 h 1142654"/>
                  <a:gd name="connsiteX767" fmla="*/ 179575 w 1679436"/>
                  <a:gd name="connsiteY767" fmla="*/ 619527 h 1142654"/>
                  <a:gd name="connsiteX768" fmla="*/ 183039 w 1679436"/>
                  <a:gd name="connsiteY768" fmla="*/ 619527 h 1142654"/>
                  <a:gd name="connsiteX769" fmla="*/ 183039 w 1679436"/>
                  <a:gd name="connsiteY769" fmla="*/ 616066 h 1142654"/>
                  <a:gd name="connsiteX770" fmla="*/ 179575 w 1679436"/>
                  <a:gd name="connsiteY770" fmla="*/ 612604 h 1142654"/>
                  <a:gd name="connsiteX771" fmla="*/ 176111 w 1679436"/>
                  <a:gd name="connsiteY771" fmla="*/ 612604 h 1142654"/>
                  <a:gd name="connsiteX772" fmla="*/ 176111 w 1679436"/>
                  <a:gd name="connsiteY772" fmla="*/ 609141 h 1142654"/>
                  <a:gd name="connsiteX773" fmla="*/ 172652 w 1679436"/>
                  <a:gd name="connsiteY773" fmla="*/ 605679 h 1142654"/>
                  <a:gd name="connsiteX774" fmla="*/ 172652 w 1679436"/>
                  <a:gd name="connsiteY774" fmla="*/ 595293 h 1142654"/>
                  <a:gd name="connsiteX775" fmla="*/ 179575 w 1679436"/>
                  <a:gd name="connsiteY775" fmla="*/ 595293 h 1142654"/>
                  <a:gd name="connsiteX776" fmla="*/ 179575 w 1679436"/>
                  <a:gd name="connsiteY776" fmla="*/ 598754 h 1142654"/>
                  <a:gd name="connsiteX777" fmla="*/ 183039 w 1679436"/>
                  <a:gd name="connsiteY777" fmla="*/ 598754 h 1142654"/>
                  <a:gd name="connsiteX778" fmla="*/ 186498 w 1679436"/>
                  <a:gd name="connsiteY778" fmla="*/ 602218 h 1142654"/>
                  <a:gd name="connsiteX779" fmla="*/ 189961 w 1679436"/>
                  <a:gd name="connsiteY779" fmla="*/ 605679 h 1142654"/>
                  <a:gd name="connsiteX780" fmla="*/ 196884 w 1679436"/>
                  <a:gd name="connsiteY780" fmla="*/ 605679 h 1142654"/>
                  <a:gd name="connsiteX781" fmla="*/ 196884 w 1679436"/>
                  <a:gd name="connsiteY781" fmla="*/ 598754 h 1142654"/>
                  <a:gd name="connsiteX782" fmla="*/ 193425 w 1679436"/>
                  <a:gd name="connsiteY782" fmla="*/ 595293 h 1142654"/>
                  <a:gd name="connsiteX783" fmla="*/ 193425 w 1679436"/>
                  <a:gd name="connsiteY783" fmla="*/ 588368 h 1142654"/>
                  <a:gd name="connsiteX784" fmla="*/ 196884 w 1679436"/>
                  <a:gd name="connsiteY784" fmla="*/ 588368 h 1142654"/>
                  <a:gd name="connsiteX785" fmla="*/ 200348 w 1679436"/>
                  <a:gd name="connsiteY785" fmla="*/ 584907 h 1142654"/>
                  <a:gd name="connsiteX786" fmla="*/ 203812 w 1679436"/>
                  <a:gd name="connsiteY786" fmla="*/ 581445 h 1142654"/>
                  <a:gd name="connsiteX787" fmla="*/ 203812 w 1679436"/>
                  <a:gd name="connsiteY787" fmla="*/ 577984 h 1142654"/>
                  <a:gd name="connsiteX788" fmla="*/ 207271 w 1679436"/>
                  <a:gd name="connsiteY788" fmla="*/ 574520 h 1142654"/>
                  <a:gd name="connsiteX789" fmla="*/ 203812 w 1679436"/>
                  <a:gd name="connsiteY789" fmla="*/ 571059 h 1142654"/>
                  <a:gd name="connsiteX790" fmla="*/ 203812 w 1679436"/>
                  <a:gd name="connsiteY790" fmla="*/ 564134 h 1142654"/>
                  <a:gd name="connsiteX791" fmla="*/ 196884 w 1679436"/>
                  <a:gd name="connsiteY791" fmla="*/ 564134 h 1142654"/>
                  <a:gd name="connsiteX792" fmla="*/ 193425 w 1679436"/>
                  <a:gd name="connsiteY792" fmla="*/ 560672 h 1142654"/>
                  <a:gd name="connsiteX793" fmla="*/ 193425 w 1679436"/>
                  <a:gd name="connsiteY793" fmla="*/ 550286 h 1142654"/>
                  <a:gd name="connsiteX794" fmla="*/ 189961 w 1679436"/>
                  <a:gd name="connsiteY794" fmla="*/ 543361 h 1142654"/>
                  <a:gd name="connsiteX795" fmla="*/ 183039 w 1679436"/>
                  <a:gd name="connsiteY795" fmla="*/ 539899 h 1142654"/>
                  <a:gd name="connsiteX796" fmla="*/ 179575 w 1679436"/>
                  <a:gd name="connsiteY796" fmla="*/ 536438 h 1142654"/>
                  <a:gd name="connsiteX797" fmla="*/ 176111 w 1679436"/>
                  <a:gd name="connsiteY797" fmla="*/ 532974 h 1142654"/>
                  <a:gd name="connsiteX798" fmla="*/ 172652 w 1679436"/>
                  <a:gd name="connsiteY798" fmla="*/ 529513 h 1142654"/>
                  <a:gd name="connsiteX799" fmla="*/ 169189 w 1679436"/>
                  <a:gd name="connsiteY799" fmla="*/ 522588 h 1142654"/>
                  <a:gd name="connsiteX800" fmla="*/ 169189 w 1679436"/>
                  <a:gd name="connsiteY800" fmla="*/ 515665 h 1142654"/>
                  <a:gd name="connsiteX801" fmla="*/ 165725 w 1679436"/>
                  <a:gd name="connsiteY801" fmla="*/ 512201 h 1142654"/>
                  <a:gd name="connsiteX802" fmla="*/ 162266 w 1679436"/>
                  <a:gd name="connsiteY802" fmla="*/ 508740 h 1142654"/>
                  <a:gd name="connsiteX803" fmla="*/ 158802 w 1679436"/>
                  <a:gd name="connsiteY803" fmla="*/ 505279 h 1142654"/>
                  <a:gd name="connsiteX804" fmla="*/ 158802 w 1679436"/>
                  <a:gd name="connsiteY804" fmla="*/ 508740 h 1142654"/>
                  <a:gd name="connsiteX805" fmla="*/ 155338 w 1679436"/>
                  <a:gd name="connsiteY805" fmla="*/ 508740 h 1142654"/>
                  <a:gd name="connsiteX806" fmla="*/ 155338 w 1679436"/>
                  <a:gd name="connsiteY806" fmla="*/ 512201 h 1142654"/>
                  <a:gd name="connsiteX807" fmla="*/ 158802 w 1679436"/>
                  <a:gd name="connsiteY807" fmla="*/ 515665 h 1142654"/>
                  <a:gd name="connsiteX808" fmla="*/ 158802 w 1679436"/>
                  <a:gd name="connsiteY808" fmla="*/ 519127 h 1142654"/>
                  <a:gd name="connsiteX809" fmla="*/ 162266 w 1679436"/>
                  <a:gd name="connsiteY809" fmla="*/ 519127 h 1142654"/>
                  <a:gd name="connsiteX810" fmla="*/ 162266 w 1679436"/>
                  <a:gd name="connsiteY810" fmla="*/ 526052 h 1142654"/>
                  <a:gd name="connsiteX811" fmla="*/ 158802 w 1679436"/>
                  <a:gd name="connsiteY811" fmla="*/ 526052 h 1142654"/>
                  <a:gd name="connsiteX812" fmla="*/ 158802 w 1679436"/>
                  <a:gd name="connsiteY812" fmla="*/ 529513 h 1142654"/>
                  <a:gd name="connsiteX813" fmla="*/ 144952 w 1679436"/>
                  <a:gd name="connsiteY813" fmla="*/ 529513 h 1142654"/>
                  <a:gd name="connsiteX814" fmla="*/ 144952 w 1679436"/>
                  <a:gd name="connsiteY814" fmla="*/ 515665 h 1142654"/>
                  <a:gd name="connsiteX815" fmla="*/ 141493 w 1679436"/>
                  <a:gd name="connsiteY815" fmla="*/ 512201 h 1142654"/>
                  <a:gd name="connsiteX816" fmla="*/ 138029 w 1679436"/>
                  <a:gd name="connsiteY816" fmla="*/ 512201 h 1142654"/>
                  <a:gd name="connsiteX817" fmla="*/ 134566 w 1679436"/>
                  <a:gd name="connsiteY817" fmla="*/ 508740 h 1142654"/>
                  <a:gd name="connsiteX818" fmla="*/ 127643 w 1679436"/>
                  <a:gd name="connsiteY818" fmla="*/ 508740 h 1142654"/>
                  <a:gd name="connsiteX819" fmla="*/ 127643 w 1679436"/>
                  <a:gd name="connsiteY819" fmla="*/ 505279 h 1142654"/>
                  <a:gd name="connsiteX820" fmla="*/ 124179 w 1679436"/>
                  <a:gd name="connsiteY820" fmla="*/ 501815 h 1142654"/>
                  <a:gd name="connsiteX821" fmla="*/ 117256 w 1679436"/>
                  <a:gd name="connsiteY821" fmla="*/ 498354 h 1142654"/>
                  <a:gd name="connsiteX822" fmla="*/ 113793 w 1679436"/>
                  <a:gd name="connsiteY822" fmla="*/ 494892 h 1142654"/>
                  <a:gd name="connsiteX823" fmla="*/ 113793 w 1679436"/>
                  <a:gd name="connsiteY823" fmla="*/ 491429 h 1142654"/>
                  <a:gd name="connsiteX824" fmla="*/ 106870 w 1679436"/>
                  <a:gd name="connsiteY824" fmla="*/ 487967 h 1142654"/>
                  <a:gd name="connsiteX825" fmla="*/ 103406 w 1679436"/>
                  <a:gd name="connsiteY825" fmla="*/ 487967 h 1142654"/>
                  <a:gd name="connsiteX826" fmla="*/ 99947 w 1679436"/>
                  <a:gd name="connsiteY826" fmla="*/ 484506 h 1142654"/>
                  <a:gd name="connsiteX827" fmla="*/ 99947 w 1679436"/>
                  <a:gd name="connsiteY827" fmla="*/ 481042 h 1142654"/>
                  <a:gd name="connsiteX828" fmla="*/ 93020 w 1679436"/>
                  <a:gd name="connsiteY828" fmla="*/ 477581 h 1142654"/>
                  <a:gd name="connsiteX829" fmla="*/ 89561 w 1679436"/>
                  <a:gd name="connsiteY829" fmla="*/ 474119 h 1142654"/>
                  <a:gd name="connsiteX830" fmla="*/ 86097 w 1679436"/>
                  <a:gd name="connsiteY830" fmla="*/ 474119 h 1142654"/>
                  <a:gd name="connsiteX831" fmla="*/ 86097 w 1679436"/>
                  <a:gd name="connsiteY831" fmla="*/ 470656 h 1142654"/>
                  <a:gd name="connsiteX832" fmla="*/ 82633 w 1679436"/>
                  <a:gd name="connsiteY832" fmla="*/ 470656 h 1142654"/>
                  <a:gd name="connsiteX833" fmla="*/ 82633 w 1679436"/>
                  <a:gd name="connsiteY833" fmla="*/ 474119 h 1142654"/>
                  <a:gd name="connsiteX834" fmla="*/ 75711 w 1679436"/>
                  <a:gd name="connsiteY834" fmla="*/ 477581 h 1142654"/>
                  <a:gd name="connsiteX835" fmla="*/ 68788 w 1679436"/>
                  <a:gd name="connsiteY835" fmla="*/ 477581 h 1142654"/>
                  <a:gd name="connsiteX836" fmla="*/ 68788 w 1679436"/>
                  <a:gd name="connsiteY836" fmla="*/ 456808 h 1142654"/>
                  <a:gd name="connsiteX837" fmla="*/ 65324 w 1679436"/>
                  <a:gd name="connsiteY837" fmla="*/ 456808 h 1142654"/>
                  <a:gd name="connsiteX838" fmla="*/ 61861 w 1679436"/>
                  <a:gd name="connsiteY838" fmla="*/ 453347 h 1142654"/>
                  <a:gd name="connsiteX839" fmla="*/ 54938 w 1679436"/>
                  <a:gd name="connsiteY839" fmla="*/ 453347 h 1142654"/>
                  <a:gd name="connsiteX840" fmla="*/ 51474 w 1679436"/>
                  <a:gd name="connsiteY840" fmla="*/ 456808 h 1142654"/>
                  <a:gd name="connsiteX841" fmla="*/ 44551 w 1679436"/>
                  <a:gd name="connsiteY841" fmla="*/ 456808 h 1142654"/>
                  <a:gd name="connsiteX842" fmla="*/ 41088 w 1679436"/>
                  <a:gd name="connsiteY842" fmla="*/ 460269 h 1142654"/>
                  <a:gd name="connsiteX843" fmla="*/ 30701 w 1679436"/>
                  <a:gd name="connsiteY843" fmla="*/ 460269 h 1142654"/>
                  <a:gd name="connsiteX844" fmla="*/ 30701 w 1679436"/>
                  <a:gd name="connsiteY844" fmla="*/ 456808 h 1142654"/>
                  <a:gd name="connsiteX845" fmla="*/ 34165 w 1679436"/>
                  <a:gd name="connsiteY845" fmla="*/ 453347 h 1142654"/>
                  <a:gd name="connsiteX846" fmla="*/ 37629 w 1679436"/>
                  <a:gd name="connsiteY846" fmla="*/ 449883 h 1142654"/>
                  <a:gd name="connsiteX847" fmla="*/ 41088 w 1679436"/>
                  <a:gd name="connsiteY847" fmla="*/ 446422 h 1142654"/>
                  <a:gd name="connsiteX848" fmla="*/ 37629 w 1679436"/>
                  <a:gd name="connsiteY848" fmla="*/ 442960 h 1142654"/>
                  <a:gd name="connsiteX849" fmla="*/ 34165 w 1679436"/>
                  <a:gd name="connsiteY849" fmla="*/ 439496 h 1142654"/>
                  <a:gd name="connsiteX850" fmla="*/ 30701 w 1679436"/>
                  <a:gd name="connsiteY850" fmla="*/ 442960 h 1142654"/>
                  <a:gd name="connsiteX851" fmla="*/ 27242 w 1679436"/>
                  <a:gd name="connsiteY851" fmla="*/ 446422 h 1142654"/>
                  <a:gd name="connsiteX852" fmla="*/ 23779 w 1679436"/>
                  <a:gd name="connsiteY852" fmla="*/ 442960 h 1142654"/>
                  <a:gd name="connsiteX853" fmla="*/ 23779 w 1679436"/>
                  <a:gd name="connsiteY853" fmla="*/ 436035 h 1142654"/>
                  <a:gd name="connsiteX854" fmla="*/ 20315 w 1679436"/>
                  <a:gd name="connsiteY854" fmla="*/ 432574 h 1142654"/>
                  <a:gd name="connsiteX855" fmla="*/ 6469 w 1679436"/>
                  <a:gd name="connsiteY855" fmla="*/ 432574 h 1142654"/>
                  <a:gd name="connsiteX856" fmla="*/ 3006 w 1679436"/>
                  <a:gd name="connsiteY856" fmla="*/ 429110 h 1142654"/>
                  <a:gd name="connsiteX857" fmla="*/ 3006 w 1679436"/>
                  <a:gd name="connsiteY857" fmla="*/ 425649 h 1142654"/>
                  <a:gd name="connsiteX858" fmla="*/ 6469 w 1679436"/>
                  <a:gd name="connsiteY858" fmla="*/ 425649 h 1142654"/>
                  <a:gd name="connsiteX859" fmla="*/ 6469 w 1679436"/>
                  <a:gd name="connsiteY859" fmla="*/ 422187 h 1142654"/>
                  <a:gd name="connsiteX860" fmla="*/ 9928 w 1679436"/>
                  <a:gd name="connsiteY860" fmla="*/ 422187 h 1142654"/>
                  <a:gd name="connsiteX861" fmla="*/ 9928 w 1679436"/>
                  <a:gd name="connsiteY861" fmla="*/ 418724 h 1142654"/>
                  <a:gd name="connsiteX862" fmla="*/ 13392 w 1679436"/>
                  <a:gd name="connsiteY862" fmla="*/ 415262 h 1142654"/>
                  <a:gd name="connsiteX863" fmla="*/ 13392 w 1679436"/>
                  <a:gd name="connsiteY863" fmla="*/ 408337 h 1142654"/>
                  <a:gd name="connsiteX864" fmla="*/ 6469 w 1679436"/>
                  <a:gd name="connsiteY864" fmla="*/ 408337 h 1142654"/>
                  <a:gd name="connsiteX865" fmla="*/ 6469 w 1679436"/>
                  <a:gd name="connsiteY865" fmla="*/ 404876 h 1142654"/>
                  <a:gd name="connsiteX866" fmla="*/ 9928 w 1679436"/>
                  <a:gd name="connsiteY866" fmla="*/ 404876 h 1142654"/>
                  <a:gd name="connsiteX867" fmla="*/ 9928 w 1679436"/>
                  <a:gd name="connsiteY867" fmla="*/ 401414 h 1142654"/>
                  <a:gd name="connsiteX868" fmla="*/ 6469 w 1679436"/>
                  <a:gd name="connsiteY868" fmla="*/ 397951 h 1142654"/>
                  <a:gd name="connsiteX869" fmla="*/ 3006 w 1679436"/>
                  <a:gd name="connsiteY869" fmla="*/ 391028 h 1142654"/>
                  <a:gd name="connsiteX870" fmla="*/ -458 w 1679436"/>
                  <a:gd name="connsiteY870" fmla="*/ 387564 h 1142654"/>
                  <a:gd name="connsiteX871" fmla="*/ -458 w 1679436"/>
                  <a:gd name="connsiteY871" fmla="*/ 384103 h 1142654"/>
                  <a:gd name="connsiteX872" fmla="*/ 3006 w 1679436"/>
                  <a:gd name="connsiteY872" fmla="*/ 380642 h 1142654"/>
                  <a:gd name="connsiteX873" fmla="*/ 3006 w 1679436"/>
                  <a:gd name="connsiteY873" fmla="*/ 377178 h 1142654"/>
                  <a:gd name="connsiteX874" fmla="*/ 16856 w 1679436"/>
                  <a:gd name="connsiteY874" fmla="*/ 377178 h 1142654"/>
                  <a:gd name="connsiteX875" fmla="*/ 16856 w 1679436"/>
                  <a:gd name="connsiteY875" fmla="*/ 373717 h 1142654"/>
                  <a:gd name="connsiteX876" fmla="*/ 20315 w 1679436"/>
                  <a:gd name="connsiteY876" fmla="*/ 370255 h 1142654"/>
                  <a:gd name="connsiteX877" fmla="*/ 20315 w 1679436"/>
                  <a:gd name="connsiteY877" fmla="*/ 366791 h 1142654"/>
                  <a:gd name="connsiteX878" fmla="*/ 13392 w 1679436"/>
                  <a:gd name="connsiteY878" fmla="*/ 366791 h 1142654"/>
                  <a:gd name="connsiteX879" fmla="*/ 9928 w 1679436"/>
                  <a:gd name="connsiteY879" fmla="*/ 370255 h 1142654"/>
                  <a:gd name="connsiteX880" fmla="*/ 9928 w 1679436"/>
                  <a:gd name="connsiteY880" fmla="*/ 373717 h 1142654"/>
                  <a:gd name="connsiteX881" fmla="*/ 6469 w 1679436"/>
                  <a:gd name="connsiteY881" fmla="*/ 373717 h 1142654"/>
                  <a:gd name="connsiteX882" fmla="*/ 3006 w 1679436"/>
                  <a:gd name="connsiteY882" fmla="*/ 370255 h 1142654"/>
                  <a:gd name="connsiteX883" fmla="*/ 3006 w 1679436"/>
                  <a:gd name="connsiteY883" fmla="*/ 366791 h 1142654"/>
                  <a:gd name="connsiteX884" fmla="*/ 6469 w 1679436"/>
                  <a:gd name="connsiteY884" fmla="*/ 363330 h 1142654"/>
                  <a:gd name="connsiteX885" fmla="*/ 6469 w 1679436"/>
                  <a:gd name="connsiteY885" fmla="*/ 359869 h 1142654"/>
                  <a:gd name="connsiteX886" fmla="*/ 9928 w 1679436"/>
                  <a:gd name="connsiteY886" fmla="*/ 356407 h 1142654"/>
                  <a:gd name="connsiteX887" fmla="*/ 9928 w 1679436"/>
                  <a:gd name="connsiteY887" fmla="*/ 349482 h 1142654"/>
                  <a:gd name="connsiteX888" fmla="*/ 13392 w 1679436"/>
                  <a:gd name="connsiteY888" fmla="*/ 346021 h 1142654"/>
                  <a:gd name="connsiteX889" fmla="*/ 13392 w 1679436"/>
                  <a:gd name="connsiteY889" fmla="*/ 342557 h 1142654"/>
                  <a:gd name="connsiteX890" fmla="*/ 16856 w 1679436"/>
                  <a:gd name="connsiteY890" fmla="*/ 342557 h 1142654"/>
                  <a:gd name="connsiteX891" fmla="*/ 20315 w 1679436"/>
                  <a:gd name="connsiteY891" fmla="*/ 339096 h 1142654"/>
                  <a:gd name="connsiteX892" fmla="*/ 20315 w 1679436"/>
                  <a:gd name="connsiteY892" fmla="*/ 335635 h 1142654"/>
                  <a:gd name="connsiteX893" fmla="*/ 23779 w 1679436"/>
                  <a:gd name="connsiteY893" fmla="*/ 332171 h 1142654"/>
                  <a:gd name="connsiteX894" fmla="*/ 23779 w 1679436"/>
                  <a:gd name="connsiteY894" fmla="*/ 314862 h 1142654"/>
                  <a:gd name="connsiteX895" fmla="*/ 27242 w 1679436"/>
                  <a:gd name="connsiteY895" fmla="*/ 311398 h 1142654"/>
                  <a:gd name="connsiteX896" fmla="*/ 27242 w 1679436"/>
                  <a:gd name="connsiteY896" fmla="*/ 314862 h 1142654"/>
                  <a:gd name="connsiteX897" fmla="*/ 30701 w 1679436"/>
                  <a:gd name="connsiteY897" fmla="*/ 314862 h 1142654"/>
                  <a:gd name="connsiteX898" fmla="*/ 34165 w 1679436"/>
                  <a:gd name="connsiteY898" fmla="*/ 311398 h 1142654"/>
                  <a:gd name="connsiteX899" fmla="*/ 37629 w 1679436"/>
                  <a:gd name="connsiteY899" fmla="*/ 311398 h 1142654"/>
                  <a:gd name="connsiteX900" fmla="*/ 37629 w 1679436"/>
                  <a:gd name="connsiteY900" fmla="*/ 307937 h 1142654"/>
                  <a:gd name="connsiteX901" fmla="*/ 34165 w 1679436"/>
                  <a:gd name="connsiteY901" fmla="*/ 307937 h 1142654"/>
                  <a:gd name="connsiteX902" fmla="*/ 30701 w 1679436"/>
                  <a:gd name="connsiteY902" fmla="*/ 304475 h 1142654"/>
                  <a:gd name="connsiteX903" fmla="*/ 27242 w 1679436"/>
                  <a:gd name="connsiteY903" fmla="*/ 304475 h 1142654"/>
                  <a:gd name="connsiteX904" fmla="*/ 30701 w 1679436"/>
                  <a:gd name="connsiteY904" fmla="*/ 301012 h 1142654"/>
                  <a:gd name="connsiteX905" fmla="*/ 30701 w 1679436"/>
                  <a:gd name="connsiteY905" fmla="*/ 294089 h 1142654"/>
                  <a:gd name="connsiteX906" fmla="*/ 23779 w 1679436"/>
                  <a:gd name="connsiteY906" fmla="*/ 294089 h 1142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</a:cxnLst>
                <a:rect l="l" t="t" r="r" b="b"/>
                <a:pathLst>
                  <a:path w="1679436" h="1142654">
                    <a:moveTo>
                      <a:pt x="23779" y="294089"/>
                    </a:moveTo>
                    <a:lnTo>
                      <a:pt x="27242" y="294089"/>
                    </a:lnTo>
                    <a:lnTo>
                      <a:pt x="30701" y="290625"/>
                    </a:lnTo>
                    <a:lnTo>
                      <a:pt x="34165" y="287164"/>
                    </a:lnTo>
                    <a:lnTo>
                      <a:pt x="37629" y="287164"/>
                    </a:lnTo>
                    <a:lnTo>
                      <a:pt x="41088" y="283702"/>
                    </a:lnTo>
                    <a:lnTo>
                      <a:pt x="44551" y="280239"/>
                    </a:lnTo>
                    <a:lnTo>
                      <a:pt x="51474" y="276777"/>
                    </a:lnTo>
                    <a:lnTo>
                      <a:pt x="58401" y="269852"/>
                    </a:lnTo>
                    <a:lnTo>
                      <a:pt x="61861" y="266391"/>
                    </a:lnTo>
                    <a:lnTo>
                      <a:pt x="65324" y="262930"/>
                    </a:lnTo>
                    <a:lnTo>
                      <a:pt x="68788" y="259466"/>
                    </a:lnTo>
                    <a:lnTo>
                      <a:pt x="68788" y="245618"/>
                    </a:lnTo>
                    <a:lnTo>
                      <a:pt x="65324" y="235232"/>
                    </a:lnTo>
                    <a:lnTo>
                      <a:pt x="65324" y="224845"/>
                    </a:lnTo>
                    <a:lnTo>
                      <a:pt x="61861" y="217920"/>
                    </a:lnTo>
                    <a:lnTo>
                      <a:pt x="61861" y="207534"/>
                    </a:lnTo>
                    <a:lnTo>
                      <a:pt x="58401" y="197147"/>
                    </a:lnTo>
                    <a:lnTo>
                      <a:pt x="58401" y="183299"/>
                    </a:lnTo>
                    <a:lnTo>
                      <a:pt x="61861" y="183299"/>
                    </a:lnTo>
                    <a:lnTo>
                      <a:pt x="124179" y="127906"/>
                    </a:lnTo>
                    <a:lnTo>
                      <a:pt x="131107" y="124445"/>
                    </a:lnTo>
                    <a:lnTo>
                      <a:pt x="134566" y="117520"/>
                    </a:lnTo>
                    <a:lnTo>
                      <a:pt x="138029" y="114058"/>
                    </a:lnTo>
                    <a:lnTo>
                      <a:pt x="144952" y="114058"/>
                    </a:lnTo>
                    <a:lnTo>
                      <a:pt x="144952" y="117520"/>
                    </a:lnTo>
                    <a:lnTo>
                      <a:pt x="148416" y="120981"/>
                    </a:lnTo>
                    <a:lnTo>
                      <a:pt x="155338" y="124445"/>
                    </a:lnTo>
                    <a:lnTo>
                      <a:pt x="158802" y="127906"/>
                    </a:lnTo>
                    <a:lnTo>
                      <a:pt x="165725" y="134831"/>
                    </a:lnTo>
                    <a:lnTo>
                      <a:pt x="172652" y="138292"/>
                    </a:lnTo>
                    <a:lnTo>
                      <a:pt x="183039" y="145217"/>
                    </a:lnTo>
                    <a:lnTo>
                      <a:pt x="186498" y="148679"/>
                    </a:lnTo>
                    <a:lnTo>
                      <a:pt x="193425" y="155602"/>
                    </a:lnTo>
                    <a:lnTo>
                      <a:pt x="200348" y="162527"/>
                    </a:lnTo>
                    <a:lnTo>
                      <a:pt x="207271" y="165988"/>
                    </a:lnTo>
                    <a:lnTo>
                      <a:pt x="214198" y="172913"/>
                    </a:lnTo>
                    <a:lnTo>
                      <a:pt x="221121" y="179838"/>
                    </a:lnTo>
                    <a:lnTo>
                      <a:pt x="228043" y="183299"/>
                    </a:lnTo>
                    <a:lnTo>
                      <a:pt x="234971" y="190225"/>
                    </a:lnTo>
                    <a:lnTo>
                      <a:pt x="245357" y="200611"/>
                    </a:lnTo>
                    <a:lnTo>
                      <a:pt x="255744" y="210997"/>
                    </a:lnTo>
                    <a:lnTo>
                      <a:pt x="259203" y="217920"/>
                    </a:lnTo>
                    <a:lnTo>
                      <a:pt x="269589" y="221384"/>
                    </a:lnTo>
                    <a:lnTo>
                      <a:pt x="283439" y="224845"/>
                    </a:lnTo>
                    <a:lnTo>
                      <a:pt x="293826" y="224845"/>
                    </a:lnTo>
                    <a:lnTo>
                      <a:pt x="300748" y="228307"/>
                    </a:lnTo>
                    <a:lnTo>
                      <a:pt x="314599" y="231770"/>
                    </a:lnTo>
                    <a:lnTo>
                      <a:pt x="324985" y="235232"/>
                    </a:lnTo>
                    <a:lnTo>
                      <a:pt x="335371" y="238693"/>
                    </a:lnTo>
                    <a:lnTo>
                      <a:pt x="349222" y="242157"/>
                    </a:lnTo>
                    <a:lnTo>
                      <a:pt x="359608" y="242157"/>
                    </a:lnTo>
                    <a:lnTo>
                      <a:pt x="369994" y="249079"/>
                    </a:lnTo>
                    <a:lnTo>
                      <a:pt x="383840" y="252543"/>
                    </a:lnTo>
                    <a:lnTo>
                      <a:pt x="397690" y="256004"/>
                    </a:lnTo>
                    <a:lnTo>
                      <a:pt x="408076" y="259466"/>
                    </a:lnTo>
                    <a:lnTo>
                      <a:pt x="414999" y="262930"/>
                    </a:lnTo>
                    <a:lnTo>
                      <a:pt x="428849" y="266391"/>
                    </a:lnTo>
                    <a:lnTo>
                      <a:pt x="439236" y="266391"/>
                    </a:lnTo>
                    <a:lnTo>
                      <a:pt x="449622" y="262930"/>
                    </a:lnTo>
                    <a:lnTo>
                      <a:pt x="456545" y="259466"/>
                    </a:lnTo>
                    <a:lnTo>
                      <a:pt x="463468" y="256004"/>
                    </a:lnTo>
                    <a:lnTo>
                      <a:pt x="470395" y="256004"/>
                    </a:lnTo>
                    <a:lnTo>
                      <a:pt x="480781" y="249079"/>
                    </a:lnTo>
                    <a:lnTo>
                      <a:pt x="487704" y="245618"/>
                    </a:lnTo>
                    <a:lnTo>
                      <a:pt x="505165" y="245618"/>
                    </a:lnTo>
                    <a:lnTo>
                      <a:pt x="511941" y="242157"/>
                    </a:lnTo>
                    <a:lnTo>
                      <a:pt x="515551" y="238693"/>
                    </a:lnTo>
                    <a:lnTo>
                      <a:pt x="518863" y="235232"/>
                    </a:lnTo>
                    <a:lnTo>
                      <a:pt x="522327" y="231770"/>
                    </a:lnTo>
                    <a:lnTo>
                      <a:pt x="525938" y="224845"/>
                    </a:lnTo>
                    <a:lnTo>
                      <a:pt x="532714" y="217920"/>
                    </a:lnTo>
                    <a:lnTo>
                      <a:pt x="536324" y="214459"/>
                    </a:lnTo>
                    <a:lnTo>
                      <a:pt x="539636" y="204072"/>
                    </a:lnTo>
                    <a:lnTo>
                      <a:pt x="546711" y="200611"/>
                    </a:lnTo>
                    <a:lnTo>
                      <a:pt x="550023" y="197147"/>
                    </a:lnTo>
                    <a:lnTo>
                      <a:pt x="557097" y="186761"/>
                    </a:lnTo>
                    <a:lnTo>
                      <a:pt x="563873" y="183299"/>
                    </a:lnTo>
                    <a:lnTo>
                      <a:pt x="570947" y="179838"/>
                    </a:lnTo>
                    <a:lnTo>
                      <a:pt x="577870" y="172913"/>
                    </a:lnTo>
                    <a:lnTo>
                      <a:pt x="588256" y="172913"/>
                    </a:lnTo>
                    <a:lnTo>
                      <a:pt x="595179" y="169452"/>
                    </a:lnTo>
                    <a:lnTo>
                      <a:pt x="602107" y="169452"/>
                    </a:lnTo>
                    <a:lnTo>
                      <a:pt x="609029" y="165988"/>
                    </a:lnTo>
                    <a:lnTo>
                      <a:pt x="615952" y="169452"/>
                    </a:lnTo>
                    <a:lnTo>
                      <a:pt x="622879" y="169452"/>
                    </a:lnTo>
                    <a:lnTo>
                      <a:pt x="629802" y="172913"/>
                    </a:lnTo>
                    <a:lnTo>
                      <a:pt x="636725" y="176374"/>
                    </a:lnTo>
                    <a:lnTo>
                      <a:pt x="647111" y="176374"/>
                    </a:lnTo>
                    <a:lnTo>
                      <a:pt x="654039" y="183299"/>
                    </a:lnTo>
                    <a:lnTo>
                      <a:pt x="660961" y="183299"/>
                    </a:lnTo>
                    <a:lnTo>
                      <a:pt x="667884" y="186761"/>
                    </a:lnTo>
                    <a:lnTo>
                      <a:pt x="674812" y="186761"/>
                    </a:lnTo>
                    <a:lnTo>
                      <a:pt x="678271" y="183299"/>
                    </a:lnTo>
                    <a:lnTo>
                      <a:pt x="678271" y="179838"/>
                    </a:lnTo>
                    <a:lnTo>
                      <a:pt x="681734" y="172913"/>
                    </a:lnTo>
                    <a:lnTo>
                      <a:pt x="723280" y="96747"/>
                    </a:lnTo>
                    <a:lnTo>
                      <a:pt x="726744" y="89822"/>
                    </a:lnTo>
                    <a:lnTo>
                      <a:pt x="726744" y="82899"/>
                    </a:lnTo>
                    <a:lnTo>
                      <a:pt x="730203" y="79435"/>
                    </a:lnTo>
                    <a:lnTo>
                      <a:pt x="730203" y="69049"/>
                    </a:lnTo>
                    <a:lnTo>
                      <a:pt x="747517" y="20580"/>
                    </a:lnTo>
                    <a:lnTo>
                      <a:pt x="747517" y="17117"/>
                    </a:lnTo>
                    <a:lnTo>
                      <a:pt x="750976" y="10194"/>
                    </a:lnTo>
                    <a:lnTo>
                      <a:pt x="754439" y="3119"/>
                    </a:lnTo>
                    <a:lnTo>
                      <a:pt x="757903" y="-193"/>
                    </a:lnTo>
                    <a:lnTo>
                      <a:pt x="761362" y="3119"/>
                    </a:lnTo>
                    <a:lnTo>
                      <a:pt x="764826" y="6730"/>
                    </a:lnTo>
                    <a:lnTo>
                      <a:pt x="768289" y="10194"/>
                    </a:lnTo>
                    <a:lnTo>
                      <a:pt x="785599" y="10194"/>
                    </a:lnTo>
                    <a:lnTo>
                      <a:pt x="795985" y="3119"/>
                    </a:lnTo>
                    <a:lnTo>
                      <a:pt x="813294" y="3119"/>
                    </a:lnTo>
                    <a:lnTo>
                      <a:pt x="816758" y="6730"/>
                    </a:lnTo>
                    <a:lnTo>
                      <a:pt x="816758" y="10194"/>
                    </a:lnTo>
                    <a:lnTo>
                      <a:pt x="827144" y="10194"/>
                    </a:lnTo>
                    <a:lnTo>
                      <a:pt x="830608" y="6730"/>
                    </a:lnTo>
                    <a:lnTo>
                      <a:pt x="837531" y="3119"/>
                    </a:lnTo>
                    <a:lnTo>
                      <a:pt x="837531" y="-193"/>
                    </a:lnTo>
                    <a:lnTo>
                      <a:pt x="844453" y="-193"/>
                    </a:lnTo>
                    <a:lnTo>
                      <a:pt x="847917" y="3119"/>
                    </a:lnTo>
                    <a:lnTo>
                      <a:pt x="851381" y="3119"/>
                    </a:lnTo>
                    <a:lnTo>
                      <a:pt x="854840" y="6730"/>
                    </a:lnTo>
                    <a:lnTo>
                      <a:pt x="858304" y="3119"/>
                    </a:lnTo>
                    <a:lnTo>
                      <a:pt x="861767" y="-193"/>
                    </a:lnTo>
                    <a:lnTo>
                      <a:pt x="868690" y="3119"/>
                    </a:lnTo>
                    <a:lnTo>
                      <a:pt x="882540" y="3119"/>
                    </a:lnTo>
                    <a:lnTo>
                      <a:pt x="882540" y="6730"/>
                    </a:lnTo>
                    <a:lnTo>
                      <a:pt x="885999" y="10194"/>
                    </a:lnTo>
                    <a:lnTo>
                      <a:pt x="892927" y="13506"/>
                    </a:lnTo>
                    <a:lnTo>
                      <a:pt x="896386" y="13506"/>
                    </a:lnTo>
                    <a:lnTo>
                      <a:pt x="896386" y="17117"/>
                    </a:lnTo>
                    <a:lnTo>
                      <a:pt x="899849" y="17117"/>
                    </a:lnTo>
                    <a:lnTo>
                      <a:pt x="903313" y="20580"/>
                    </a:lnTo>
                    <a:lnTo>
                      <a:pt x="906772" y="27503"/>
                    </a:lnTo>
                    <a:lnTo>
                      <a:pt x="917158" y="27503"/>
                    </a:lnTo>
                    <a:lnTo>
                      <a:pt x="924086" y="30967"/>
                    </a:lnTo>
                    <a:lnTo>
                      <a:pt x="927545" y="30967"/>
                    </a:lnTo>
                    <a:lnTo>
                      <a:pt x="931009" y="34276"/>
                    </a:lnTo>
                    <a:lnTo>
                      <a:pt x="931009" y="37889"/>
                    </a:lnTo>
                    <a:lnTo>
                      <a:pt x="941395" y="37889"/>
                    </a:lnTo>
                    <a:lnTo>
                      <a:pt x="941395" y="41353"/>
                    </a:lnTo>
                    <a:lnTo>
                      <a:pt x="944859" y="44815"/>
                    </a:lnTo>
                    <a:lnTo>
                      <a:pt x="948318" y="48276"/>
                    </a:lnTo>
                    <a:lnTo>
                      <a:pt x="955245" y="48276"/>
                    </a:lnTo>
                    <a:lnTo>
                      <a:pt x="965632" y="44815"/>
                    </a:lnTo>
                    <a:lnTo>
                      <a:pt x="979477" y="44815"/>
                    </a:lnTo>
                    <a:lnTo>
                      <a:pt x="986400" y="41353"/>
                    </a:lnTo>
                    <a:lnTo>
                      <a:pt x="989863" y="41353"/>
                    </a:lnTo>
                    <a:lnTo>
                      <a:pt x="989863" y="37889"/>
                    </a:lnTo>
                    <a:lnTo>
                      <a:pt x="993327" y="34276"/>
                    </a:lnTo>
                    <a:lnTo>
                      <a:pt x="989863" y="30967"/>
                    </a:lnTo>
                    <a:lnTo>
                      <a:pt x="989863" y="20580"/>
                    </a:lnTo>
                    <a:lnTo>
                      <a:pt x="993327" y="17117"/>
                    </a:lnTo>
                    <a:lnTo>
                      <a:pt x="996786" y="13506"/>
                    </a:lnTo>
                    <a:lnTo>
                      <a:pt x="1021023" y="13506"/>
                    </a:lnTo>
                    <a:lnTo>
                      <a:pt x="1072955" y="10194"/>
                    </a:lnTo>
                    <a:lnTo>
                      <a:pt x="1079878" y="13506"/>
                    </a:lnTo>
                    <a:lnTo>
                      <a:pt x="1145660" y="13506"/>
                    </a:lnTo>
                    <a:lnTo>
                      <a:pt x="1145660" y="17117"/>
                    </a:lnTo>
                    <a:lnTo>
                      <a:pt x="1142196" y="17117"/>
                    </a:lnTo>
                    <a:lnTo>
                      <a:pt x="1124887" y="23890"/>
                    </a:lnTo>
                    <a:lnTo>
                      <a:pt x="1124887" y="37889"/>
                    </a:lnTo>
                    <a:lnTo>
                      <a:pt x="1107578" y="141604"/>
                    </a:lnTo>
                    <a:lnTo>
                      <a:pt x="1107578" y="148527"/>
                    </a:lnTo>
                    <a:lnTo>
                      <a:pt x="1104114" y="155602"/>
                    </a:lnTo>
                    <a:lnTo>
                      <a:pt x="1100651" y="158914"/>
                    </a:lnTo>
                    <a:lnTo>
                      <a:pt x="1100651" y="162377"/>
                    </a:lnTo>
                    <a:lnTo>
                      <a:pt x="1097191" y="165988"/>
                    </a:lnTo>
                    <a:lnTo>
                      <a:pt x="1090264" y="169300"/>
                    </a:lnTo>
                    <a:lnTo>
                      <a:pt x="1086805" y="172764"/>
                    </a:lnTo>
                    <a:lnTo>
                      <a:pt x="1079878" y="176374"/>
                    </a:lnTo>
                    <a:lnTo>
                      <a:pt x="1072955" y="179686"/>
                    </a:lnTo>
                    <a:lnTo>
                      <a:pt x="1069491" y="183150"/>
                    </a:lnTo>
                    <a:lnTo>
                      <a:pt x="1055646" y="183150"/>
                    </a:lnTo>
                    <a:lnTo>
                      <a:pt x="1048718" y="186761"/>
                    </a:lnTo>
                    <a:lnTo>
                      <a:pt x="1034873" y="186761"/>
                    </a:lnTo>
                    <a:lnTo>
                      <a:pt x="1034873" y="200611"/>
                    </a:lnTo>
                    <a:lnTo>
                      <a:pt x="1031409" y="204072"/>
                    </a:lnTo>
                    <a:lnTo>
                      <a:pt x="1034873" y="207534"/>
                    </a:lnTo>
                    <a:lnTo>
                      <a:pt x="1034873" y="210997"/>
                    </a:lnTo>
                    <a:lnTo>
                      <a:pt x="1031409" y="217920"/>
                    </a:lnTo>
                    <a:lnTo>
                      <a:pt x="1027946" y="224845"/>
                    </a:lnTo>
                    <a:lnTo>
                      <a:pt x="1027946" y="235232"/>
                    </a:lnTo>
                    <a:lnTo>
                      <a:pt x="1031409" y="242157"/>
                    </a:lnTo>
                    <a:lnTo>
                      <a:pt x="1034873" y="245618"/>
                    </a:lnTo>
                    <a:lnTo>
                      <a:pt x="1038332" y="252543"/>
                    </a:lnTo>
                    <a:lnTo>
                      <a:pt x="1041796" y="256004"/>
                    </a:lnTo>
                    <a:lnTo>
                      <a:pt x="1045259" y="256004"/>
                    </a:lnTo>
                    <a:lnTo>
                      <a:pt x="1048718" y="259466"/>
                    </a:lnTo>
                    <a:lnTo>
                      <a:pt x="1048718" y="262930"/>
                    </a:lnTo>
                    <a:lnTo>
                      <a:pt x="1052182" y="266391"/>
                    </a:lnTo>
                    <a:lnTo>
                      <a:pt x="1062569" y="266391"/>
                    </a:lnTo>
                    <a:lnTo>
                      <a:pt x="1062569" y="273316"/>
                    </a:lnTo>
                    <a:lnTo>
                      <a:pt x="1076419" y="273316"/>
                    </a:lnTo>
                    <a:lnTo>
                      <a:pt x="1079878" y="269852"/>
                    </a:lnTo>
                    <a:lnTo>
                      <a:pt x="1083341" y="266391"/>
                    </a:lnTo>
                    <a:lnTo>
                      <a:pt x="1086805" y="259466"/>
                    </a:lnTo>
                    <a:lnTo>
                      <a:pt x="1090264" y="256004"/>
                    </a:lnTo>
                    <a:lnTo>
                      <a:pt x="1097191" y="256004"/>
                    </a:lnTo>
                    <a:lnTo>
                      <a:pt x="1097191" y="262930"/>
                    </a:lnTo>
                    <a:lnTo>
                      <a:pt x="1104114" y="262930"/>
                    </a:lnTo>
                    <a:lnTo>
                      <a:pt x="1107578" y="266391"/>
                    </a:lnTo>
                    <a:lnTo>
                      <a:pt x="1111037" y="269852"/>
                    </a:lnTo>
                    <a:lnTo>
                      <a:pt x="1111037" y="273316"/>
                    </a:lnTo>
                    <a:lnTo>
                      <a:pt x="1114501" y="273316"/>
                    </a:lnTo>
                    <a:lnTo>
                      <a:pt x="1117964" y="269852"/>
                    </a:lnTo>
                    <a:lnTo>
                      <a:pt x="1117964" y="273316"/>
                    </a:lnTo>
                    <a:lnTo>
                      <a:pt x="1121423" y="276777"/>
                    </a:lnTo>
                    <a:lnTo>
                      <a:pt x="1124887" y="280239"/>
                    </a:lnTo>
                    <a:lnTo>
                      <a:pt x="1124887" y="287164"/>
                    </a:lnTo>
                    <a:lnTo>
                      <a:pt x="1128351" y="290625"/>
                    </a:lnTo>
                    <a:lnTo>
                      <a:pt x="1128351" y="294089"/>
                    </a:lnTo>
                    <a:lnTo>
                      <a:pt x="1131810" y="297550"/>
                    </a:lnTo>
                    <a:lnTo>
                      <a:pt x="1131810" y="301012"/>
                    </a:lnTo>
                    <a:lnTo>
                      <a:pt x="1128351" y="301012"/>
                    </a:lnTo>
                    <a:lnTo>
                      <a:pt x="1128351" y="311398"/>
                    </a:lnTo>
                    <a:lnTo>
                      <a:pt x="1124887" y="314862"/>
                    </a:lnTo>
                    <a:lnTo>
                      <a:pt x="1121423" y="321784"/>
                    </a:lnTo>
                    <a:lnTo>
                      <a:pt x="1121423" y="346021"/>
                    </a:lnTo>
                    <a:lnTo>
                      <a:pt x="1124887" y="346021"/>
                    </a:lnTo>
                    <a:lnTo>
                      <a:pt x="1124887" y="349482"/>
                    </a:lnTo>
                    <a:lnTo>
                      <a:pt x="1128351" y="349482"/>
                    </a:lnTo>
                    <a:lnTo>
                      <a:pt x="1128351" y="352944"/>
                    </a:lnTo>
                    <a:lnTo>
                      <a:pt x="1131810" y="352944"/>
                    </a:lnTo>
                    <a:lnTo>
                      <a:pt x="1135274" y="356407"/>
                    </a:lnTo>
                    <a:lnTo>
                      <a:pt x="1138737" y="359869"/>
                    </a:lnTo>
                    <a:lnTo>
                      <a:pt x="1142196" y="359869"/>
                    </a:lnTo>
                    <a:lnTo>
                      <a:pt x="1145660" y="356407"/>
                    </a:lnTo>
                    <a:lnTo>
                      <a:pt x="1152583" y="356407"/>
                    </a:lnTo>
                    <a:lnTo>
                      <a:pt x="1152583" y="359869"/>
                    </a:lnTo>
                    <a:lnTo>
                      <a:pt x="1159510" y="359869"/>
                    </a:lnTo>
                    <a:lnTo>
                      <a:pt x="1159510" y="363330"/>
                    </a:lnTo>
                    <a:lnTo>
                      <a:pt x="1162969" y="363330"/>
                    </a:lnTo>
                    <a:lnTo>
                      <a:pt x="1162969" y="366791"/>
                    </a:lnTo>
                    <a:lnTo>
                      <a:pt x="1159510" y="366791"/>
                    </a:lnTo>
                    <a:lnTo>
                      <a:pt x="1159510" y="370255"/>
                    </a:lnTo>
                    <a:lnTo>
                      <a:pt x="1156046" y="373717"/>
                    </a:lnTo>
                    <a:lnTo>
                      <a:pt x="1156046" y="377178"/>
                    </a:lnTo>
                    <a:lnTo>
                      <a:pt x="1159510" y="377178"/>
                    </a:lnTo>
                    <a:lnTo>
                      <a:pt x="1156046" y="380642"/>
                    </a:lnTo>
                    <a:lnTo>
                      <a:pt x="1152583" y="380642"/>
                    </a:lnTo>
                    <a:lnTo>
                      <a:pt x="1152583" y="384103"/>
                    </a:lnTo>
                    <a:lnTo>
                      <a:pt x="1156046" y="384103"/>
                    </a:lnTo>
                    <a:lnTo>
                      <a:pt x="1156046" y="387564"/>
                    </a:lnTo>
                    <a:lnTo>
                      <a:pt x="1152583" y="387564"/>
                    </a:lnTo>
                    <a:lnTo>
                      <a:pt x="1152583" y="397951"/>
                    </a:lnTo>
                    <a:lnTo>
                      <a:pt x="1156046" y="401414"/>
                    </a:lnTo>
                    <a:lnTo>
                      <a:pt x="1156046" y="404876"/>
                    </a:lnTo>
                    <a:lnTo>
                      <a:pt x="1159510" y="408337"/>
                    </a:lnTo>
                    <a:lnTo>
                      <a:pt x="1159510" y="415262"/>
                    </a:lnTo>
                    <a:lnTo>
                      <a:pt x="1162969" y="415262"/>
                    </a:lnTo>
                    <a:lnTo>
                      <a:pt x="1162969" y="418724"/>
                    </a:lnTo>
                    <a:lnTo>
                      <a:pt x="1166433" y="415262"/>
                    </a:lnTo>
                    <a:lnTo>
                      <a:pt x="1169896" y="415262"/>
                    </a:lnTo>
                    <a:lnTo>
                      <a:pt x="1173356" y="418724"/>
                    </a:lnTo>
                    <a:lnTo>
                      <a:pt x="1187206" y="418724"/>
                    </a:lnTo>
                    <a:lnTo>
                      <a:pt x="1190669" y="422187"/>
                    </a:lnTo>
                    <a:lnTo>
                      <a:pt x="1190669" y="429110"/>
                    </a:lnTo>
                    <a:lnTo>
                      <a:pt x="1194128" y="429110"/>
                    </a:lnTo>
                    <a:lnTo>
                      <a:pt x="1194128" y="432574"/>
                    </a:lnTo>
                    <a:lnTo>
                      <a:pt x="1201056" y="432574"/>
                    </a:lnTo>
                    <a:lnTo>
                      <a:pt x="1204515" y="436035"/>
                    </a:lnTo>
                    <a:lnTo>
                      <a:pt x="1204515" y="442960"/>
                    </a:lnTo>
                    <a:lnTo>
                      <a:pt x="1207979" y="442960"/>
                    </a:lnTo>
                    <a:lnTo>
                      <a:pt x="1207979" y="446422"/>
                    </a:lnTo>
                    <a:lnTo>
                      <a:pt x="1214901" y="449883"/>
                    </a:lnTo>
                    <a:lnTo>
                      <a:pt x="1218365" y="446422"/>
                    </a:lnTo>
                    <a:lnTo>
                      <a:pt x="1225288" y="446422"/>
                    </a:lnTo>
                    <a:lnTo>
                      <a:pt x="1225288" y="449883"/>
                    </a:lnTo>
                    <a:lnTo>
                      <a:pt x="1228751" y="449883"/>
                    </a:lnTo>
                    <a:lnTo>
                      <a:pt x="1232215" y="446422"/>
                    </a:lnTo>
                    <a:lnTo>
                      <a:pt x="1232215" y="442960"/>
                    </a:lnTo>
                    <a:lnTo>
                      <a:pt x="1235674" y="442960"/>
                    </a:lnTo>
                    <a:lnTo>
                      <a:pt x="1239138" y="446422"/>
                    </a:lnTo>
                    <a:lnTo>
                      <a:pt x="1239138" y="449883"/>
                    </a:lnTo>
                    <a:lnTo>
                      <a:pt x="1242602" y="446422"/>
                    </a:lnTo>
                    <a:lnTo>
                      <a:pt x="1242602" y="449883"/>
                    </a:lnTo>
                    <a:lnTo>
                      <a:pt x="1246212" y="449883"/>
                    </a:lnTo>
                    <a:lnTo>
                      <a:pt x="1249524" y="453347"/>
                    </a:lnTo>
                    <a:lnTo>
                      <a:pt x="1252988" y="453347"/>
                    </a:lnTo>
                    <a:lnTo>
                      <a:pt x="1252988" y="460269"/>
                    </a:lnTo>
                    <a:lnTo>
                      <a:pt x="1256447" y="460269"/>
                    </a:lnTo>
                    <a:lnTo>
                      <a:pt x="1256447" y="456808"/>
                    </a:lnTo>
                    <a:lnTo>
                      <a:pt x="1259911" y="460269"/>
                    </a:lnTo>
                    <a:lnTo>
                      <a:pt x="1259911" y="463733"/>
                    </a:lnTo>
                    <a:lnTo>
                      <a:pt x="1266985" y="463733"/>
                    </a:lnTo>
                    <a:lnTo>
                      <a:pt x="1266985" y="470656"/>
                    </a:lnTo>
                    <a:lnTo>
                      <a:pt x="1270297" y="470656"/>
                    </a:lnTo>
                    <a:lnTo>
                      <a:pt x="1270297" y="474119"/>
                    </a:lnTo>
                    <a:lnTo>
                      <a:pt x="1273908" y="470656"/>
                    </a:lnTo>
                    <a:lnTo>
                      <a:pt x="1277371" y="470656"/>
                    </a:lnTo>
                    <a:lnTo>
                      <a:pt x="1277371" y="474119"/>
                    </a:lnTo>
                    <a:lnTo>
                      <a:pt x="1280684" y="474119"/>
                    </a:lnTo>
                    <a:lnTo>
                      <a:pt x="1280684" y="477581"/>
                    </a:lnTo>
                    <a:lnTo>
                      <a:pt x="1284294" y="481042"/>
                    </a:lnTo>
                    <a:lnTo>
                      <a:pt x="1315454" y="481042"/>
                    </a:lnTo>
                    <a:lnTo>
                      <a:pt x="1318917" y="484506"/>
                    </a:lnTo>
                    <a:lnTo>
                      <a:pt x="1322229" y="484506"/>
                    </a:lnTo>
                    <a:lnTo>
                      <a:pt x="1322229" y="481042"/>
                    </a:lnTo>
                    <a:lnTo>
                      <a:pt x="1325840" y="484506"/>
                    </a:lnTo>
                    <a:lnTo>
                      <a:pt x="1329304" y="484506"/>
                    </a:lnTo>
                    <a:lnTo>
                      <a:pt x="1332767" y="487967"/>
                    </a:lnTo>
                    <a:lnTo>
                      <a:pt x="1336226" y="484506"/>
                    </a:lnTo>
                    <a:lnTo>
                      <a:pt x="1350076" y="484506"/>
                    </a:lnTo>
                    <a:lnTo>
                      <a:pt x="1353540" y="487967"/>
                    </a:lnTo>
                    <a:lnTo>
                      <a:pt x="1353540" y="491429"/>
                    </a:lnTo>
                    <a:lnTo>
                      <a:pt x="1356999" y="494892"/>
                    </a:lnTo>
                    <a:lnTo>
                      <a:pt x="1360463" y="494892"/>
                    </a:lnTo>
                    <a:lnTo>
                      <a:pt x="1363927" y="491429"/>
                    </a:lnTo>
                    <a:lnTo>
                      <a:pt x="1367386" y="491429"/>
                    </a:lnTo>
                    <a:lnTo>
                      <a:pt x="1370849" y="494892"/>
                    </a:lnTo>
                    <a:lnTo>
                      <a:pt x="1374313" y="498354"/>
                    </a:lnTo>
                    <a:lnTo>
                      <a:pt x="1374313" y="501815"/>
                    </a:lnTo>
                    <a:lnTo>
                      <a:pt x="1377772" y="501815"/>
                    </a:lnTo>
                    <a:lnTo>
                      <a:pt x="1377772" y="505279"/>
                    </a:lnTo>
                    <a:lnTo>
                      <a:pt x="1388159" y="505279"/>
                    </a:lnTo>
                    <a:lnTo>
                      <a:pt x="1391622" y="508740"/>
                    </a:lnTo>
                    <a:lnTo>
                      <a:pt x="1398545" y="508740"/>
                    </a:lnTo>
                    <a:lnTo>
                      <a:pt x="1398545" y="519127"/>
                    </a:lnTo>
                    <a:lnTo>
                      <a:pt x="1402009" y="522588"/>
                    </a:lnTo>
                    <a:lnTo>
                      <a:pt x="1402009" y="526052"/>
                    </a:lnTo>
                    <a:lnTo>
                      <a:pt x="1405472" y="526052"/>
                    </a:lnTo>
                    <a:lnTo>
                      <a:pt x="1408931" y="529513"/>
                    </a:lnTo>
                    <a:lnTo>
                      <a:pt x="1408931" y="536438"/>
                    </a:lnTo>
                    <a:lnTo>
                      <a:pt x="1412395" y="539899"/>
                    </a:lnTo>
                    <a:lnTo>
                      <a:pt x="1412395" y="546824"/>
                    </a:lnTo>
                    <a:lnTo>
                      <a:pt x="1415859" y="546824"/>
                    </a:lnTo>
                    <a:lnTo>
                      <a:pt x="1419318" y="550286"/>
                    </a:lnTo>
                    <a:lnTo>
                      <a:pt x="1419318" y="553747"/>
                    </a:lnTo>
                    <a:lnTo>
                      <a:pt x="1415859" y="557211"/>
                    </a:lnTo>
                    <a:lnTo>
                      <a:pt x="1415859" y="560672"/>
                    </a:lnTo>
                    <a:lnTo>
                      <a:pt x="1415859" y="560672"/>
                    </a:lnTo>
                    <a:lnTo>
                      <a:pt x="1415859" y="567597"/>
                    </a:lnTo>
                    <a:lnTo>
                      <a:pt x="1419318" y="567597"/>
                    </a:lnTo>
                    <a:lnTo>
                      <a:pt x="1422781" y="571059"/>
                    </a:lnTo>
                    <a:lnTo>
                      <a:pt x="1422781" y="577984"/>
                    </a:lnTo>
                    <a:lnTo>
                      <a:pt x="1433168" y="577984"/>
                    </a:lnTo>
                    <a:lnTo>
                      <a:pt x="1433168" y="574520"/>
                    </a:lnTo>
                    <a:lnTo>
                      <a:pt x="1436632" y="574520"/>
                    </a:lnTo>
                    <a:lnTo>
                      <a:pt x="1436632" y="571059"/>
                    </a:lnTo>
                    <a:lnTo>
                      <a:pt x="1447018" y="571059"/>
                    </a:lnTo>
                    <a:lnTo>
                      <a:pt x="1447018" y="564134"/>
                    </a:lnTo>
                    <a:lnTo>
                      <a:pt x="1457404" y="564134"/>
                    </a:lnTo>
                    <a:lnTo>
                      <a:pt x="1460864" y="567597"/>
                    </a:lnTo>
                    <a:lnTo>
                      <a:pt x="1467791" y="567597"/>
                    </a:lnTo>
                    <a:lnTo>
                      <a:pt x="1467791" y="560672"/>
                    </a:lnTo>
                    <a:lnTo>
                      <a:pt x="1471250" y="560672"/>
                    </a:lnTo>
                    <a:lnTo>
                      <a:pt x="1471250" y="553747"/>
                    </a:lnTo>
                    <a:lnTo>
                      <a:pt x="1478177" y="553747"/>
                    </a:lnTo>
                    <a:lnTo>
                      <a:pt x="1481636" y="557211"/>
                    </a:lnTo>
                    <a:lnTo>
                      <a:pt x="1485100" y="553747"/>
                    </a:lnTo>
                    <a:lnTo>
                      <a:pt x="1485100" y="546824"/>
                    </a:lnTo>
                    <a:lnTo>
                      <a:pt x="1481636" y="543361"/>
                    </a:lnTo>
                    <a:lnTo>
                      <a:pt x="1488564" y="543361"/>
                    </a:lnTo>
                    <a:lnTo>
                      <a:pt x="1488564" y="529513"/>
                    </a:lnTo>
                    <a:lnTo>
                      <a:pt x="1495486" y="529513"/>
                    </a:lnTo>
                    <a:lnTo>
                      <a:pt x="1495486" y="526052"/>
                    </a:lnTo>
                    <a:lnTo>
                      <a:pt x="1498950" y="529513"/>
                    </a:lnTo>
                    <a:lnTo>
                      <a:pt x="1502409" y="532974"/>
                    </a:lnTo>
                    <a:lnTo>
                      <a:pt x="1509337" y="532974"/>
                    </a:lnTo>
                    <a:lnTo>
                      <a:pt x="1509337" y="536438"/>
                    </a:lnTo>
                    <a:lnTo>
                      <a:pt x="1512796" y="536438"/>
                    </a:lnTo>
                    <a:lnTo>
                      <a:pt x="1516259" y="532974"/>
                    </a:lnTo>
                    <a:lnTo>
                      <a:pt x="1519723" y="529513"/>
                    </a:lnTo>
                    <a:lnTo>
                      <a:pt x="1519723" y="522588"/>
                    </a:lnTo>
                    <a:lnTo>
                      <a:pt x="1526646" y="522588"/>
                    </a:lnTo>
                    <a:lnTo>
                      <a:pt x="1526646" y="519127"/>
                    </a:lnTo>
                    <a:lnTo>
                      <a:pt x="1533569" y="519127"/>
                    </a:lnTo>
                    <a:lnTo>
                      <a:pt x="1533569" y="522588"/>
                    </a:lnTo>
                    <a:lnTo>
                      <a:pt x="1557805" y="522588"/>
                    </a:lnTo>
                    <a:lnTo>
                      <a:pt x="1557805" y="519127"/>
                    </a:lnTo>
                    <a:lnTo>
                      <a:pt x="1561264" y="515665"/>
                    </a:lnTo>
                    <a:lnTo>
                      <a:pt x="1564728" y="515665"/>
                    </a:lnTo>
                    <a:lnTo>
                      <a:pt x="1564728" y="519127"/>
                    </a:lnTo>
                    <a:lnTo>
                      <a:pt x="1568191" y="522588"/>
                    </a:lnTo>
                    <a:lnTo>
                      <a:pt x="1571651" y="522588"/>
                    </a:lnTo>
                    <a:lnTo>
                      <a:pt x="1575114" y="526052"/>
                    </a:lnTo>
                    <a:lnTo>
                      <a:pt x="1578578" y="526052"/>
                    </a:lnTo>
                    <a:lnTo>
                      <a:pt x="1582037" y="522588"/>
                    </a:lnTo>
                    <a:lnTo>
                      <a:pt x="1588964" y="522588"/>
                    </a:lnTo>
                    <a:lnTo>
                      <a:pt x="1592423" y="519127"/>
                    </a:lnTo>
                    <a:lnTo>
                      <a:pt x="1595887" y="519127"/>
                    </a:lnTo>
                    <a:lnTo>
                      <a:pt x="1595887" y="522588"/>
                    </a:lnTo>
                    <a:lnTo>
                      <a:pt x="1592423" y="526052"/>
                    </a:lnTo>
                    <a:lnTo>
                      <a:pt x="1606274" y="526052"/>
                    </a:lnTo>
                    <a:lnTo>
                      <a:pt x="1609737" y="522588"/>
                    </a:lnTo>
                    <a:lnTo>
                      <a:pt x="1613196" y="526052"/>
                    </a:lnTo>
                    <a:lnTo>
                      <a:pt x="1620124" y="526052"/>
                    </a:lnTo>
                    <a:lnTo>
                      <a:pt x="1627046" y="522588"/>
                    </a:lnTo>
                    <a:lnTo>
                      <a:pt x="1630510" y="519127"/>
                    </a:lnTo>
                    <a:lnTo>
                      <a:pt x="1633969" y="515665"/>
                    </a:lnTo>
                    <a:lnTo>
                      <a:pt x="1637433" y="512201"/>
                    </a:lnTo>
                    <a:lnTo>
                      <a:pt x="1637433" y="515665"/>
                    </a:lnTo>
                    <a:lnTo>
                      <a:pt x="1640896" y="515665"/>
                    </a:lnTo>
                    <a:lnTo>
                      <a:pt x="1640896" y="519127"/>
                    </a:lnTo>
                    <a:lnTo>
                      <a:pt x="1647819" y="519127"/>
                    </a:lnTo>
                    <a:lnTo>
                      <a:pt x="1647819" y="512201"/>
                    </a:lnTo>
                    <a:lnTo>
                      <a:pt x="1651283" y="508740"/>
                    </a:lnTo>
                    <a:lnTo>
                      <a:pt x="1661669" y="508740"/>
                    </a:lnTo>
                    <a:lnTo>
                      <a:pt x="1661669" y="526052"/>
                    </a:lnTo>
                    <a:lnTo>
                      <a:pt x="1665128" y="526052"/>
                    </a:lnTo>
                    <a:lnTo>
                      <a:pt x="1668592" y="529513"/>
                    </a:lnTo>
                    <a:lnTo>
                      <a:pt x="1675515" y="529513"/>
                    </a:lnTo>
                    <a:lnTo>
                      <a:pt x="1672056" y="536438"/>
                    </a:lnTo>
                    <a:lnTo>
                      <a:pt x="1672056" y="577984"/>
                    </a:lnTo>
                    <a:lnTo>
                      <a:pt x="1675515" y="584907"/>
                    </a:lnTo>
                    <a:lnTo>
                      <a:pt x="1675515" y="598754"/>
                    </a:lnTo>
                    <a:lnTo>
                      <a:pt x="1678979" y="605679"/>
                    </a:lnTo>
                    <a:lnTo>
                      <a:pt x="1678979" y="661073"/>
                    </a:lnTo>
                    <a:lnTo>
                      <a:pt x="1675515" y="667998"/>
                    </a:lnTo>
                    <a:lnTo>
                      <a:pt x="1675515" y="688771"/>
                    </a:lnTo>
                    <a:lnTo>
                      <a:pt x="1672056" y="695696"/>
                    </a:lnTo>
                    <a:lnTo>
                      <a:pt x="1672056" y="706082"/>
                    </a:lnTo>
                    <a:lnTo>
                      <a:pt x="1668592" y="713005"/>
                    </a:lnTo>
                    <a:lnTo>
                      <a:pt x="1668592" y="719930"/>
                    </a:lnTo>
                    <a:lnTo>
                      <a:pt x="1665128" y="726855"/>
                    </a:lnTo>
                    <a:lnTo>
                      <a:pt x="1665128" y="737242"/>
                    </a:lnTo>
                    <a:lnTo>
                      <a:pt x="1661669" y="744164"/>
                    </a:lnTo>
                    <a:lnTo>
                      <a:pt x="1658206" y="751089"/>
                    </a:lnTo>
                    <a:lnTo>
                      <a:pt x="1654742" y="758014"/>
                    </a:lnTo>
                    <a:lnTo>
                      <a:pt x="1651283" y="768401"/>
                    </a:lnTo>
                    <a:lnTo>
                      <a:pt x="1647819" y="771862"/>
                    </a:lnTo>
                    <a:lnTo>
                      <a:pt x="1647819" y="778787"/>
                    </a:lnTo>
                    <a:lnTo>
                      <a:pt x="1644356" y="785710"/>
                    </a:lnTo>
                    <a:lnTo>
                      <a:pt x="1640896" y="796096"/>
                    </a:lnTo>
                    <a:lnTo>
                      <a:pt x="1637433" y="806483"/>
                    </a:lnTo>
                    <a:lnTo>
                      <a:pt x="1637433" y="827256"/>
                    </a:lnTo>
                    <a:lnTo>
                      <a:pt x="1633969" y="834181"/>
                    </a:lnTo>
                    <a:lnTo>
                      <a:pt x="1633969" y="848029"/>
                    </a:lnTo>
                    <a:lnTo>
                      <a:pt x="1630510" y="858415"/>
                    </a:lnTo>
                    <a:lnTo>
                      <a:pt x="1627046" y="868801"/>
                    </a:lnTo>
                    <a:lnTo>
                      <a:pt x="1623583" y="875727"/>
                    </a:lnTo>
                    <a:lnTo>
                      <a:pt x="1620124" y="882649"/>
                    </a:lnTo>
                    <a:lnTo>
                      <a:pt x="1616660" y="889726"/>
                    </a:lnTo>
                    <a:lnTo>
                      <a:pt x="1609737" y="896499"/>
                    </a:lnTo>
                    <a:lnTo>
                      <a:pt x="1602810" y="896499"/>
                    </a:lnTo>
                    <a:lnTo>
                      <a:pt x="1599351" y="900112"/>
                    </a:lnTo>
                    <a:lnTo>
                      <a:pt x="1595887" y="903422"/>
                    </a:lnTo>
                    <a:lnTo>
                      <a:pt x="1592423" y="906886"/>
                    </a:lnTo>
                    <a:lnTo>
                      <a:pt x="1585501" y="910499"/>
                    </a:lnTo>
                    <a:lnTo>
                      <a:pt x="1578578" y="913809"/>
                    </a:lnTo>
                    <a:lnTo>
                      <a:pt x="1575114" y="917272"/>
                    </a:lnTo>
                    <a:lnTo>
                      <a:pt x="1575114" y="920885"/>
                    </a:lnTo>
                    <a:lnTo>
                      <a:pt x="1571651" y="924195"/>
                    </a:lnTo>
                    <a:lnTo>
                      <a:pt x="1571651" y="944968"/>
                    </a:lnTo>
                    <a:lnTo>
                      <a:pt x="1575114" y="948432"/>
                    </a:lnTo>
                    <a:lnTo>
                      <a:pt x="1575114" y="952042"/>
                    </a:lnTo>
                    <a:lnTo>
                      <a:pt x="1578578" y="955354"/>
                    </a:lnTo>
                    <a:lnTo>
                      <a:pt x="1582037" y="958967"/>
                    </a:lnTo>
                    <a:lnTo>
                      <a:pt x="1585501" y="965892"/>
                    </a:lnTo>
                    <a:lnTo>
                      <a:pt x="1588964" y="993588"/>
                    </a:lnTo>
                    <a:lnTo>
                      <a:pt x="1588964" y="1000513"/>
                    </a:lnTo>
                    <a:lnTo>
                      <a:pt x="1585501" y="1003974"/>
                    </a:lnTo>
                    <a:lnTo>
                      <a:pt x="1582037" y="1003974"/>
                    </a:lnTo>
                    <a:lnTo>
                      <a:pt x="1582037" y="1007438"/>
                    </a:lnTo>
                    <a:lnTo>
                      <a:pt x="1585501" y="1007438"/>
                    </a:lnTo>
                    <a:lnTo>
                      <a:pt x="1585501" y="1010899"/>
                    </a:lnTo>
                    <a:lnTo>
                      <a:pt x="1588964" y="1014361"/>
                    </a:lnTo>
                    <a:lnTo>
                      <a:pt x="1585501" y="1017824"/>
                    </a:lnTo>
                    <a:lnTo>
                      <a:pt x="1585501" y="1021286"/>
                    </a:lnTo>
                    <a:lnTo>
                      <a:pt x="1582037" y="1021286"/>
                    </a:lnTo>
                    <a:lnTo>
                      <a:pt x="1582037" y="1017824"/>
                    </a:lnTo>
                    <a:lnTo>
                      <a:pt x="1578578" y="1017824"/>
                    </a:lnTo>
                    <a:lnTo>
                      <a:pt x="1578578" y="1021286"/>
                    </a:lnTo>
                    <a:lnTo>
                      <a:pt x="1575114" y="1021286"/>
                    </a:lnTo>
                    <a:lnTo>
                      <a:pt x="1575114" y="1024747"/>
                    </a:lnTo>
                    <a:lnTo>
                      <a:pt x="1571651" y="1024747"/>
                    </a:lnTo>
                    <a:lnTo>
                      <a:pt x="1568191" y="1028211"/>
                    </a:lnTo>
                    <a:lnTo>
                      <a:pt x="1564728" y="1024747"/>
                    </a:lnTo>
                    <a:lnTo>
                      <a:pt x="1557805" y="1024747"/>
                    </a:lnTo>
                    <a:lnTo>
                      <a:pt x="1554341" y="1028211"/>
                    </a:lnTo>
                    <a:lnTo>
                      <a:pt x="1537032" y="1028211"/>
                    </a:lnTo>
                    <a:lnTo>
                      <a:pt x="1533569" y="1031672"/>
                    </a:lnTo>
                    <a:lnTo>
                      <a:pt x="1523182" y="1031672"/>
                    </a:lnTo>
                    <a:lnTo>
                      <a:pt x="1519723" y="1035134"/>
                    </a:lnTo>
                    <a:lnTo>
                      <a:pt x="1512796" y="1035134"/>
                    </a:lnTo>
                    <a:lnTo>
                      <a:pt x="1512796" y="1038597"/>
                    </a:lnTo>
                    <a:lnTo>
                      <a:pt x="1509337" y="1038597"/>
                    </a:lnTo>
                    <a:lnTo>
                      <a:pt x="1509337" y="1042059"/>
                    </a:lnTo>
                    <a:lnTo>
                      <a:pt x="1505873" y="1045520"/>
                    </a:lnTo>
                    <a:lnTo>
                      <a:pt x="1498950" y="1045520"/>
                    </a:lnTo>
                    <a:lnTo>
                      <a:pt x="1495486" y="1048984"/>
                    </a:lnTo>
                    <a:lnTo>
                      <a:pt x="1492023" y="1048984"/>
                    </a:lnTo>
                    <a:lnTo>
                      <a:pt x="1492023" y="1055906"/>
                    </a:lnTo>
                    <a:lnTo>
                      <a:pt x="1488564" y="1059370"/>
                    </a:lnTo>
                    <a:lnTo>
                      <a:pt x="1488564" y="1062832"/>
                    </a:lnTo>
                    <a:lnTo>
                      <a:pt x="1485100" y="1066293"/>
                    </a:lnTo>
                    <a:lnTo>
                      <a:pt x="1481636" y="1073218"/>
                    </a:lnTo>
                    <a:lnTo>
                      <a:pt x="1474714" y="1076679"/>
                    </a:lnTo>
                    <a:lnTo>
                      <a:pt x="1471250" y="1080143"/>
                    </a:lnTo>
                    <a:lnTo>
                      <a:pt x="1467791" y="1083604"/>
                    </a:lnTo>
                    <a:lnTo>
                      <a:pt x="1460864" y="1090529"/>
                    </a:lnTo>
                    <a:lnTo>
                      <a:pt x="1457404" y="1093991"/>
                    </a:lnTo>
                    <a:lnTo>
                      <a:pt x="1457404" y="1100916"/>
                    </a:lnTo>
                    <a:lnTo>
                      <a:pt x="1453941" y="1100916"/>
                    </a:lnTo>
                    <a:lnTo>
                      <a:pt x="1450477" y="1104377"/>
                    </a:lnTo>
                    <a:lnTo>
                      <a:pt x="1443554" y="1104377"/>
                    </a:lnTo>
                    <a:lnTo>
                      <a:pt x="1440091" y="1107839"/>
                    </a:lnTo>
                    <a:lnTo>
                      <a:pt x="1433168" y="1107839"/>
                    </a:lnTo>
                    <a:lnTo>
                      <a:pt x="1426245" y="1111302"/>
                    </a:lnTo>
                    <a:lnTo>
                      <a:pt x="1419318" y="1111302"/>
                    </a:lnTo>
                    <a:lnTo>
                      <a:pt x="1412395" y="1114764"/>
                    </a:lnTo>
                    <a:lnTo>
                      <a:pt x="1408931" y="1111302"/>
                    </a:lnTo>
                    <a:lnTo>
                      <a:pt x="1402009" y="1111302"/>
                    </a:lnTo>
                    <a:lnTo>
                      <a:pt x="1402009" y="1114764"/>
                    </a:lnTo>
                    <a:lnTo>
                      <a:pt x="1398545" y="1114764"/>
                    </a:lnTo>
                    <a:lnTo>
                      <a:pt x="1395086" y="1118225"/>
                    </a:lnTo>
                    <a:lnTo>
                      <a:pt x="1391622" y="1114764"/>
                    </a:lnTo>
                    <a:lnTo>
                      <a:pt x="1388159" y="1114764"/>
                    </a:lnTo>
                    <a:lnTo>
                      <a:pt x="1388159" y="1118225"/>
                    </a:lnTo>
                    <a:lnTo>
                      <a:pt x="1384699" y="1121689"/>
                    </a:lnTo>
                    <a:lnTo>
                      <a:pt x="1381236" y="1121689"/>
                    </a:lnTo>
                    <a:lnTo>
                      <a:pt x="1381236" y="1128611"/>
                    </a:lnTo>
                    <a:lnTo>
                      <a:pt x="1377772" y="1128611"/>
                    </a:lnTo>
                    <a:lnTo>
                      <a:pt x="1377772" y="1121689"/>
                    </a:lnTo>
                    <a:lnTo>
                      <a:pt x="1374313" y="1121689"/>
                    </a:lnTo>
                    <a:lnTo>
                      <a:pt x="1374313" y="1125150"/>
                    </a:lnTo>
                    <a:lnTo>
                      <a:pt x="1363927" y="1125150"/>
                    </a:lnTo>
                    <a:lnTo>
                      <a:pt x="1360463" y="1128611"/>
                    </a:lnTo>
                    <a:lnTo>
                      <a:pt x="1356999" y="1128611"/>
                    </a:lnTo>
                    <a:lnTo>
                      <a:pt x="1353540" y="1132075"/>
                    </a:lnTo>
                    <a:lnTo>
                      <a:pt x="1353540" y="1135537"/>
                    </a:lnTo>
                    <a:lnTo>
                      <a:pt x="1350076" y="1142462"/>
                    </a:lnTo>
                    <a:lnTo>
                      <a:pt x="1346613" y="1142462"/>
                    </a:lnTo>
                    <a:lnTo>
                      <a:pt x="1350076" y="1135537"/>
                    </a:lnTo>
                    <a:lnTo>
                      <a:pt x="1350076" y="1132075"/>
                    </a:lnTo>
                    <a:lnTo>
                      <a:pt x="1346613" y="1128611"/>
                    </a:lnTo>
                    <a:lnTo>
                      <a:pt x="1346613" y="1121689"/>
                    </a:lnTo>
                    <a:lnTo>
                      <a:pt x="1322229" y="1121689"/>
                    </a:lnTo>
                    <a:lnTo>
                      <a:pt x="1315454" y="1118225"/>
                    </a:lnTo>
                    <a:lnTo>
                      <a:pt x="1308531" y="1114764"/>
                    </a:lnTo>
                    <a:lnTo>
                      <a:pt x="1301456" y="1114764"/>
                    </a:lnTo>
                    <a:lnTo>
                      <a:pt x="1298144" y="1111302"/>
                    </a:lnTo>
                    <a:lnTo>
                      <a:pt x="1301456" y="1111302"/>
                    </a:lnTo>
                    <a:lnTo>
                      <a:pt x="1301456" y="1104377"/>
                    </a:lnTo>
                    <a:lnTo>
                      <a:pt x="1280684" y="1104377"/>
                    </a:lnTo>
                    <a:lnTo>
                      <a:pt x="1280684" y="1107839"/>
                    </a:lnTo>
                    <a:lnTo>
                      <a:pt x="1277371" y="1111302"/>
                    </a:lnTo>
                    <a:lnTo>
                      <a:pt x="1273908" y="1111302"/>
                    </a:lnTo>
                    <a:lnTo>
                      <a:pt x="1270297" y="1107839"/>
                    </a:lnTo>
                    <a:lnTo>
                      <a:pt x="1249524" y="1107839"/>
                    </a:lnTo>
                    <a:lnTo>
                      <a:pt x="1246212" y="1111302"/>
                    </a:lnTo>
                    <a:lnTo>
                      <a:pt x="1246212" y="1104377"/>
                    </a:lnTo>
                    <a:lnTo>
                      <a:pt x="1239138" y="1104377"/>
                    </a:lnTo>
                    <a:lnTo>
                      <a:pt x="1235674" y="1107839"/>
                    </a:lnTo>
                    <a:lnTo>
                      <a:pt x="1232215" y="1111302"/>
                    </a:lnTo>
                    <a:lnTo>
                      <a:pt x="1228751" y="1111302"/>
                    </a:lnTo>
                    <a:lnTo>
                      <a:pt x="1225288" y="1107839"/>
                    </a:lnTo>
                    <a:lnTo>
                      <a:pt x="1221829" y="1104377"/>
                    </a:lnTo>
                    <a:lnTo>
                      <a:pt x="1218365" y="1100916"/>
                    </a:lnTo>
                    <a:lnTo>
                      <a:pt x="1207979" y="1100916"/>
                    </a:lnTo>
                    <a:lnTo>
                      <a:pt x="1197592" y="1097452"/>
                    </a:lnTo>
                    <a:lnTo>
                      <a:pt x="1194128" y="1097452"/>
                    </a:lnTo>
                    <a:lnTo>
                      <a:pt x="1187206" y="1093991"/>
                    </a:lnTo>
                    <a:lnTo>
                      <a:pt x="1166433" y="1093991"/>
                    </a:lnTo>
                    <a:lnTo>
                      <a:pt x="1162969" y="1090529"/>
                    </a:lnTo>
                    <a:lnTo>
                      <a:pt x="1162969" y="1093991"/>
                    </a:lnTo>
                    <a:lnTo>
                      <a:pt x="1159510" y="1093991"/>
                    </a:lnTo>
                    <a:lnTo>
                      <a:pt x="1159510" y="1087066"/>
                    </a:lnTo>
                    <a:lnTo>
                      <a:pt x="1149124" y="1087066"/>
                    </a:lnTo>
                    <a:lnTo>
                      <a:pt x="1145660" y="1083604"/>
                    </a:lnTo>
                    <a:lnTo>
                      <a:pt x="1142196" y="1080143"/>
                    </a:lnTo>
                    <a:lnTo>
                      <a:pt x="1124887" y="1080143"/>
                    </a:lnTo>
                    <a:lnTo>
                      <a:pt x="1124887" y="1076679"/>
                    </a:lnTo>
                    <a:lnTo>
                      <a:pt x="1121423" y="1076679"/>
                    </a:lnTo>
                    <a:lnTo>
                      <a:pt x="1121423" y="1073218"/>
                    </a:lnTo>
                    <a:lnTo>
                      <a:pt x="1100651" y="1073218"/>
                    </a:lnTo>
                    <a:lnTo>
                      <a:pt x="1100651" y="1069757"/>
                    </a:lnTo>
                    <a:lnTo>
                      <a:pt x="1097191" y="1069757"/>
                    </a:lnTo>
                    <a:lnTo>
                      <a:pt x="1097191" y="1069757"/>
                    </a:lnTo>
                    <a:lnTo>
                      <a:pt x="1090264" y="1069757"/>
                    </a:lnTo>
                    <a:lnTo>
                      <a:pt x="1090264" y="1073218"/>
                    </a:lnTo>
                    <a:lnTo>
                      <a:pt x="1086805" y="1069757"/>
                    </a:lnTo>
                    <a:lnTo>
                      <a:pt x="1086805" y="1066293"/>
                    </a:lnTo>
                    <a:lnTo>
                      <a:pt x="1083341" y="1069757"/>
                    </a:lnTo>
                    <a:lnTo>
                      <a:pt x="1069491" y="1069757"/>
                    </a:lnTo>
                    <a:lnTo>
                      <a:pt x="1062569" y="1066293"/>
                    </a:lnTo>
                    <a:lnTo>
                      <a:pt x="1059105" y="1066293"/>
                    </a:lnTo>
                    <a:lnTo>
                      <a:pt x="1055646" y="1069757"/>
                    </a:lnTo>
                    <a:lnTo>
                      <a:pt x="1038332" y="1066293"/>
                    </a:lnTo>
                    <a:lnTo>
                      <a:pt x="1024486" y="1066293"/>
                    </a:lnTo>
                    <a:lnTo>
                      <a:pt x="1024486" y="1062832"/>
                    </a:lnTo>
                    <a:lnTo>
                      <a:pt x="1021023" y="1059370"/>
                    </a:lnTo>
                    <a:lnTo>
                      <a:pt x="1014100" y="1055906"/>
                    </a:lnTo>
                    <a:lnTo>
                      <a:pt x="1003714" y="1055906"/>
                    </a:lnTo>
                    <a:lnTo>
                      <a:pt x="1000250" y="1048984"/>
                    </a:lnTo>
                    <a:lnTo>
                      <a:pt x="1000250" y="1042059"/>
                    </a:lnTo>
                    <a:lnTo>
                      <a:pt x="996786" y="1042059"/>
                    </a:lnTo>
                    <a:lnTo>
                      <a:pt x="996786" y="1045520"/>
                    </a:lnTo>
                    <a:lnTo>
                      <a:pt x="993327" y="1045520"/>
                    </a:lnTo>
                    <a:lnTo>
                      <a:pt x="993327" y="1038597"/>
                    </a:lnTo>
                    <a:lnTo>
                      <a:pt x="989863" y="1035134"/>
                    </a:lnTo>
                    <a:lnTo>
                      <a:pt x="989863" y="1028211"/>
                    </a:lnTo>
                    <a:lnTo>
                      <a:pt x="993327" y="1024747"/>
                    </a:lnTo>
                    <a:lnTo>
                      <a:pt x="993327" y="1021286"/>
                    </a:lnTo>
                    <a:lnTo>
                      <a:pt x="996786" y="1017824"/>
                    </a:lnTo>
                    <a:lnTo>
                      <a:pt x="996786" y="1003974"/>
                    </a:lnTo>
                    <a:lnTo>
                      <a:pt x="993327" y="997052"/>
                    </a:lnTo>
                    <a:lnTo>
                      <a:pt x="993327" y="993588"/>
                    </a:lnTo>
                    <a:lnTo>
                      <a:pt x="989863" y="993588"/>
                    </a:lnTo>
                    <a:lnTo>
                      <a:pt x="986400" y="990127"/>
                    </a:lnTo>
                    <a:lnTo>
                      <a:pt x="976018" y="990127"/>
                    </a:lnTo>
                    <a:lnTo>
                      <a:pt x="969091" y="986665"/>
                    </a:lnTo>
                    <a:lnTo>
                      <a:pt x="965632" y="983201"/>
                    </a:lnTo>
                    <a:lnTo>
                      <a:pt x="962168" y="979740"/>
                    </a:lnTo>
                    <a:lnTo>
                      <a:pt x="955245" y="976279"/>
                    </a:lnTo>
                    <a:lnTo>
                      <a:pt x="951781" y="976279"/>
                    </a:lnTo>
                    <a:lnTo>
                      <a:pt x="944859" y="972815"/>
                    </a:lnTo>
                    <a:lnTo>
                      <a:pt x="944859" y="955354"/>
                    </a:lnTo>
                    <a:lnTo>
                      <a:pt x="937931" y="955354"/>
                    </a:lnTo>
                    <a:lnTo>
                      <a:pt x="937931" y="952042"/>
                    </a:lnTo>
                    <a:lnTo>
                      <a:pt x="934472" y="948432"/>
                    </a:lnTo>
                    <a:lnTo>
                      <a:pt x="934472" y="952042"/>
                    </a:lnTo>
                    <a:lnTo>
                      <a:pt x="931009" y="952042"/>
                    </a:lnTo>
                    <a:lnTo>
                      <a:pt x="931009" y="948432"/>
                    </a:lnTo>
                    <a:lnTo>
                      <a:pt x="927545" y="948432"/>
                    </a:lnTo>
                    <a:lnTo>
                      <a:pt x="927545" y="952042"/>
                    </a:lnTo>
                    <a:lnTo>
                      <a:pt x="920622" y="952042"/>
                    </a:lnTo>
                    <a:lnTo>
                      <a:pt x="920622" y="948432"/>
                    </a:lnTo>
                    <a:lnTo>
                      <a:pt x="910236" y="948432"/>
                    </a:lnTo>
                    <a:lnTo>
                      <a:pt x="903313" y="944968"/>
                    </a:lnTo>
                    <a:lnTo>
                      <a:pt x="899849" y="944968"/>
                    </a:lnTo>
                    <a:lnTo>
                      <a:pt x="892927" y="941656"/>
                    </a:lnTo>
                    <a:lnTo>
                      <a:pt x="889463" y="941656"/>
                    </a:lnTo>
                    <a:lnTo>
                      <a:pt x="882540" y="944968"/>
                    </a:lnTo>
                    <a:lnTo>
                      <a:pt x="868690" y="944968"/>
                    </a:lnTo>
                    <a:lnTo>
                      <a:pt x="861767" y="948432"/>
                    </a:lnTo>
                    <a:lnTo>
                      <a:pt x="858304" y="948432"/>
                    </a:lnTo>
                    <a:lnTo>
                      <a:pt x="851381" y="952042"/>
                    </a:lnTo>
                    <a:lnTo>
                      <a:pt x="851381" y="955354"/>
                    </a:lnTo>
                    <a:lnTo>
                      <a:pt x="844453" y="958967"/>
                    </a:lnTo>
                    <a:lnTo>
                      <a:pt x="816758" y="948432"/>
                    </a:lnTo>
                    <a:lnTo>
                      <a:pt x="816758" y="941656"/>
                    </a:lnTo>
                    <a:lnTo>
                      <a:pt x="820222" y="934581"/>
                    </a:lnTo>
                    <a:lnTo>
                      <a:pt x="820222" y="927659"/>
                    </a:lnTo>
                    <a:lnTo>
                      <a:pt x="816758" y="924195"/>
                    </a:lnTo>
                    <a:lnTo>
                      <a:pt x="816758" y="920885"/>
                    </a:lnTo>
                    <a:lnTo>
                      <a:pt x="806371" y="920885"/>
                    </a:lnTo>
                    <a:lnTo>
                      <a:pt x="806371" y="917272"/>
                    </a:lnTo>
                    <a:lnTo>
                      <a:pt x="802908" y="917272"/>
                    </a:lnTo>
                    <a:lnTo>
                      <a:pt x="802908" y="913809"/>
                    </a:lnTo>
                    <a:lnTo>
                      <a:pt x="799449" y="917272"/>
                    </a:lnTo>
                    <a:lnTo>
                      <a:pt x="795985" y="917272"/>
                    </a:lnTo>
                    <a:lnTo>
                      <a:pt x="795985" y="913809"/>
                    </a:lnTo>
                    <a:lnTo>
                      <a:pt x="792521" y="910499"/>
                    </a:lnTo>
                    <a:lnTo>
                      <a:pt x="775212" y="910499"/>
                    </a:lnTo>
                    <a:lnTo>
                      <a:pt x="771748" y="906886"/>
                    </a:lnTo>
                    <a:lnTo>
                      <a:pt x="771748" y="900112"/>
                    </a:lnTo>
                    <a:lnTo>
                      <a:pt x="775212" y="896499"/>
                    </a:lnTo>
                    <a:lnTo>
                      <a:pt x="775212" y="893036"/>
                    </a:lnTo>
                    <a:lnTo>
                      <a:pt x="761362" y="893036"/>
                    </a:lnTo>
                    <a:lnTo>
                      <a:pt x="737130" y="900112"/>
                    </a:lnTo>
                    <a:lnTo>
                      <a:pt x="723280" y="900112"/>
                    </a:lnTo>
                    <a:lnTo>
                      <a:pt x="716357" y="896499"/>
                    </a:lnTo>
                    <a:lnTo>
                      <a:pt x="712894" y="896499"/>
                    </a:lnTo>
                    <a:lnTo>
                      <a:pt x="574406" y="861876"/>
                    </a:lnTo>
                    <a:lnTo>
                      <a:pt x="453233" y="834330"/>
                    </a:lnTo>
                    <a:lnTo>
                      <a:pt x="318062" y="799558"/>
                    </a:lnTo>
                    <a:lnTo>
                      <a:pt x="314599" y="799558"/>
                    </a:lnTo>
                    <a:lnTo>
                      <a:pt x="314599" y="803171"/>
                    </a:lnTo>
                    <a:lnTo>
                      <a:pt x="311135" y="803171"/>
                    </a:lnTo>
                    <a:lnTo>
                      <a:pt x="311135" y="806634"/>
                    </a:lnTo>
                    <a:lnTo>
                      <a:pt x="307676" y="810096"/>
                    </a:lnTo>
                    <a:lnTo>
                      <a:pt x="304212" y="810096"/>
                    </a:lnTo>
                    <a:lnTo>
                      <a:pt x="304212" y="803171"/>
                    </a:lnTo>
                    <a:lnTo>
                      <a:pt x="297289" y="803171"/>
                    </a:lnTo>
                    <a:lnTo>
                      <a:pt x="297289" y="799558"/>
                    </a:lnTo>
                    <a:lnTo>
                      <a:pt x="300748" y="799558"/>
                    </a:lnTo>
                    <a:lnTo>
                      <a:pt x="300748" y="796248"/>
                    </a:lnTo>
                    <a:lnTo>
                      <a:pt x="297289" y="796248"/>
                    </a:lnTo>
                    <a:lnTo>
                      <a:pt x="293826" y="792784"/>
                    </a:lnTo>
                    <a:lnTo>
                      <a:pt x="283439" y="792784"/>
                    </a:lnTo>
                    <a:lnTo>
                      <a:pt x="279976" y="789174"/>
                    </a:lnTo>
                    <a:lnTo>
                      <a:pt x="262666" y="789174"/>
                    </a:lnTo>
                    <a:lnTo>
                      <a:pt x="259203" y="785862"/>
                    </a:lnTo>
                    <a:lnTo>
                      <a:pt x="255744" y="782398"/>
                    </a:lnTo>
                    <a:lnTo>
                      <a:pt x="255744" y="785862"/>
                    </a:lnTo>
                    <a:lnTo>
                      <a:pt x="248816" y="785862"/>
                    </a:lnTo>
                    <a:lnTo>
                      <a:pt x="245357" y="782398"/>
                    </a:lnTo>
                    <a:lnTo>
                      <a:pt x="241894" y="782398"/>
                    </a:lnTo>
                    <a:lnTo>
                      <a:pt x="234971" y="778787"/>
                    </a:lnTo>
                    <a:lnTo>
                      <a:pt x="228043" y="778787"/>
                    </a:lnTo>
                    <a:lnTo>
                      <a:pt x="224584" y="775475"/>
                    </a:lnTo>
                    <a:lnTo>
                      <a:pt x="221121" y="775475"/>
                    </a:lnTo>
                    <a:lnTo>
                      <a:pt x="217657" y="778787"/>
                    </a:lnTo>
                    <a:lnTo>
                      <a:pt x="214198" y="778787"/>
                    </a:lnTo>
                    <a:lnTo>
                      <a:pt x="210734" y="775475"/>
                    </a:lnTo>
                    <a:lnTo>
                      <a:pt x="207271" y="775475"/>
                    </a:lnTo>
                    <a:lnTo>
                      <a:pt x="207271" y="772012"/>
                    </a:lnTo>
                    <a:lnTo>
                      <a:pt x="196884" y="772012"/>
                    </a:lnTo>
                    <a:lnTo>
                      <a:pt x="196884" y="761625"/>
                    </a:lnTo>
                    <a:lnTo>
                      <a:pt x="189961" y="761625"/>
                    </a:lnTo>
                    <a:lnTo>
                      <a:pt x="189961" y="765089"/>
                    </a:lnTo>
                    <a:lnTo>
                      <a:pt x="186498" y="765089"/>
                    </a:lnTo>
                    <a:lnTo>
                      <a:pt x="186498" y="758014"/>
                    </a:lnTo>
                    <a:lnTo>
                      <a:pt x="183039" y="758014"/>
                    </a:lnTo>
                    <a:lnTo>
                      <a:pt x="179575" y="754702"/>
                    </a:lnTo>
                    <a:lnTo>
                      <a:pt x="172652" y="754702"/>
                    </a:lnTo>
                    <a:lnTo>
                      <a:pt x="172652" y="751239"/>
                    </a:lnTo>
                    <a:lnTo>
                      <a:pt x="169189" y="747628"/>
                    </a:lnTo>
                    <a:lnTo>
                      <a:pt x="162266" y="747628"/>
                    </a:lnTo>
                    <a:lnTo>
                      <a:pt x="158802" y="751239"/>
                    </a:lnTo>
                    <a:lnTo>
                      <a:pt x="158802" y="754702"/>
                    </a:lnTo>
                    <a:lnTo>
                      <a:pt x="155338" y="754702"/>
                    </a:lnTo>
                    <a:lnTo>
                      <a:pt x="151879" y="751239"/>
                    </a:lnTo>
                    <a:lnTo>
                      <a:pt x="148416" y="747628"/>
                    </a:lnTo>
                    <a:lnTo>
                      <a:pt x="151879" y="744164"/>
                    </a:lnTo>
                    <a:lnTo>
                      <a:pt x="151879" y="740852"/>
                    </a:lnTo>
                    <a:lnTo>
                      <a:pt x="155338" y="737242"/>
                    </a:lnTo>
                    <a:lnTo>
                      <a:pt x="155338" y="733778"/>
                    </a:lnTo>
                    <a:lnTo>
                      <a:pt x="151879" y="730466"/>
                    </a:lnTo>
                    <a:lnTo>
                      <a:pt x="148416" y="730466"/>
                    </a:lnTo>
                    <a:lnTo>
                      <a:pt x="144952" y="733778"/>
                    </a:lnTo>
                    <a:lnTo>
                      <a:pt x="144952" y="740852"/>
                    </a:lnTo>
                    <a:lnTo>
                      <a:pt x="141493" y="740852"/>
                    </a:lnTo>
                    <a:lnTo>
                      <a:pt x="141493" y="737242"/>
                    </a:lnTo>
                    <a:lnTo>
                      <a:pt x="134566" y="737242"/>
                    </a:lnTo>
                    <a:lnTo>
                      <a:pt x="134566" y="740852"/>
                    </a:lnTo>
                    <a:lnTo>
                      <a:pt x="131107" y="737242"/>
                    </a:lnTo>
                    <a:lnTo>
                      <a:pt x="127643" y="737242"/>
                    </a:lnTo>
                    <a:lnTo>
                      <a:pt x="127643" y="730466"/>
                    </a:lnTo>
                    <a:lnTo>
                      <a:pt x="134566" y="730466"/>
                    </a:lnTo>
                    <a:lnTo>
                      <a:pt x="134566" y="723391"/>
                    </a:lnTo>
                    <a:lnTo>
                      <a:pt x="131107" y="723391"/>
                    </a:lnTo>
                    <a:lnTo>
                      <a:pt x="131107" y="719930"/>
                    </a:lnTo>
                    <a:lnTo>
                      <a:pt x="127643" y="716469"/>
                    </a:lnTo>
                    <a:lnTo>
                      <a:pt x="124179" y="713005"/>
                    </a:lnTo>
                    <a:lnTo>
                      <a:pt x="124179" y="709544"/>
                    </a:lnTo>
                    <a:lnTo>
                      <a:pt x="127643" y="706082"/>
                    </a:lnTo>
                    <a:lnTo>
                      <a:pt x="127643" y="702619"/>
                    </a:lnTo>
                    <a:lnTo>
                      <a:pt x="131107" y="699157"/>
                    </a:lnTo>
                    <a:lnTo>
                      <a:pt x="131107" y="695696"/>
                    </a:lnTo>
                    <a:lnTo>
                      <a:pt x="127643" y="692232"/>
                    </a:lnTo>
                    <a:lnTo>
                      <a:pt x="127643" y="688771"/>
                    </a:lnTo>
                    <a:lnTo>
                      <a:pt x="131107" y="685309"/>
                    </a:lnTo>
                    <a:lnTo>
                      <a:pt x="131107" y="678384"/>
                    </a:lnTo>
                    <a:lnTo>
                      <a:pt x="134566" y="678384"/>
                    </a:lnTo>
                    <a:lnTo>
                      <a:pt x="134566" y="674923"/>
                    </a:lnTo>
                    <a:lnTo>
                      <a:pt x="138029" y="674923"/>
                    </a:lnTo>
                    <a:lnTo>
                      <a:pt x="138029" y="671459"/>
                    </a:lnTo>
                    <a:lnTo>
                      <a:pt x="134566" y="671459"/>
                    </a:lnTo>
                    <a:lnTo>
                      <a:pt x="134566" y="667998"/>
                    </a:lnTo>
                    <a:lnTo>
                      <a:pt x="138029" y="667998"/>
                    </a:lnTo>
                    <a:lnTo>
                      <a:pt x="138029" y="664537"/>
                    </a:lnTo>
                    <a:lnTo>
                      <a:pt x="141493" y="664537"/>
                    </a:lnTo>
                    <a:lnTo>
                      <a:pt x="144952" y="661073"/>
                    </a:lnTo>
                    <a:lnTo>
                      <a:pt x="148416" y="657612"/>
                    </a:lnTo>
                    <a:lnTo>
                      <a:pt x="148416" y="654150"/>
                    </a:lnTo>
                    <a:lnTo>
                      <a:pt x="151879" y="654150"/>
                    </a:lnTo>
                    <a:lnTo>
                      <a:pt x="151879" y="657612"/>
                    </a:lnTo>
                    <a:lnTo>
                      <a:pt x="155338" y="661073"/>
                    </a:lnTo>
                    <a:lnTo>
                      <a:pt x="158802" y="657612"/>
                    </a:lnTo>
                    <a:lnTo>
                      <a:pt x="158802" y="647225"/>
                    </a:lnTo>
                    <a:lnTo>
                      <a:pt x="162266" y="643764"/>
                    </a:lnTo>
                    <a:lnTo>
                      <a:pt x="162266" y="640300"/>
                    </a:lnTo>
                    <a:lnTo>
                      <a:pt x="169189" y="640300"/>
                    </a:lnTo>
                    <a:lnTo>
                      <a:pt x="172652" y="643764"/>
                    </a:lnTo>
                    <a:lnTo>
                      <a:pt x="176111" y="640300"/>
                    </a:lnTo>
                    <a:lnTo>
                      <a:pt x="179575" y="636839"/>
                    </a:lnTo>
                    <a:lnTo>
                      <a:pt x="179575" y="633377"/>
                    </a:lnTo>
                    <a:lnTo>
                      <a:pt x="176111" y="629914"/>
                    </a:lnTo>
                    <a:lnTo>
                      <a:pt x="172652" y="629914"/>
                    </a:lnTo>
                    <a:lnTo>
                      <a:pt x="172652" y="633377"/>
                    </a:lnTo>
                    <a:lnTo>
                      <a:pt x="169189" y="629914"/>
                    </a:lnTo>
                    <a:lnTo>
                      <a:pt x="169189" y="626452"/>
                    </a:lnTo>
                    <a:lnTo>
                      <a:pt x="172652" y="622991"/>
                    </a:lnTo>
                    <a:lnTo>
                      <a:pt x="179575" y="622991"/>
                    </a:lnTo>
                    <a:lnTo>
                      <a:pt x="179575" y="619527"/>
                    </a:lnTo>
                    <a:lnTo>
                      <a:pt x="183039" y="619527"/>
                    </a:lnTo>
                    <a:lnTo>
                      <a:pt x="183039" y="616066"/>
                    </a:lnTo>
                    <a:lnTo>
                      <a:pt x="179575" y="612604"/>
                    </a:lnTo>
                    <a:lnTo>
                      <a:pt x="176111" y="612604"/>
                    </a:lnTo>
                    <a:lnTo>
                      <a:pt x="176111" y="609141"/>
                    </a:lnTo>
                    <a:lnTo>
                      <a:pt x="172652" y="605679"/>
                    </a:lnTo>
                    <a:lnTo>
                      <a:pt x="172652" y="595293"/>
                    </a:lnTo>
                    <a:lnTo>
                      <a:pt x="179575" y="595293"/>
                    </a:lnTo>
                    <a:lnTo>
                      <a:pt x="179575" y="598754"/>
                    </a:lnTo>
                    <a:lnTo>
                      <a:pt x="183039" y="598754"/>
                    </a:lnTo>
                    <a:lnTo>
                      <a:pt x="186498" y="602218"/>
                    </a:lnTo>
                    <a:lnTo>
                      <a:pt x="189961" y="605679"/>
                    </a:lnTo>
                    <a:lnTo>
                      <a:pt x="196884" y="605679"/>
                    </a:lnTo>
                    <a:lnTo>
                      <a:pt x="196884" y="598754"/>
                    </a:lnTo>
                    <a:lnTo>
                      <a:pt x="193425" y="595293"/>
                    </a:lnTo>
                    <a:lnTo>
                      <a:pt x="193425" y="588368"/>
                    </a:lnTo>
                    <a:lnTo>
                      <a:pt x="196884" y="588368"/>
                    </a:lnTo>
                    <a:lnTo>
                      <a:pt x="200348" y="584907"/>
                    </a:lnTo>
                    <a:lnTo>
                      <a:pt x="203812" y="581445"/>
                    </a:lnTo>
                    <a:lnTo>
                      <a:pt x="203812" y="577984"/>
                    </a:lnTo>
                    <a:lnTo>
                      <a:pt x="207271" y="574520"/>
                    </a:lnTo>
                    <a:lnTo>
                      <a:pt x="203812" y="571059"/>
                    </a:lnTo>
                    <a:lnTo>
                      <a:pt x="203812" y="564134"/>
                    </a:lnTo>
                    <a:lnTo>
                      <a:pt x="196884" y="564134"/>
                    </a:lnTo>
                    <a:lnTo>
                      <a:pt x="193425" y="560672"/>
                    </a:lnTo>
                    <a:lnTo>
                      <a:pt x="193425" y="550286"/>
                    </a:lnTo>
                    <a:lnTo>
                      <a:pt x="189961" y="543361"/>
                    </a:lnTo>
                    <a:lnTo>
                      <a:pt x="183039" y="539899"/>
                    </a:lnTo>
                    <a:lnTo>
                      <a:pt x="179575" y="536438"/>
                    </a:lnTo>
                    <a:lnTo>
                      <a:pt x="176111" y="532974"/>
                    </a:lnTo>
                    <a:lnTo>
                      <a:pt x="172652" y="529513"/>
                    </a:lnTo>
                    <a:lnTo>
                      <a:pt x="169189" y="522588"/>
                    </a:lnTo>
                    <a:lnTo>
                      <a:pt x="169189" y="515665"/>
                    </a:lnTo>
                    <a:lnTo>
                      <a:pt x="165725" y="512201"/>
                    </a:lnTo>
                    <a:lnTo>
                      <a:pt x="162266" y="508740"/>
                    </a:lnTo>
                    <a:lnTo>
                      <a:pt x="158802" y="505279"/>
                    </a:lnTo>
                    <a:lnTo>
                      <a:pt x="158802" y="508740"/>
                    </a:lnTo>
                    <a:lnTo>
                      <a:pt x="155338" y="508740"/>
                    </a:lnTo>
                    <a:lnTo>
                      <a:pt x="155338" y="512201"/>
                    </a:lnTo>
                    <a:lnTo>
                      <a:pt x="158802" y="515665"/>
                    </a:lnTo>
                    <a:lnTo>
                      <a:pt x="158802" y="519127"/>
                    </a:lnTo>
                    <a:lnTo>
                      <a:pt x="162266" y="519127"/>
                    </a:lnTo>
                    <a:lnTo>
                      <a:pt x="162266" y="526052"/>
                    </a:lnTo>
                    <a:lnTo>
                      <a:pt x="158802" y="526052"/>
                    </a:lnTo>
                    <a:lnTo>
                      <a:pt x="158802" y="529513"/>
                    </a:lnTo>
                    <a:lnTo>
                      <a:pt x="144952" y="529513"/>
                    </a:lnTo>
                    <a:lnTo>
                      <a:pt x="144952" y="515665"/>
                    </a:lnTo>
                    <a:lnTo>
                      <a:pt x="141493" y="512201"/>
                    </a:lnTo>
                    <a:lnTo>
                      <a:pt x="138029" y="512201"/>
                    </a:lnTo>
                    <a:lnTo>
                      <a:pt x="134566" y="508740"/>
                    </a:lnTo>
                    <a:lnTo>
                      <a:pt x="127643" y="508740"/>
                    </a:lnTo>
                    <a:lnTo>
                      <a:pt x="127643" y="505279"/>
                    </a:lnTo>
                    <a:lnTo>
                      <a:pt x="124179" y="501815"/>
                    </a:lnTo>
                    <a:lnTo>
                      <a:pt x="117256" y="498354"/>
                    </a:lnTo>
                    <a:lnTo>
                      <a:pt x="113793" y="494892"/>
                    </a:lnTo>
                    <a:lnTo>
                      <a:pt x="113793" y="491429"/>
                    </a:lnTo>
                    <a:lnTo>
                      <a:pt x="106870" y="487967"/>
                    </a:lnTo>
                    <a:lnTo>
                      <a:pt x="103406" y="487967"/>
                    </a:lnTo>
                    <a:lnTo>
                      <a:pt x="99947" y="484506"/>
                    </a:lnTo>
                    <a:lnTo>
                      <a:pt x="99947" y="481042"/>
                    </a:lnTo>
                    <a:lnTo>
                      <a:pt x="93020" y="477581"/>
                    </a:lnTo>
                    <a:lnTo>
                      <a:pt x="89561" y="474119"/>
                    </a:lnTo>
                    <a:lnTo>
                      <a:pt x="86097" y="474119"/>
                    </a:lnTo>
                    <a:lnTo>
                      <a:pt x="86097" y="470656"/>
                    </a:lnTo>
                    <a:lnTo>
                      <a:pt x="82633" y="470656"/>
                    </a:lnTo>
                    <a:lnTo>
                      <a:pt x="82633" y="474119"/>
                    </a:lnTo>
                    <a:lnTo>
                      <a:pt x="75711" y="477581"/>
                    </a:lnTo>
                    <a:lnTo>
                      <a:pt x="68788" y="477581"/>
                    </a:lnTo>
                    <a:lnTo>
                      <a:pt x="68788" y="456808"/>
                    </a:lnTo>
                    <a:lnTo>
                      <a:pt x="65324" y="456808"/>
                    </a:lnTo>
                    <a:lnTo>
                      <a:pt x="61861" y="453347"/>
                    </a:lnTo>
                    <a:lnTo>
                      <a:pt x="54938" y="453347"/>
                    </a:lnTo>
                    <a:lnTo>
                      <a:pt x="51474" y="456808"/>
                    </a:lnTo>
                    <a:lnTo>
                      <a:pt x="44551" y="456808"/>
                    </a:lnTo>
                    <a:lnTo>
                      <a:pt x="41088" y="460269"/>
                    </a:lnTo>
                    <a:lnTo>
                      <a:pt x="30701" y="460269"/>
                    </a:lnTo>
                    <a:lnTo>
                      <a:pt x="30701" y="456808"/>
                    </a:lnTo>
                    <a:lnTo>
                      <a:pt x="34165" y="453347"/>
                    </a:lnTo>
                    <a:lnTo>
                      <a:pt x="37629" y="449883"/>
                    </a:lnTo>
                    <a:lnTo>
                      <a:pt x="41088" y="446422"/>
                    </a:lnTo>
                    <a:lnTo>
                      <a:pt x="37629" y="442960"/>
                    </a:lnTo>
                    <a:lnTo>
                      <a:pt x="34165" y="439496"/>
                    </a:lnTo>
                    <a:lnTo>
                      <a:pt x="30701" y="442960"/>
                    </a:lnTo>
                    <a:lnTo>
                      <a:pt x="27242" y="446422"/>
                    </a:lnTo>
                    <a:lnTo>
                      <a:pt x="23779" y="442960"/>
                    </a:lnTo>
                    <a:lnTo>
                      <a:pt x="23779" y="436035"/>
                    </a:lnTo>
                    <a:lnTo>
                      <a:pt x="20315" y="432574"/>
                    </a:lnTo>
                    <a:lnTo>
                      <a:pt x="6469" y="432574"/>
                    </a:lnTo>
                    <a:lnTo>
                      <a:pt x="3006" y="429110"/>
                    </a:lnTo>
                    <a:lnTo>
                      <a:pt x="3006" y="425649"/>
                    </a:lnTo>
                    <a:lnTo>
                      <a:pt x="6469" y="425649"/>
                    </a:lnTo>
                    <a:lnTo>
                      <a:pt x="6469" y="422187"/>
                    </a:lnTo>
                    <a:lnTo>
                      <a:pt x="9928" y="422187"/>
                    </a:lnTo>
                    <a:lnTo>
                      <a:pt x="9928" y="418724"/>
                    </a:lnTo>
                    <a:lnTo>
                      <a:pt x="13392" y="415262"/>
                    </a:lnTo>
                    <a:lnTo>
                      <a:pt x="13392" y="408337"/>
                    </a:lnTo>
                    <a:lnTo>
                      <a:pt x="6469" y="408337"/>
                    </a:lnTo>
                    <a:lnTo>
                      <a:pt x="6469" y="404876"/>
                    </a:lnTo>
                    <a:lnTo>
                      <a:pt x="9928" y="404876"/>
                    </a:lnTo>
                    <a:lnTo>
                      <a:pt x="9928" y="401414"/>
                    </a:lnTo>
                    <a:lnTo>
                      <a:pt x="6469" y="397951"/>
                    </a:lnTo>
                    <a:lnTo>
                      <a:pt x="3006" y="391028"/>
                    </a:lnTo>
                    <a:lnTo>
                      <a:pt x="-458" y="387564"/>
                    </a:lnTo>
                    <a:lnTo>
                      <a:pt x="-458" y="384103"/>
                    </a:lnTo>
                    <a:lnTo>
                      <a:pt x="3006" y="380642"/>
                    </a:lnTo>
                    <a:lnTo>
                      <a:pt x="3006" y="377178"/>
                    </a:lnTo>
                    <a:lnTo>
                      <a:pt x="16856" y="377178"/>
                    </a:lnTo>
                    <a:lnTo>
                      <a:pt x="16856" y="373717"/>
                    </a:lnTo>
                    <a:lnTo>
                      <a:pt x="20315" y="370255"/>
                    </a:lnTo>
                    <a:lnTo>
                      <a:pt x="20315" y="366791"/>
                    </a:lnTo>
                    <a:lnTo>
                      <a:pt x="13392" y="366791"/>
                    </a:lnTo>
                    <a:lnTo>
                      <a:pt x="9928" y="370255"/>
                    </a:lnTo>
                    <a:lnTo>
                      <a:pt x="9928" y="373717"/>
                    </a:lnTo>
                    <a:lnTo>
                      <a:pt x="6469" y="373717"/>
                    </a:lnTo>
                    <a:lnTo>
                      <a:pt x="3006" y="370255"/>
                    </a:lnTo>
                    <a:lnTo>
                      <a:pt x="3006" y="366791"/>
                    </a:lnTo>
                    <a:lnTo>
                      <a:pt x="6469" y="363330"/>
                    </a:lnTo>
                    <a:lnTo>
                      <a:pt x="6469" y="359869"/>
                    </a:lnTo>
                    <a:lnTo>
                      <a:pt x="9928" y="356407"/>
                    </a:lnTo>
                    <a:lnTo>
                      <a:pt x="9928" y="349482"/>
                    </a:lnTo>
                    <a:lnTo>
                      <a:pt x="13392" y="346021"/>
                    </a:lnTo>
                    <a:lnTo>
                      <a:pt x="13392" y="342557"/>
                    </a:lnTo>
                    <a:lnTo>
                      <a:pt x="16856" y="342557"/>
                    </a:lnTo>
                    <a:lnTo>
                      <a:pt x="20315" y="339096"/>
                    </a:lnTo>
                    <a:lnTo>
                      <a:pt x="20315" y="335635"/>
                    </a:lnTo>
                    <a:lnTo>
                      <a:pt x="23779" y="332171"/>
                    </a:lnTo>
                    <a:lnTo>
                      <a:pt x="23779" y="314862"/>
                    </a:lnTo>
                    <a:lnTo>
                      <a:pt x="27242" y="311398"/>
                    </a:lnTo>
                    <a:lnTo>
                      <a:pt x="27242" y="314862"/>
                    </a:lnTo>
                    <a:lnTo>
                      <a:pt x="30701" y="314862"/>
                    </a:lnTo>
                    <a:lnTo>
                      <a:pt x="34165" y="311398"/>
                    </a:lnTo>
                    <a:lnTo>
                      <a:pt x="37629" y="311398"/>
                    </a:lnTo>
                    <a:lnTo>
                      <a:pt x="37629" y="307937"/>
                    </a:lnTo>
                    <a:lnTo>
                      <a:pt x="34165" y="307937"/>
                    </a:lnTo>
                    <a:lnTo>
                      <a:pt x="30701" y="304475"/>
                    </a:lnTo>
                    <a:lnTo>
                      <a:pt x="27242" y="304475"/>
                    </a:lnTo>
                    <a:lnTo>
                      <a:pt x="30701" y="301012"/>
                    </a:lnTo>
                    <a:lnTo>
                      <a:pt x="30701" y="294089"/>
                    </a:lnTo>
                    <a:lnTo>
                      <a:pt x="23779" y="294089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2542A066-104C-382D-F912-68FFAED053A6}"/>
                  </a:ext>
                </a:extLst>
              </p:cNvPr>
              <p:cNvSpPr/>
              <p:nvPr/>
            </p:nvSpPr>
            <p:spPr>
              <a:xfrm>
                <a:off x="5461113" y="3816329"/>
                <a:ext cx="1549530" cy="1470051"/>
              </a:xfrm>
              <a:custGeom>
                <a:avLst/>
                <a:gdLst>
                  <a:gd name="connsiteX0" fmla="*/ 183787 w 1549530"/>
                  <a:gd name="connsiteY0" fmla="*/ 689676 h 1470051"/>
                  <a:gd name="connsiteX1" fmla="*/ 191013 w 1549530"/>
                  <a:gd name="connsiteY1" fmla="*/ 689676 h 1470051"/>
                  <a:gd name="connsiteX2" fmla="*/ 198239 w 1549530"/>
                  <a:gd name="connsiteY2" fmla="*/ 686063 h 1470051"/>
                  <a:gd name="connsiteX3" fmla="*/ 230749 w 1549530"/>
                  <a:gd name="connsiteY3" fmla="*/ 686063 h 1470051"/>
                  <a:gd name="connsiteX4" fmla="*/ 241590 w 1549530"/>
                  <a:gd name="connsiteY4" fmla="*/ 682450 h 1470051"/>
                  <a:gd name="connsiteX5" fmla="*/ 284941 w 1549530"/>
                  <a:gd name="connsiteY5" fmla="*/ 682450 h 1470051"/>
                  <a:gd name="connsiteX6" fmla="*/ 292167 w 1549530"/>
                  <a:gd name="connsiteY6" fmla="*/ 678837 h 1470051"/>
                  <a:gd name="connsiteX7" fmla="*/ 321067 w 1549530"/>
                  <a:gd name="connsiteY7" fmla="*/ 678837 h 1470051"/>
                  <a:gd name="connsiteX8" fmla="*/ 328292 w 1549530"/>
                  <a:gd name="connsiteY8" fmla="*/ 675224 h 1470051"/>
                  <a:gd name="connsiteX9" fmla="*/ 331908 w 1549530"/>
                  <a:gd name="connsiteY9" fmla="*/ 675224 h 1470051"/>
                  <a:gd name="connsiteX10" fmla="*/ 335518 w 1549530"/>
                  <a:gd name="connsiteY10" fmla="*/ 671611 h 1470051"/>
                  <a:gd name="connsiteX11" fmla="*/ 335518 w 1549530"/>
                  <a:gd name="connsiteY11" fmla="*/ 667998 h 1470051"/>
                  <a:gd name="connsiteX12" fmla="*/ 339129 w 1549530"/>
                  <a:gd name="connsiteY12" fmla="*/ 664385 h 1470051"/>
                  <a:gd name="connsiteX13" fmla="*/ 342744 w 1549530"/>
                  <a:gd name="connsiteY13" fmla="*/ 657161 h 1470051"/>
                  <a:gd name="connsiteX14" fmla="*/ 346355 w 1549530"/>
                  <a:gd name="connsiteY14" fmla="*/ 653548 h 1470051"/>
                  <a:gd name="connsiteX15" fmla="*/ 346355 w 1549530"/>
                  <a:gd name="connsiteY15" fmla="*/ 646322 h 1470051"/>
                  <a:gd name="connsiteX16" fmla="*/ 349970 w 1549530"/>
                  <a:gd name="connsiteY16" fmla="*/ 639096 h 1470051"/>
                  <a:gd name="connsiteX17" fmla="*/ 349970 w 1549530"/>
                  <a:gd name="connsiteY17" fmla="*/ 628260 h 1470051"/>
                  <a:gd name="connsiteX18" fmla="*/ 353581 w 1549530"/>
                  <a:gd name="connsiteY18" fmla="*/ 617421 h 1470051"/>
                  <a:gd name="connsiteX19" fmla="*/ 357196 w 1549530"/>
                  <a:gd name="connsiteY19" fmla="*/ 613808 h 1470051"/>
                  <a:gd name="connsiteX20" fmla="*/ 357196 w 1549530"/>
                  <a:gd name="connsiteY20" fmla="*/ 606584 h 1470051"/>
                  <a:gd name="connsiteX21" fmla="*/ 360807 w 1549530"/>
                  <a:gd name="connsiteY21" fmla="*/ 602971 h 1470051"/>
                  <a:gd name="connsiteX22" fmla="*/ 364418 w 1549530"/>
                  <a:gd name="connsiteY22" fmla="*/ 599358 h 1470051"/>
                  <a:gd name="connsiteX23" fmla="*/ 368033 w 1549530"/>
                  <a:gd name="connsiteY23" fmla="*/ 595745 h 1470051"/>
                  <a:gd name="connsiteX24" fmla="*/ 375259 w 1549530"/>
                  <a:gd name="connsiteY24" fmla="*/ 595745 h 1470051"/>
                  <a:gd name="connsiteX25" fmla="*/ 382485 w 1549530"/>
                  <a:gd name="connsiteY25" fmla="*/ 599358 h 1470051"/>
                  <a:gd name="connsiteX26" fmla="*/ 386095 w 1549530"/>
                  <a:gd name="connsiteY26" fmla="*/ 602971 h 1470051"/>
                  <a:gd name="connsiteX27" fmla="*/ 386095 w 1549530"/>
                  <a:gd name="connsiteY27" fmla="*/ 606584 h 1470051"/>
                  <a:gd name="connsiteX28" fmla="*/ 393321 w 1549530"/>
                  <a:gd name="connsiteY28" fmla="*/ 606584 h 1470051"/>
                  <a:gd name="connsiteX29" fmla="*/ 393321 w 1549530"/>
                  <a:gd name="connsiteY29" fmla="*/ 610197 h 1470051"/>
                  <a:gd name="connsiteX30" fmla="*/ 396932 w 1549530"/>
                  <a:gd name="connsiteY30" fmla="*/ 610197 h 1470051"/>
                  <a:gd name="connsiteX31" fmla="*/ 400547 w 1549530"/>
                  <a:gd name="connsiteY31" fmla="*/ 606584 h 1470051"/>
                  <a:gd name="connsiteX32" fmla="*/ 407773 w 1549530"/>
                  <a:gd name="connsiteY32" fmla="*/ 606584 h 1470051"/>
                  <a:gd name="connsiteX33" fmla="*/ 411384 w 1549530"/>
                  <a:gd name="connsiteY33" fmla="*/ 610197 h 1470051"/>
                  <a:gd name="connsiteX34" fmla="*/ 422221 w 1549530"/>
                  <a:gd name="connsiteY34" fmla="*/ 610197 h 1470051"/>
                  <a:gd name="connsiteX35" fmla="*/ 425684 w 1549530"/>
                  <a:gd name="connsiteY35" fmla="*/ 606584 h 1470051"/>
                  <a:gd name="connsiteX36" fmla="*/ 429446 w 1549530"/>
                  <a:gd name="connsiteY36" fmla="*/ 602971 h 1470051"/>
                  <a:gd name="connsiteX37" fmla="*/ 432910 w 1549530"/>
                  <a:gd name="connsiteY37" fmla="*/ 599358 h 1470051"/>
                  <a:gd name="connsiteX38" fmla="*/ 440136 w 1549530"/>
                  <a:gd name="connsiteY38" fmla="*/ 592132 h 1470051"/>
                  <a:gd name="connsiteX39" fmla="*/ 443898 w 1549530"/>
                  <a:gd name="connsiteY39" fmla="*/ 581296 h 1470051"/>
                  <a:gd name="connsiteX40" fmla="*/ 447509 w 1549530"/>
                  <a:gd name="connsiteY40" fmla="*/ 574070 h 1470051"/>
                  <a:gd name="connsiteX41" fmla="*/ 450973 w 1549530"/>
                  <a:gd name="connsiteY41" fmla="*/ 563231 h 1470051"/>
                  <a:gd name="connsiteX42" fmla="*/ 454735 w 1549530"/>
                  <a:gd name="connsiteY42" fmla="*/ 559618 h 1470051"/>
                  <a:gd name="connsiteX43" fmla="*/ 461961 w 1549530"/>
                  <a:gd name="connsiteY43" fmla="*/ 552394 h 1470051"/>
                  <a:gd name="connsiteX44" fmla="*/ 461961 w 1549530"/>
                  <a:gd name="connsiteY44" fmla="*/ 548781 h 1470051"/>
                  <a:gd name="connsiteX45" fmla="*/ 458199 w 1549530"/>
                  <a:gd name="connsiteY45" fmla="*/ 545168 h 1470051"/>
                  <a:gd name="connsiteX46" fmla="*/ 458199 w 1549530"/>
                  <a:gd name="connsiteY46" fmla="*/ 541555 h 1470051"/>
                  <a:gd name="connsiteX47" fmla="*/ 454735 w 1549530"/>
                  <a:gd name="connsiteY47" fmla="*/ 537942 h 1470051"/>
                  <a:gd name="connsiteX48" fmla="*/ 454735 w 1549530"/>
                  <a:gd name="connsiteY48" fmla="*/ 519880 h 1470051"/>
                  <a:gd name="connsiteX49" fmla="*/ 458199 w 1549530"/>
                  <a:gd name="connsiteY49" fmla="*/ 516267 h 1470051"/>
                  <a:gd name="connsiteX50" fmla="*/ 469187 w 1549530"/>
                  <a:gd name="connsiteY50" fmla="*/ 516267 h 1470051"/>
                  <a:gd name="connsiteX51" fmla="*/ 476261 w 1549530"/>
                  <a:gd name="connsiteY51" fmla="*/ 512654 h 1470051"/>
                  <a:gd name="connsiteX52" fmla="*/ 483487 w 1549530"/>
                  <a:gd name="connsiteY52" fmla="*/ 512654 h 1470051"/>
                  <a:gd name="connsiteX53" fmla="*/ 494324 w 1549530"/>
                  <a:gd name="connsiteY53" fmla="*/ 509041 h 1470051"/>
                  <a:gd name="connsiteX54" fmla="*/ 497939 w 1549530"/>
                  <a:gd name="connsiteY54" fmla="*/ 509041 h 1470051"/>
                  <a:gd name="connsiteX55" fmla="*/ 501550 w 1549530"/>
                  <a:gd name="connsiteY55" fmla="*/ 505428 h 1470051"/>
                  <a:gd name="connsiteX56" fmla="*/ 508776 w 1549530"/>
                  <a:gd name="connsiteY56" fmla="*/ 498204 h 1470051"/>
                  <a:gd name="connsiteX57" fmla="*/ 512386 w 1549530"/>
                  <a:gd name="connsiteY57" fmla="*/ 494591 h 1470051"/>
                  <a:gd name="connsiteX58" fmla="*/ 512386 w 1549530"/>
                  <a:gd name="connsiteY58" fmla="*/ 490978 h 1470051"/>
                  <a:gd name="connsiteX59" fmla="*/ 516002 w 1549530"/>
                  <a:gd name="connsiteY59" fmla="*/ 487365 h 1470051"/>
                  <a:gd name="connsiteX60" fmla="*/ 519612 w 1549530"/>
                  <a:gd name="connsiteY60" fmla="*/ 480140 h 1470051"/>
                  <a:gd name="connsiteX61" fmla="*/ 516002 w 1549530"/>
                  <a:gd name="connsiteY61" fmla="*/ 476529 h 1470051"/>
                  <a:gd name="connsiteX62" fmla="*/ 519612 w 1549530"/>
                  <a:gd name="connsiteY62" fmla="*/ 469303 h 1470051"/>
                  <a:gd name="connsiteX63" fmla="*/ 523228 w 1549530"/>
                  <a:gd name="connsiteY63" fmla="*/ 465690 h 1470051"/>
                  <a:gd name="connsiteX64" fmla="*/ 526838 w 1549530"/>
                  <a:gd name="connsiteY64" fmla="*/ 458464 h 1470051"/>
                  <a:gd name="connsiteX65" fmla="*/ 530453 w 1549530"/>
                  <a:gd name="connsiteY65" fmla="*/ 454851 h 1470051"/>
                  <a:gd name="connsiteX66" fmla="*/ 534064 w 1549530"/>
                  <a:gd name="connsiteY66" fmla="*/ 451238 h 1470051"/>
                  <a:gd name="connsiteX67" fmla="*/ 530453 w 1549530"/>
                  <a:gd name="connsiteY67" fmla="*/ 447627 h 1470051"/>
                  <a:gd name="connsiteX68" fmla="*/ 526838 w 1549530"/>
                  <a:gd name="connsiteY68" fmla="*/ 447627 h 1470051"/>
                  <a:gd name="connsiteX69" fmla="*/ 526838 w 1549530"/>
                  <a:gd name="connsiteY69" fmla="*/ 444014 h 1470051"/>
                  <a:gd name="connsiteX70" fmla="*/ 523228 w 1549530"/>
                  <a:gd name="connsiteY70" fmla="*/ 440401 h 1470051"/>
                  <a:gd name="connsiteX71" fmla="*/ 519612 w 1549530"/>
                  <a:gd name="connsiteY71" fmla="*/ 436788 h 1470051"/>
                  <a:gd name="connsiteX72" fmla="*/ 512386 w 1549530"/>
                  <a:gd name="connsiteY72" fmla="*/ 433176 h 1470051"/>
                  <a:gd name="connsiteX73" fmla="*/ 508776 w 1549530"/>
                  <a:gd name="connsiteY73" fmla="*/ 429563 h 1470051"/>
                  <a:gd name="connsiteX74" fmla="*/ 505165 w 1549530"/>
                  <a:gd name="connsiteY74" fmla="*/ 425950 h 1470051"/>
                  <a:gd name="connsiteX75" fmla="*/ 505165 w 1549530"/>
                  <a:gd name="connsiteY75" fmla="*/ 397050 h 1470051"/>
                  <a:gd name="connsiteX76" fmla="*/ 508776 w 1549530"/>
                  <a:gd name="connsiteY76" fmla="*/ 393437 h 1470051"/>
                  <a:gd name="connsiteX77" fmla="*/ 508776 w 1549530"/>
                  <a:gd name="connsiteY77" fmla="*/ 386212 h 1470051"/>
                  <a:gd name="connsiteX78" fmla="*/ 512386 w 1549530"/>
                  <a:gd name="connsiteY78" fmla="*/ 382599 h 1470051"/>
                  <a:gd name="connsiteX79" fmla="*/ 508776 w 1549530"/>
                  <a:gd name="connsiteY79" fmla="*/ 378986 h 1470051"/>
                  <a:gd name="connsiteX80" fmla="*/ 508776 w 1549530"/>
                  <a:gd name="connsiteY80" fmla="*/ 375373 h 1470051"/>
                  <a:gd name="connsiteX81" fmla="*/ 505165 w 1549530"/>
                  <a:gd name="connsiteY81" fmla="*/ 371760 h 1470051"/>
                  <a:gd name="connsiteX82" fmla="*/ 501550 w 1549530"/>
                  <a:gd name="connsiteY82" fmla="*/ 371760 h 1470051"/>
                  <a:gd name="connsiteX83" fmla="*/ 494324 w 1549530"/>
                  <a:gd name="connsiteY83" fmla="*/ 368149 h 1470051"/>
                  <a:gd name="connsiteX84" fmla="*/ 490713 w 1549530"/>
                  <a:gd name="connsiteY84" fmla="*/ 364536 h 1470051"/>
                  <a:gd name="connsiteX85" fmla="*/ 483487 w 1549530"/>
                  <a:gd name="connsiteY85" fmla="*/ 357310 h 1470051"/>
                  <a:gd name="connsiteX86" fmla="*/ 479872 w 1549530"/>
                  <a:gd name="connsiteY86" fmla="*/ 353697 h 1470051"/>
                  <a:gd name="connsiteX87" fmla="*/ 476261 w 1549530"/>
                  <a:gd name="connsiteY87" fmla="*/ 350084 h 1470051"/>
                  <a:gd name="connsiteX88" fmla="*/ 472651 w 1549530"/>
                  <a:gd name="connsiteY88" fmla="*/ 342860 h 1470051"/>
                  <a:gd name="connsiteX89" fmla="*/ 472651 w 1549530"/>
                  <a:gd name="connsiteY89" fmla="*/ 335635 h 1470051"/>
                  <a:gd name="connsiteX90" fmla="*/ 469187 w 1549530"/>
                  <a:gd name="connsiteY90" fmla="*/ 328409 h 1470051"/>
                  <a:gd name="connsiteX91" fmla="*/ 465425 w 1549530"/>
                  <a:gd name="connsiteY91" fmla="*/ 324796 h 1470051"/>
                  <a:gd name="connsiteX92" fmla="*/ 461961 w 1549530"/>
                  <a:gd name="connsiteY92" fmla="*/ 321183 h 1470051"/>
                  <a:gd name="connsiteX93" fmla="*/ 458199 w 1549530"/>
                  <a:gd name="connsiteY93" fmla="*/ 317572 h 1470051"/>
                  <a:gd name="connsiteX94" fmla="*/ 458199 w 1549530"/>
                  <a:gd name="connsiteY94" fmla="*/ 310346 h 1470051"/>
                  <a:gd name="connsiteX95" fmla="*/ 454735 w 1549530"/>
                  <a:gd name="connsiteY95" fmla="*/ 306733 h 1470051"/>
                  <a:gd name="connsiteX96" fmla="*/ 454735 w 1549530"/>
                  <a:gd name="connsiteY96" fmla="*/ 281445 h 1470051"/>
                  <a:gd name="connsiteX97" fmla="*/ 458199 w 1549530"/>
                  <a:gd name="connsiteY97" fmla="*/ 277832 h 1470051"/>
                  <a:gd name="connsiteX98" fmla="*/ 461961 w 1549530"/>
                  <a:gd name="connsiteY98" fmla="*/ 270606 h 1470051"/>
                  <a:gd name="connsiteX99" fmla="*/ 461961 w 1549530"/>
                  <a:gd name="connsiteY99" fmla="*/ 256305 h 1470051"/>
                  <a:gd name="connsiteX100" fmla="*/ 465425 w 1549530"/>
                  <a:gd name="connsiteY100" fmla="*/ 249082 h 1470051"/>
                  <a:gd name="connsiteX101" fmla="*/ 465425 w 1549530"/>
                  <a:gd name="connsiteY101" fmla="*/ 231017 h 1470051"/>
                  <a:gd name="connsiteX102" fmla="*/ 461961 w 1549530"/>
                  <a:gd name="connsiteY102" fmla="*/ 223793 h 1470051"/>
                  <a:gd name="connsiteX103" fmla="*/ 458199 w 1549530"/>
                  <a:gd name="connsiteY103" fmla="*/ 220180 h 1470051"/>
                  <a:gd name="connsiteX104" fmla="*/ 454735 w 1549530"/>
                  <a:gd name="connsiteY104" fmla="*/ 216416 h 1470051"/>
                  <a:gd name="connsiteX105" fmla="*/ 450973 w 1549530"/>
                  <a:gd name="connsiteY105" fmla="*/ 212803 h 1470051"/>
                  <a:gd name="connsiteX106" fmla="*/ 447509 w 1549530"/>
                  <a:gd name="connsiteY106" fmla="*/ 209192 h 1470051"/>
                  <a:gd name="connsiteX107" fmla="*/ 443898 w 1549530"/>
                  <a:gd name="connsiteY107" fmla="*/ 202115 h 1470051"/>
                  <a:gd name="connsiteX108" fmla="*/ 447509 w 1549530"/>
                  <a:gd name="connsiteY108" fmla="*/ 191279 h 1470051"/>
                  <a:gd name="connsiteX109" fmla="*/ 447509 w 1549530"/>
                  <a:gd name="connsiteY109" fmla="*/ 184053 h 1470051"/>
                  <a:gd name="connsiteX110" fmla="*/ 450973 w 1549530"/>
                  <a:gd name="connsiteY110" fmla="*/ 184053 h 1470051"/>
                  <a:gd name="connsiteX111" fmla="*/ 458199 w 1549530"/>
                  <a:gd name="connsiteY111" fmla="*/ 191279 h 1470051"/>
                  <a:gd name="connsiteX112" fmla="*/ 461961 w 1549530"/>
                  <a:gd name="connsiteY112" fmla="*/ 191279 h 1470051"/>
                  <a:gd name="connsiteX113" fmla="*/ 469187 w 1549530"/>
                  <a:gd name="connsiteY113" fmla="*/ 194892 h 1470051"/>
                  <a:gd name="connsiteX114" fmla="*/ 476261 w 1549530"/>
                  <a:gd name="connsiteY114" fmla="*/ 194892 h 1470051"/>
                  <a:gd name="connsiteX115" fmla="*/ 483487 w 1549530"/>
                  <a:gd name="connsiteY115" fmla="*/ 191279 h 1470051"/>
                  <a:gd name="connsiteX116" fmla="*/ 487249 w 1549530"/>
                  <a:gd name="connsiteY116" fmla="*/ 191279 h 1470051"/>
                  <a:gd name="connsiteX117" fmla="*/ 490713 w 1549530"/>
                  <a:gd name="connsiteY117" fmla="*/ 187666 h 1470051"/>
                  <a:gd name="connsiteX118" fmla="*/ 494324 w 1549530"/>
                  <a:gd name="connsiteY118" fmla="*/ 184053 h 1470051"/>
                  <a:gd name="connsiteX119" fmla="*/ 494324 w 1549530"/>
                  <a:gd name="connsiteY119" fmla="*/ 180440 h 1470051"/>
                  <a:gd name="connsiteX120" fmla="*/ 501550 w 1549530"/>
                  <a:gd name="connsiteY120" fmla="*/ 176827 h 1470051"/>
                  <a:gd name="connsiteX121" fmla="*/ 508776 w 1549530"/>
                  <a:gd name="connsiteY121" fmla="*/ 173214 h 1470051"/>
                  <a:gd name="connsiteX122" fmla="*/ 516002 w 1549530"/>
                  <a:gd name="connsiteY122" fmla="*/ 176827 h 1470051"/>
                  <a:gd name="connsiteX123" fmla="*/ 519612 w 1549530"/>
                  <a:gd name="connsiteY123" fmla="*/ 180440 h 1470051"/>
                  <a:gd name="connsiteX124" fmla="*/ 523228 w 1549530"/>
                  <a:gd name="connsiteY124" fmla="*/ 184053 h 1470051"/>
                  <a:gd name="connsiteX125" fmla="*/ 526838 w 1549530"/>
                  <a:gd name="connsiteY125" fmla="*/ 187666 h 1470051"/>
                  <a:gd name="connsiteX126" fmla="*/ 530453 w 1549530"/>
                  <a:gd name="connsiteY126" fmla="*/ 194892 h 1470051"/>
                  <a:gd name="connsiteX127" fmla="*/ 537675 w 1549530"/>
                  <a:gd name="connsiteY127" fmla="*/ 205728 h 1470051"/>
                  <a:gd name="connsiteX128" fmla="*/ 544901 w 1549530"/>
                  <a:gd name="connsiteY128" fmla="*/ 212803 h 1470051"/>
                  <a:gd name="connsiteX129" fmla="*/ 552127 w 1549530"/>
                  <a:gd name="connsiteY129" fmla="*/ 216416 h 1470051"/>
                  <a:gd name="connsiteX130" fmla="*/ 559353 w 1549530"/>
                  <a:gd name="connsiteY130" fmla="*/ 220180 h 1470051"/>
                  <a:gd name="connsiteX131" fmla="*/ 566579 w 1549530"/>
                  <a:gd name="connsiteY131" fmla="*/ 223793 h 1470051"/>
                  <a:gd name="connsiteX132" fmla="*/ 581030 w 1549530"/>
                  <a:gd name="connsiteY132" fmla="*/ 223793 h 1470051"/>
                  <a:gd name="connsiteX133" fmla="*/ 591867 w 1549530"/>
                  <a:gd name="connsiteY133" fmla="*/ 227404 h 1470051"/>
                  <a:gd name="connsiteX134" fmla="*/ 599093 w 1549530"/>
                  <a:gd name="connsiteY134" fmla="*/ 231017 h 1470051"/>
                  <a:gd name="connsiteX135" fmla="*/ 606319 w 1549530"/>
                  <a:gd name="connsiteY135" fmla="*/ 231017 h 1470051"/>
                  <a:gd name="connsiteX136" fmla="*/ 613540 w 1549530"/>
                  <a:gd name="connsiteY136" fmla="*/ 227404 h 1470051"/>
                  <a:gd name="connsiteX137" fmla="*/ 620766 w 1549530"/>
                  <a:gd name="connsiteY137" fmla="*/ 220180 h 1470051"/>
                  <a:gd name="connsiteX138" fmla="*/ 624382 w 1549530"/>
                  <a:gd name="connsiteY138" fmla="*/ 220180 h 1470051"/>
                  <a:gd name="connsiteX139" fmla="*/ 631607 w 1549530"/>
                  <a:gd name="connsiteY139" fmla="*/ 216416 h 1470051"/>
                  <a:gd name="connsiteX140" fmla="*/ 638833 w 1549530"/>
                  <a:gd name="connsiteY140" fmla="*/ 212803 h 1470051"/>
                  <a:gd name="connsiteX141" fmla="*/ 646055 w 1549530"/>
                  <a:gd name="connsiteY141" fmla="*/ 212803 h 1470051"/>
                  <a:gd name="connsiteX142" fmla="*/ 653281 w 1549530"/>
                  <a:gd name="connsiteY142" fmla="*/ 209192 h 1470051"/>
                  <a:gd name="connsiteX143" fmla="*/ 660507 w 1549530"/>
                  <a:gd name="connsiteY143" fmla="*/ 209192 h 1470051"/>
                  <a:gd name="connsiteX144" fmla="*/ 667733 w 1549530"/>
                  <a:gd name="connsiteY144" fmla="*/ 205728 h 1470051"/>
                  <a:gd name="connsiteX145" fmla="*/ 671343 w 1549530"/>
                  <a:gd name="connsiteY145" fmla="*/ 202115 h 1470051"/>
                  <a:gd name="connsiteX146" fmla="*/ 678569 w 1549530"/>
                  <a:gd name="connsiteY146" fmla="*/ 198505 h 1470051"/>
                  <a:gd name="connsiteX147" fmla="*/ 682184 w 1549530"/>
                  <a:gd name="connsiteY147" fmla="*/ 194892 h 1470051"/>
                  <a:gd name="connsiteX148" fmla="*/ 685795 w 1549530"/>
                  <a:gd name="connsiteY148" fmla="*/ 191279 h 1470051"/>
                  <a:gd name="connsiteX149" fmla="*/ 693021 w 1549530"/>
                  <a:gd name="connsiteY149" fmla="*/ 184053 h 1470051"/>
                  <a:gd name="connsiteX150" fmla="*/ 696632 w 1549530"/>
                  <a:gd name="connsiteY150" fmla="*/ 184053 h 1470051"/>
                  <a:gd name="connsiteX151" fmla="*/ 700247 w 1549530"/>
                  <a:gd name="connsiteY151" fmla="*/ 180440 h 1470051"/>
                  <a:gd name="connsiteX152" fmla="*/ 721920 w 1549530"/>
                  <a:gd name="connsiteY152" fmla="*/ 180440 h 1470051"/>
                  <a:gd name="connsiteX153" fmla="*/ 729146 w 1549530"/>
                  <a:gd name="connsiteY153" fmla="*/ 176827 h 1470051"/>
                  <a:gd name="connsiteX154" fmla="*/ 732761 w 1549530"/>
                  <a:gd name="connsiteY154" fmla="*/ 173214 h 1470051"/>
                  <a:gd name="connsiteX155" fmla="*/ 736372 w 1549530"/>
                  <a:gd name="connsiteY155" fmla="*/ 169603 h 1470051"/>
                  <a:gd name="connsiteX156" fmla="*/ 736372 w 1549530"/>
                  <a:gd name="connsiteY156" fmla="*/ 165990 h 1470051"/>
                  <a:gd name="connsiteX157" fmla="*/ 739987 w 1549530"/>
                  <a:gd name="connsiteY157" fmla="*/ 162377 h 1470051"/>
                  <a:gd name="connsiteX158" fmla="*/ 743598 w 1549530"/>
                  <a:gd name="connsiteY158" fmla="*/ 158764 h 1470051"/>
                  <a:gd name="connsiteX159" fmla="*/ 754435 w 1549530"/>
                  <a:gd name="connsiteY159" fmla="*/ 158764 h 1470051"/>
                  <a:gd name="connsiteX160" fmla="*/ 758050 w 1549530"/>
                  <a:gd name="connsiteY160" fmla="*/ 162377 h 1470051"/>
                  <a:gd name="connsiteX161" fmla="*/ 772497 w 1549530"/>
                  <a:gd name="connsiteY161" fmla="*/ 162377 h 1470051"/>
                  <a:gd name="connsiteX162" fmla="*/ 783338 w 1549530"/>
                  <a:gd name="connsiteY162" fmla="*/ 158764 h 1470051"/>
                  <a:gd name="connsiteX163" fmla="*/ 786949 w 1549530"/>
                  <a:gd name="connsiteY163" fmla="*/ 155151 h 1470051"/>
                  <a:gd name="connsiteX164" fmla="*/ 794175 w 1549530"/>
                  <a:gd name="connsiteY164" fmla="*/ 151538 h 1470051"/>
                  <a:gd name="connsiteX165" fmla="*/ 797790 w 1549530"/>
                  <a:gd name="connsiteY165" fmla="*/ 147925 h 1470051"/>
                  <a:gd name="connsiteX166" fmla="*/ 815853 w 1549530"/>
                  <a:gd name="connsiteY166" fmla="*/ 147925 h 1470051"/>
                  <a:gd name="connsiteX167" fmla="*/ 819464 w 1549530"/>
                  <a:gd name="connsiteY167" fmla="*/ 144315 h 1470051"/>
                  <a:gd name="connsiteX168" fmla="*/ 830300 w 1549530"/>
                  <a:gd name="connsiteY168" fmla="*/ 144315 h 1470051"/>
                  <a:gd name="connsiteX169" fmla="*/ 837526 w 1549530"/>
                  <a:gd name="connsiteY169" fmla="*/ 140702 h 1470051"/>
                  <a:gd name="connsiteX170" fmla="*/ 848367 w 1549530"/>
                  <a:gd name="connsiteY170" fmla="*/ 137089 h 1470051"/>
                  <a:gd name="connsiteX171" fmla="*/ 851978 w 1549530"/>
                  <a:gd name="connsiteY171" fmla="*/ 137089 h 1470051"/>
                  <a:gd name="connsiteX172" fmla="*/ 859204 w 1549530"/>
                  <a:gd name="connsiteY172" fmla="*/ 133476 h 1470051"/>
                  <a:gd name="connsiteX173" fmla="*/ 873656 w 1549530"/>
                  <a:gd name="connsiteY173" fmla="*/ 133476 h 1470051"/>
                  <a:gd name="connsiteX174" fmla="*/ 880877 w 1549530"/>
                  <a:gd name="connsiteY174" fmla="*/ 137089 h 1470051"/>
                  <a:gd name="connsiteX175" fmla="*/ 884492 w 1549530"/>
                  <a:gd name="connsiteY175" fmla="*/ 140702 h 1470051"/>
                  <a:gd name="connsiteX176" fmla="*/ 888103 w 1549530"/>
                  <a:gd name="connsiteY176" fmla="*/ 144315 h 1470051"/>
                  <a:gd name="connsiteX177" fmla="*/ 895329 w 1549530"/>
                  <a:gd name="connsiteY177" fmla="*/ 147925 h 1470051"/>
                  <a:gd name="connsiteX178" fmla="*/ 927844 w 1549530"/>
                  <a:gd name="connsiteY178" fmla="*/ 147925 h 1470051"/>
                  <a:gd name="connsiteX179" fmla="*/ 935069 w 1549530"/>
                  <a:gd name="connsiteY179" fmla="*/ 151538 h 1470051"/>
                  <a:gd name="connsiteX180" fmla="*/ 942295 w 1549530"/>
                  <a:gd name="connsiteY180" fmla="*/ 151538 h 1470051"/>
                  <a:gd name="connsiteX181" fmla="*/ 949521 w 1549530"/>
                  <a:gd name="connsiteY181" fmla="*/ 155151 h 1470051"/>
                  <a:gd name="connsiteX182" fmla="*/ 971195 w 1549530"/>
                  <a:gd name="connsiteY182" fmla="*/ 155151 h 1470051"/>
                  <a:gd name="connsiteX183" fmla="*/ 978421 w 1549530"/>
                  <a:gd name="connsiteY183" fmla="*/ 151538 h 1470051"/>
                  <a:gd name="connsiteX184" fmla="*/ 985646 w 1549530"/>
                  <a:gd name="connsiteY184" fmla="*/ 147925 h 1470051"/>
                  <a:gd name="connsiteX185" fmla="*/ 992872 w 1549530"/>
                  <a:gd name="connsiteY185" fmla="*/ 144315 h 1470051"/>
                  <a:gd name="connsiteX186" fmla="*/ 1000098 w 1549530"/>
                  <a:gd name="connsiteY186" fmla="*/ 140702 h 1470051"/>
                  <a:gd name="connsiteX187" fmla="*/ 1007324 w 1549530"/>
                  <a:gd name="connsiteY187" fmla="*/ 140702 h 1470051"/>
                  <a:gd name="connsiteX188" fmla="*/ 1014546 w 1549530"/>
                  <a:gd name="connsiteY188" fmla="*/ 137089 h 1470051"/>
                  <a:gd name="connsiteX189" fmla="*/ 1032613 w 1549530"/>
                  <a:gd name="connsiteY189" fmla="*/ 137089 h 1470051"/>
                  <a:gd name="connsiteX190" fmla="*/ 1043449 w 1549530"/>
                  <a:gd name="connsiteY190" fmla="*/ 133476 h 1470051"/>
                  <a:gd name="connsiteX191" fmla="*/ 1050675 w 1549530"/>
                  <a:gd name="connsiteY191" fmla="*/ 129863 h 1470051"/>
                  <a:gd name="connsiteX192" fmla="*/ 1057901 w 1549530"/>
                  <a:gd name="connsiteY192" fmla="*/ 126250 h 1470051"/>
                  <a:gd name="connsiteX193" fmla="*/ 1065123 w 1549530"/>
                  <a:gd name="connsiteY193" fmla="*/ 122637 h 1470051"/>
                  <a:gd name="connsiteX194" fmla="*/ 1072349 w 1549530"/>
                  <a:gd name="connsiteY194" fmla="*/ 119026 h 1470051"/>
                  <a:gd name="connsiteX195" fmla="*/ 1075964 w 1549530"/>
                  <a:gd name="connsiteY195" fmla="*/ 119026 h 1470051"/>
                  <a:gd name="connsiteX196" fmla="*/ 1086800 w 1549530"/>
                  <a:gd name="connsiteY196" fmla="*/ 115413 h 1470051"/>
                  <a:gd name="connsiteX197" fmla="*/ 1090264 w 1549530"/>
                  <a:gd name="connsiteY197" fmla="*/ 111800 h 1470051"/>
                  <a:gd name="connsiteX198" fmla="*/ 1094026 w 1549530"/>
                  <a:gd name="connsiteY198" fmla="*/ 108187 h 1470051"/>
                  <a:gd name="connsiteX199" fmla="*/ 1101101 w 1549530"/>
                  <a:gd name="connsiteY199" fmla="*/ 100961 h 1470051"/>
                  <a:gd name="connsiteX200" fmla="*/ 1104863 w 1549530"/>
                  <a:gd name="connsiteY200" fmla="*/ 97348 h 1470051"/>
                  <a:gd name="connsiteX201" fmla="*/ 1108327 w 1549530"/>
                  <a:gd name="connsiteY201" fmla="*/ 90125 h 1470051"/>
                  <a:gd name="connsiteX202" fmla="*/ 1112089 w 1549530"/>
                  <a:gd name="connsiteY202" fmla="*/ 82899 h 1470051"/>
                  <a:gd name="connsiteX203" fmla="*/ 1112089 w 1549530"/>
                  <a:gd name="connsiteY203" fmla="*/ 68447 h 1470051"/>
                  <a:gd name="connsiteX204" fmla="*/ 1108327 w 1549530"/>
                  <a:gd name="connsiteY204" fmla="*/ 61223 h 1470051"/>
                  <a:gd name="connsiteX205" fmla="*/ 1112089 w 1549530"/>
                  <a:gd name="connsiteY205" fmla="*/ 53997 h 1470051"/>
                  <a:gd name="connsiteX206" fmla="*/ 1112089 w 1549530"/>
                  <a:gd name="connsiteY206" fmla="*/ 50384 h 1470051"/>
                  <a:gd name="connsiteX207" fmla="*/ 1115553 w 1549530"/>
                  <a:gd name="connsiteY207" fmla="*/ 50384 h 1470051"/>
                  <a:gd name="connsiteX208" fmla="*/ 1119315 w 1549530"/>
                  <a:gd name="connsiteY208" fmla="*/ 46771 h 1470051"/>
                  <a:gd name="connsiteX209" fmla="*/ 1126389 w 1549530"/>
                  <a:gd name="connsiteY209" fmla="*/ 46771 h 1470051"/>
                  <a:gd name="connsiteX210" fmla="*/ 1130152 w 1549530"/>
                  <a:gd name="connsiteY210" fmla="*/ 43158 h 1470051"/>
                  <a:gd name="connsiteX211" fmla="*/ 1180582 w 1549530"/>
                  <a:gd name="connsiteY211" fmla="*/ 21483 h 1470051"/>
                  <a:gd name="connsiteX212" fmla="*/ 1216707 w 1549530"/>
                  <a:gd name="connsiteY212" fmla="*/ 3420 h 1470051"/>
                  <a:gd name="connsiteX213" fmla="*/ 1220317 w 1549530"/>
                  <a:gd name="connsiteY213" fmla="*/ -193 h 1470051"/>
                  <a:gd name="connsiteX214" fmla="*/ 1231159 w 1549530"/>
                  <a:gd name="connsiteY214" fmla="*/ -193 h 1470051"/>
                  <a:gd name="connsiteX215" fmla="*/ 1234769 w 1549530"/>
                  <a:gd name="connsiteY215" fmla="*/ 3420 h 1470051"/>
                  <a:gd name="connsiteX216" fmla="*/ 1241995 w 1549530"/>
                  <a:gd name="connsiteY216" fmla="*/ 7033 h 1470051"/>
                  <a:gd name="connsiteX217" fmla="*/ 1245606 w 1549530"/>
                  <a:gd name="connsiteY217" fmla="*/ 7033 h 1470051"/>
                  <a:gd name="connsiteX218" fmla="*/ 1307024 w 1549530"/>
                  <a:gd name="connsiteY218" fmla="*/ 39548 h 1470051"/>
                  <a:gd name="connsiteX219" fmla="*/ 1310635 w 1549530"/>
                  <a:gd name="connsiteY219" fmla="*/ 43158 h 1470051"/>
                  <a:gd name="connsiteX220" fmla="*/ 1325087 w 1549530"/>
                  <a:gd name="connsiteY220" fmla="*/ 43158 h 1470051"/>
                  <a:gd name="connsiteX221" fmla="*/ 1332313 w 1549530"/>
                  <a:gd name="connsiteY221" fmla="*/ 50384 h 1470051"/>
                  <a:gd name="connsiteX222" fmla="*/ 1343149 w 1549530"/>
                  <a:gd name="connsiteY222" fmla="*/ 53997 h 1470051"/>
                  <a:gd name="connsiteX223" fmla="*/ 1353986 w 1549530"/>
                  <a:gd name="connsiteY223" fmla="*/ 61223 h 1470051"/>
                  <a:gd name="connsiteX224" fmla="*/ 1361212 w 1549530"/>
                  <a:gd name="connsiteY224" fmla="*/ 64836 h 1470051"/>
                  <a:gd name="connsiteX225" fmla="*/ 1390115 w 1549530"/>
                  <a:gd name="connsiteY225" fmla="*/ 64836 h 1470051"/>
                  <a:gd name="connsiteX226" fmla="*/ 1404563 w 1549530"/>
                  <a:gd name="connsiteY226" fmla="*/ 61223 h 1470051"/>
                  <a:gd name="connsiteX227" fmla="*/ 1419015 w 1549530"/>
                  <a:gd name="connsiteY227" fmla="*/ 57610 h 1470051"/>
                  <a:gd name="connsiteX228" fmla="*/ 1429851 w 1549530"/>
                  <a:gd name="connsiteY228" fmla="*/ 53997 h 1470051"/>
                  <a:gd name="connsiteX229" fmla="*/ 1440692 w 1549530"/>
                  <a:gd name="connsiteY229" fmla="*/ 46771 h 1470051"/>
                  <a:gd name="connsiteX230" fmla="*/ 1447918 w 1549530"/>
                  <a:gd name="connsiteY230" fmla="*/ 43158 h 1470051"/>
                  <a:gd name="connsiteX231" fmla="*/ 1455140 w 1549530"/>
                  <a:gd name="connsiteY231" fmla="*/ 39548 h 1470051"/>
                  <a:gd name="connsiteX232" fmla="*/ 1455140 w 1549530"/>
                  <a:gd name="connsiteY232" fmla="*/ 43158 h 1470051"/>
                  <a:gd name="connsiteX233" fmla="*/ 1451529 w 1549530"/>
                  <a:gd name="connsiteY233" fmla="*/ 43158 h 1470051"/>
                  <a:gd name="connsiteX234" fmla="*/ 1451529 w 1549530"/>
                  <a:gd name="connsiteY234" fmla="*/ 46771 h 1470051"/>
                  <a:gd name="connsiteX235" fmla="*/ 1447918 w 1549530"/>
                  <a:gd name="connsiteY235" fmla="*/ 46771 h 1470051"/>
                  <a:gd name="connsiteX236" fmla="*/ 1444303 w 1549530"/>
                  <a:gd name="connsiteY236" fmla="*/ 50384 h 1470051"/>
                  <a:gd name="connsiteX237" fmla="*/ 1444303 w 1549530"/>
                  <a:gd name="connsiteY237" fmla="*/ 68447 h 1470051"/>
                  <a:gd name="connsiteX238" fmla="*/ 1447918 w 1549530"/>
                  <a:gd name="connsiteY238" fmla="*/ 72060 h 1470051"/>
                  <a:gd name="connsiteX239" fmla="*/ 1447918 w 1549530"/>
                  <a:gd name="connsiteY239" fmla="*/ 75673 h 1470051"/>
                  <a:gd name="connsiteX240" fmla="*/ 1451529 w 1549530"/>
                  <a:gd name="connsiteY240" fmla="*/ 79286 h 1470051"/>
                  <a:gd name="connsiteX241" fmla="*/ 1451529 w 1549530"/>
                  <a:gd name="connsiteY241" fmla="*/ 119026 h 1470051"/>
                  <a:gd name="connsiteX242" fmla="*/ 1455140 w 1549530"/>
                  <a:gd name="connsiteY242" fmla="*/ 126250 h 1470051"/>
                  <a:gd name="connsiteX243" fmla="*/ 1455140 w 1549530"/>
                  <a:gd name="connsiteY243" fmla="*/ 151538 h 1470051"/>
                  <a:gd name="connsiteX244" fmla="*/ 1458755 w 1549530"/>
                  <a:gd name="connsiteY244" fmla="*/ 158764 h 1470051"/>
                  <a:gd name="connsiteX245" fmla="*/ 1458755 w 1549530"/>
                  <a:gd name="connsiteY245" fmla="*/ 184053 h 1470051"/>
                  <a:gd name="connsiteX246" fmla="*/ 1462366 w 1549530"/>
                  <a:gd name="connsiteY246" fmla="*/ 187666 h 1470051"/>
                  <a:gd name="connsiteX247" fmla="*/ 1465981 w 1549530"/>
                  <a:gd name="connsiteY247" fmla="*/ 187666 h 1470051"/>
                  <a:gd name="connsiteX248" fmla="*/ 1465981 w 1549530"/>
                  <a:gd name="connsiteY248" fmla="*/ 194892 h 1470051"/>
                  <a:gd name="connsiteX249" fmla="*/ 1469592 w 1549530"/>
                  <a:gd name="connsiteY249" fmla="*/ 198505 h 1470051"/>
                  <a:gd name="connsiteX250" fmla="*/ 1469592 w 1549530"/>
                  <a:gd name="connsiteY250" fmla="*/ 223793 h 1470051"/>
                  <a:gd name="connsiteX251" fmla="*/ 1473207 w 1549530"/>
                  <a:gd name="connsiteY251" fmla="*/ 231017 h 1470051"/>
                  <a:gd name="connsiteX252" fmla="*/ 1476818 w 1549530"/>
                  <a:gd name="connsiteY252" fmla="*/ 241704 h 1470051"/>
                  <a:gd name="connsiteX253" fmla="*/ 1484043 w 1549530"/>
                  <a:gd name="connsiteY253" fmla="*/ 249082 h 1470051"/>
                  <a:gd name="connsiteX254" fmla="*/ 1494880 w 1549530"/>
                  <a:gd name="connsiteY254" fmla="*/ 259769 h 1470051"/>
                  <a:gd name="connsiteX255" fmla="*/ 1516558 w 1549530"/>
                  <a:gd name="connsiteY255" fmla="*/ 288670 h 1470051"/>
                  <a:gd name="connsiteX256" fmla="*/ 1523784 w 1549530"/>
                  <a:gd name="connsiteY256" fmla="*/ 303120 h 1470051"/>
                  <a:gd name="connsiteX257" fmla="*/ 1527395 w 1549530"/>
                  <a:gd name="connsiteY257" fmla="*/ 310346 h 1470051"/>
                  <a:gd name="connsiteX258" fmla="*/ 1531005 w 1549530"/>
                  <a:gd name="connsiteY258" fmla="*/ 317572 h 1470051"/>
                  <a:gd name="connsiteX259" fmla="*/ 1538231 w 1549530"/>
                  <a:gd name="connsiteY259" fmla="*/ 324796 h 1470051"/>
                  <a:gd name="connsiteX260" fmla="*/ 1538231 w 1549530"/>
                  <a:gd name="connsiteY260" fmla="*/ 335635 h 1470051"/>
                  <a:gd name="connsiteX261" fmla="*/ 1549072 w 1549530"/>
                  <a:gd name="connsiteY261" fmla="*/ 378986 h 1470051"/>
                  <a:gd name="connsiteX262" fmla="*/ 1549072 w 1549530"/>
                  <a:gd name="connsiteY262" fmla="*/ 389824 h 1470051"/>
                  <a:gd name="connsiteX263" fmla="*/ 1545457 w 1549530"/>
                  <a:gd name="connsiteY263" fmla="*/ 393437 h 1470051"/>
                  <a:gd name="connsiteX264" fmla="*/ 1541846 w 1549530"/>
                  <a:gd name="connsiteY264" fmla="*/ 397050 h 1470051"/>
                  <a:gd name="connsiteX265" fmla="*/ 1538231 w 1549530"/>
                  <a:gd name="connsiteY265" fmla="*/ 397050 h 1470051"/>
                  <a:gd name="connsiteX266" fmla="*/ 1534620 w 1549530"/>
                  <a:gd name="connsiteY266" fmla="*/ 404274 h 1470051"/>
                  <a:gd name="connsiteX267" fmla="*/ 1531005 w 1549530"/>
                  <a:gd name="connsiteY267" fmla="*/ 404274 h 1470051"/>
                  <a:gd name="connsiteX268" fmla="*/ 1455140 w 1549530"/>
                  <a:gd name="connsiteY268" fmla="*/ 483753 h 1470051"/>
                  <a:gd name="connsiteX269" fmla="*/ 1447918 w 1549530"/>
                  <a:gd name="connsiteY269" fmla="*/ 487365 h 1470051"/>
                  <a:gd name="connsiteX270" fmla="*/ 1440692 w 1549530"/>
                  <a:gd name="connsiteY270" fmla="*/ 490978 h 1470051"/>
                  <a:gd name="connsiteX271" fmla="*/ 1440692 w 1549530"/>
                  <a:gd name="connsiteY271" fmla="*/ 494591 h 1470051"/>
                  <a:gd name="connsiteX272" fmla="*/ 1437077 w 1549530"/>
                  <a:gd name="connsiteY272" fmla="*/ 498204 h 1470051"/>
                  <a:gd name="connsiteX273" fmla="*/ 1437077 w 1549530"/>
                  <a:gd name="connsiteY273" fmla="*/ 505428 h 1470051"/>
                  <a:gd name="connsiteX274" fmla="*/ 1440692 w 1549530"/>
                  <a:gd name="connsiteY274" fmla="*/ 512654 h 1470051"/>
                  <a:gd name="connsiteX275" fmla="*/ 1440692 w 1549530"/>
                  <a:gd name="connsiteY275" fmla="*/ 519880 h 1470051"/>
                  <a:gd name="connsiteX276" fmla="*/ 1444303 w 1549530"/>
                  <a:gd name="connsiteY276" fmla="*/ 530717 h 1470051"/>
                  <a:gd name="connsiteX277" fmla="*/ 1444303 w 1549530"/>
                  <a:gd name="connsiteY277" fmla="*/ 534330 h 1470051"/>
                  <a:gd name="connsiteX278" fmla="*/ 1440692 w 1549530"/>
                  <a:gd name="connsiteY278" fmla="*/ 541555 h 1470051"/>
                  <a:gd name="connsiteX279" fmla="*/ 1437077 w 1549530"/>
                  <a:gd name="connsiteY279" fmla="*/ 541555 h 1470051"/>
                  <a:gd name="connsiteX280" fmla="*/ 1437077 w 1549530"/>
                  <a:gd name="connsiteY280" fmla="*/ 556007 h 1470051"/>
                  <a:gd name="connsiteX281" fmla="*/ 1433466 w 1549530"/>
                  <a:gd name="connsiteY281" fmla="*/ 559618 h 1470051"/>
                  <a:gd name="connsiteX282" fmla="*/ 1429851 w 1549530"/>
                  <a:gd name="connsiteY282" fmla="*/ 563231 h 1470051"/>
                  <a:gd name="connsiteX283" fmla="*/ 1426241 w 1549530"/>
                  <a:gd name="connsiteY283" fmla="*/ 563231 h 1470051"/>
                  <a:gd name="connsiteX284" fmla="*/ 1426241 w 1549530"/>
                  <a:gd name="connsiteY284" fmla="*/ 566844 h 1470051"/>
                  <a:gd name="connsiteX285" fmla="*/ 1422625 w 1549530"/>
                  <a:gd name="connsiteY285" fmla="*/ 570457 h 1470051"/>
                  <a:gd name="connsiteX286" fmla="*/ 1408178 w 1549530"/>
                  <a:gd name="connsiteY286" fmla="*/ 610197 h 1470051"/>
                  <a:gd name="connsiteX287" fmla="*/ 1408178 w 1549530"/>
                  <a:gd name="connsiteY287" fmla="*/ 621034 h 1470051"/>
                  <a:gd name="connsiteX288" fmla="*/ 1411789 w 1549530"/>
                  <a:gd name="connsiteY288" fmla="*/ 628260 h 1470051"/>
                  <a:gd name="connsiteX289" fmla="*/ 1411789 w 1549530"/>
                  <a:gd name="connsiteY289" fmla="*/ 635486 h 1470051"/>
                  <a:gd name="connsiteX290" fmla="*/ 1408178 w 1549530"/>
                  <a:gd name="connsiteY290" fmla="*/ 642709 h 1470051"/>
                  <a:gd name="connsiteX291" fmla="*/ 1404563 w 1549530"/>
                  <a:gd name="connsiteY291" fmla="*/ 649935 h 1470051"/>
                  <a:gd name="connsiteX292" fmla="*/ 1400952 w 1549530"/>
                  <a:gd name="connsiteY292" fmla="*/ 653548 h 1470051"/>
                  <a:gd name="connsiteX293" fmla="*/ 1397337 w 1549530"/>
                  <a:gd name="connsiteY293" fmla="*/ 660774 h 1470051"/>
                  <a:gd name="connsiteX294" fmla="*/ 1393726 w 1549530"/>
                  <a:gd name="connsiteY294" fmla="*/ 664385 h 1470051"/>
                  <a:gd name="connsiteX295" fmla="*/ 1390115 w 1549530"/>
                  <a:gd name="connsiteY295" fmla="*/ 671611 h 1470051"/>
                  <a:gd name="connsiteX296" fmla="*/ 1382890 w 1549530"/>
                  <a:gd name="connsiteY296" fmla="*/ 678837 h 1470051"/>
                  <a:gd name="connsiteX297" fmla="*/ 1379274 w 1549530"/>
                  <a:gd name="connsiteY297" fmla="*/ 682450 h 1470051"/>
                  <a:gd name="connsiteX298" fmla="*/ 1375664 w 1549530"/>
                  <a:gd name="connsiteY298" fmla="*/ 693286 h 1470051"/>
                  <a:gd name="connsiteX299" fmla="*/ 1372048 w 1549530"/>
                  <a:gd name="connsiteY299" fmla="*/ 704125 h 1470051"/>
                  <a:gd name="connsiteX300" fmla="*/ 1372048 w 1549530"/>
                  <a:gd name="connsiteY300" fmla="*/ 729414 h 1470051"/>
                  <a:gd name="connsiteX301" fmla="*/ 1375664 w 1549530"/>
                  <a:gd name="connsiteY301" fmla="*/ 733027 h 1470051"/>
                  <a:gd name="connsiteX302" fmla="*/ 1375664 w 1549530"/>
                  <a:gd name="connsiteY302" fmla="*/ 754702 h 1470051"/>
                  <a:gd name="connsiteX303" fmla="*/ 1372048 w 1549530"/>
                  <a:gd name="connsiteY303" fmla="*/ 758315 h 1470051"/>
                  <a:gd name="connsiteX304" fmla="*/ 1372048 w 1549530"/>
                  <a:gd name="connsiteY304" fmla="*/ 776378 h 1470051"/>
                  <a:gd name="connsiteX305" fmla="*/ 1375664 w 1549530"/>
                  <a:gd name="connsiteY305" fmla="*/ 783604 h 1470051"/>
                  <a:gd name="connsiteX306" fmla="*/ 1372048 w 1549530"/>
                  <a:gd name="connsiteY306" fmla="*/ 783604 h 1470051"/>
                  <a:gd name="connsiteX307" fmla="*/ 1372048 w 1549530"/>
                  <a:gd name="connsiteY307" fmla="*/ 790830 h 1470051"/>
                  <a:gd name="connsiteX308" fmla="*/ 1368438 w 1549530"/>
                  <a:gd name="connsiteY308" fmla="*/ 790830 h 1470051"/>
                  <a:gd name="connsiteX309" fmla="*/ 1368438 w 1549530"/>
                  <a:gd name="connsiteY309" fmla="*/ 794443 h 1470051"/>
                  <a:gd name="connsiteX310" fmla="*/ 1364827 w 1549530"/>
                  <a:gd name="connsiteY310" fmla="*/ 801666 h 1470051"/>
                  <a:gd name="connsiteX311" fmla="*/ 1364827 w 1549530"/>
                  <a:gd name="connsiteY311" fmla="*/ 808892 h 1470051"/>
                  <a:gd name="connsiteX312" fmla="*/ 1368438 w 1549530"/>
                  <a:gd name="connsiteY312" fmla="*/ 812505 h 1470051"/>
                  <a:gd name="connsiteX313" fmla="*/ 1368438 w 1549530"/>
                  <a:gd name="connsiteY313" fmla="*/ 816118 h 1470051"/>
                  <a:gd name="connsiteX314" fmla="*/ 1364827 w 1549530"/>
                  <a:gd name="connsiteY314" fmla="*/ 819731 h 1470051"/>
                  <a:gd name="connsiteX315" fmla="*/ 1364827 w 1549530"/>
                  <a:gd name="connsiteY315" fmla="*/ 823342 h 1470051"/>
                  <a:gd name="connsiteX316" fmla="*/ 1361212 w 1549530"/>
                  <a:gd name="connsiteY316" fmla="*/ 823342 h 1470051"/>
                  <a:gd name="connsiteX317" fmla="*/ 1361212 w 1549530"/>
                  <a:gd name="connsiteY317" fmla="*/ 830568 h 1470051"/>
                  <a:gd name="connsiteX318" fmla="*/ 1357601 w 1549530"/>
                  <a:gd name="connsiteY318" fmla="*/ 834181 h 1470051"/>
                  <a:gd name="connsiteX319" fmla="*/ 1353986 w 1549530"/>
                  <a:gd name="connsiteY319" fmla="*/ 841407 h 1470051"/>
                  <a:gd name="connsiteX320" fmla="*/ 1350375 w 1549530"/>
                  <a:gd name="connsiteY320" fmla="*/ 845020 h 1470051"/>
                  <a:gd name="connsiteX321" fmla="*/ 1350375 w 1549530"/>
                  <a:gd name="connsiteY321" fmla="*/ 852243 h 1470051"/>
                  <a:gd name="connsiteX322" fmla="*/ 1353986 w 1549530"/>
                  <a:gd name="connsiteY322" fmla="*/ 855856 h 1470051"/>
                  <a:gd name="connsiteX323" fmla="*/ 1357601 w 1549530"/>
                  <a:gd name="connsiteY323" fmla="*/ 859469 h 1470051"/>
                  <a:gd name="connsiteX324" fmla="*/ 1361212 w 1549530"/>
                  <a:gd name="connsiteY324" fmla="*/ 863082 h 1470051"/>
                  <a:gd name="connsiteX325" fmla="*/ 1364827 w 1549530"/>
                  <a:gd name="connsiteY325" fmla="*/ 866695 h 1470051"/>
                  <a:gd name="connsiteX326" fmla="*/ 1368438 w 1549530"/>
                  <a:gd name="connsiteY326" fmla="*/ 866695 h 1470051"/>
                  <a:gd name="connsiteX327" fmla="*/ 1368438 w 1549530"/>
                  <a:gd name="connsiteY327" fmla="*/ 884758 h 1470051"/>
                  <a:gd name="connsiteX328" fmla="*/ 1364827 w 1549530"/>
                  <a:gd name="connsiteY328" fmla="*/ 888371 h 1470051"/>
                  <a:gd name="connsiteX329" fmla="*/ 1361212 w 1549530"/>
                  <a:gd name="connsiteY329" fmla="*/ 891984 h 1470051"/>
                  <a:gd name="connsiteX330" fmla="*/ 1357601 w 1549530"/>
                  <a:gd name="connsiteY330" fmla="*/ 899210 h 1470051"/>
                  <a:gd name="connsiteX331" fmla="*/ 1357601 w 1549530"/>
                  <a:gd name="connsiteY331" fmla="*/ 910046 h 1470051"/>
                  <a:gd name="connsiteX332" fmla="*/ 1364827 w 1549530"/>
                  <a:gd name="connsiteY332" fmla="*/ 913659 h 1470051"/>
                  <a:gd name="connsiteX333" fmla="*/ 1368438 w 1549530"/>
                  <a:gd name="connsiteY333" fmla="*/ 917272 h 1470051"/>
                  <a:gd name="connsiteX334" fmla="*/ 1364827 w 1549530"/>
                  <a:gd name="connsiteY334" fmla="*/ 920885 h 1470051"/>
                  <a:gd name="connsiteX335" fmla="*/ 1364827 w 1549530"/>
                  <a:gd name="connsiteY335" fmla="*/ 949787 h 1470051"/>
                  <a:gd name="connsiteX336" fmla="*/ 1361212 w 1549530"/>
                  <a:gd name="connsiteY336" fmla="*/ 957010 h 1470051"/>
                  <a:gd name="connsiteX337" fmla="*/ 1361212 w 1549530"/>
                  <a:gd name="connsiteY337" fmla="*/ 960623 h 1470051"/>
                  <a:gd name="connsiteX338" fmla="*/ 1357601 w 1549530"/>
                  <a:gd name="connsiteY338" fmla="*/ 967700 h 1470051"/>
                  <a:gd name="connsiteX339" fmla="*/ 1353986 w 1549530"/>
                  <a:gd name="connsiteY339" fmla="*/ 971311 h 1470051"/>
                  <a:gd name="connsiteX340" fmla="*/ 1350375 w 1549530"/>
                  <a:gd name="connsiteY340" fmla="*/ 971311 h 1470051"/>
                  <a:gd name="connsiteX341" fmla="*/ 1346760 w 1549530"/>
                  <a:gd name="connsiteY341" fmla="*/ 967700 h 1470051"/>
                  <a:gd name="connsiteX342" fmla="*/ 1343149 w 1549530"/>
                  <a:gd name="connsiteY342" fmla="*/ 967700 h 1470051"/>
                  <a:gd name="connsiteX343" fmla="*/ 1339538 w 1549530"/>
                  <a:gd name="connsiteY343" fmla="*/ 975075 h 1470051"/>
                  <a:gd name="connsiteX344" fmla="*/ 1339538 w 1549530"/>
                  <a:gd name="connsiteY344" fmla="*/ 982299 h 1470051"/>
                  <a:gd name="connsiteX345" fmla="*/ 1343149 w 1549530"/>
                  <a:gd name="connsiteY345" fmla="*/ 985912 h 1470051"/>
                  <a:gd name="connsiteX346" fmla="*/ 1343149 w 1549530"/>
                  <a:gd name="connsiteY346" fmla="*/ 989375 h 1470051"/>
                  <a:gd name="connsiteX347" fmla="*/ 1346760 w 1549530"/>
                  <a:gd name="connsiteY347" fmla="*/ 989375 h 1470051"/>
                  <a:gd name="connsiteX348" fmla="*/ 1346760 w 1549530"/>
                  <a:gd name="connsiteY348" fmla="*/ 996599 h 1470051"/>
                  <a:gd name="connsiteX349" fmla="*/ 1350375 w 1549530"/>
                  <a:gd name="connsiteY349" fmla="*/ 996599 h 1470051"/>
                  <a:gd name="connsiteX350" fmla="*/ 1350375 w 1549530"/>
                  <a:gd name="connsiteY350" fmla="*/ 1000212 h 1470051"/>
                  <a:gd name="connsiteX351" fmla="*/ 1346760 w 1549530"/>
                  <a:gd name="connsiteY351" fmla="*/ 1000212 h 1470051"/>
                  <a:gd name="connsiteX352" fmla="*/ 1350375 w 1549530"/>
                  <a:gd name="connsiteY352" fmla="*/ 1003825 h 1470051"/>
                  <a:gd name="connsiteX353" fmla="*/ 1353986 w 1549530"/>
                  <a:gd name="connsiteY353" fmla="*/ 1007438 h 1470051"/>
                  <a:gd name="connsiteX354" fmla="*/ 1361212 w 1549530"/>
                  <a:gd name="connsiteY354" fmla="*/ 1007438 h 1470051"/>
                  <a:gd name="connsiteX355" fmla="*/ 1361212 w 1549530"/>
                  <a:gd name="connsiteY355" fmla="*/ 1014664 h 1470051"/>
                  <a:gd name="connsiteX356" fmla="*/ 1364827 w 1549530"/>
                  <a:gd name="connsiteY356" fmla="*/ 1014664 h 1470051"/>
                  <a:gd name="connsiteX357" fmla="*/ 1364827 w 1549530"/>
                  <a:gd name="connsiteY357" fmla="*/ 1021888 h 1470051"/>
                  <a:gd name="connsiteX358" fmla="*/ 1339538 w 1549530"/>
                  <a:gd name="connsiteY358" fmla="*/ 1068854 h 1470051"/>
                  <a:gd name="connsiteX359" fmla="*/ 1325087 w 1549530"/>
                  <a:gd name="connsiteY359" fmla="*/ 1090529 h 1470051"/>
                  <a:gd name="connsiteX360" fmla="*/ 1321471 w 1549530"/>
                  <a:gd name="connsiteY360" fmla="*/ 1097755 h 1470051"/>
                  <a:gd name="connsiteX361" fmla="*/ 1321471 w 1549530"/>
                  <a:gd name="connsiteY361" fmla="*/ 1101366 h 1470051"/>
                  <a:gd name="connsiteX362" fmla="*/ 1314250 w 1549530"/>
                  <a:gd name="connsiteY362" fmla="*/ 1108592 h 1470051"/>
                  <a:gd name="connsiteX363" fmla="*/ 1310635 w 1549530"/>
                  <a:gd name="connsiteY363" fmla="*/ 1119431 h 1470051"/>
                  <a:gd name="connsiteX364" fmla="*/ 1307024 w 1549530"/>
                  <a:gd name="connsiteY364" fmla="*/ 1130268 h 1470051"/>
                  <a:gd name="connsiteX365" fmla="*/ 1307024 w 1549530"/>
                  <a:gd name="connsiteY365" fmla="*/ 1137493 h 1470051"/>
                  <a:gd name="connsiteX366" fmla="*/ 1303409 w 1549530"/>
                  <a:gd name="connsiteY366" fmla="*/ 1144719 h 1470051"/>
                  <a:gd name="connsiteX367" fmla="*/ 1303409 w 1549530"/>
                  <a:gd name="connsiteY367" fmla="*/ 1148332 h 1470051"/>
                  <a:gd name="connsiteX368" fmla="*/ 1299798 w 1549530"/>
                  <a:gd name="connsiteY368" fmla="*/ 1148332 h 1470051"/>
                  <a:gd name="connsiteX369" fmla="*/ 1227543 w 1549530"/>
                  <a:gd name="connsiteY369" fmla="*/ 1184457 h 1470051"/>
                  <a:gd name="connsiteX370" fmla="*/ 1223933 w 1549530"/>
                  <a:gd name="connsiteY370" fmla="*/ 1184457 h 1470051"/>
                  <a:gd name="connsiteX371" fmla="*/ 1220317 w 1549530"/>
                  <a:gd name="connsiteY371" fmla="*/ 1188070 h 1470051"/>
                  <a:gd name="connsiteX372" fmla="*/ 1220317 w 1549530"/>
                  <a:gd name="connsiteY372" fmla="*/ 1195296 h 1470051"/>
                  <a:gd name="connsiteX373" fmla="*/ 1216707 w 1549530"/>
                  <a:gd name="connsiteY373" fmla="*/ 1198909 h 1470051"/>
                  <a:gd name="connsiteX374" fmla="*/ 1216707 w 1549530"/>
                  <a:gd name="connsiteY374" fmla="*/ 1202522 h 1470051"/>
                  <a:gd name="connsiteX375" fmla="*/ 1213091 w 1549530"/>
                  <a:gd name="connsiteY375" fmla="*/ 1206135 h 1470051"/>
                  <a:gd name="connsiteX376" fmla="*/ 1209481 w 1549530"/>
                  <a:gd name="connsiteY376" fmla="*/ 1206135 h 1470051"/>
                  <a:gd name="connsiteX377" fmla="*/ 1205870 w 1549530"/>
                  <a:gd name="connsiteY377" fmla="*/ 1209746 h 1470051"/>
                  <a:gd name="connsiteX378" fmla="*/ 1198644 w 1549530"/>
                  <a:gd name="connsiteY378" fmla="*/ 1209746 h 1470051"/>
                  <a:gd name="connsiteX379" fmla="*/ 1191418 w 1549530"/>
                  <a:gd name="connsiteY379" fmla="*/ 1213359 h 1470051"/>
                  <a:gd name="connsiteX380" fmla="*/ 1187803 w 1549530"/>
                  <a:gd name="connsiteY380" fmla="*/ 1213359 h 1470051"/>
                  <a:gd name="connsiteX381" fmla="*/ 1184192 w 1549530"/>
                  <a:gd name="connsiteY381" fmla="*/ 1216972 h 1470051"/>
                  <a:gd name="connsiteX382" fmla="*/ 1184192 w 1549530"/>
                  <a:gd name="connsiteY382" fmla="*/ 1224198 h 1470051"/>
                  <a:gd name="connsiteX383" fmla="*/ 1187803 w 1549530"/>
                  <a:gd name="connsiteY383" fmla="*/ 1227811 h 1470051"/>
                  <a:gd name="connsiteX384" fmla="*/ 1191418 w 1549530"/>
                  <a:gd name="connsiteY384" fmla="*/ 1231424 h 1470051"/>
                  <a:gd name="connsiteX385" fmla="*/ 1195029 w 1549530"/>
                  <a:gd name="connsiteY385" fmla="*/ 1231424 h 1470051"/>
                  <a:gd name="connsiteX386" fmla="*/ 1198644 w 1549530"/>
                  <a:gd name="connsiteY386" fmla="*/ 1235034 h 1470051"/>
                  <a:gd name="connsiteX387" fmla="*/ 1202255 w 1549530"/>
                  <a:gd name="connsiteY387" fmla="*/ 1238647 h 1470051"/>
                  <a:gd name="connsiteX388" fmla="*/ 1205870 w 1549530"/>
                  <a:gd name="connsiteY388" fmla="*/ 1242260 h 1470051"/>
                  <a:gd name="connsiteX389" fmla="*/ 1209481 w 1549530"/>
                  <a:gd name="connsiteY389" fmla="*/ 1242260 h 1470051"/>
                  <a:gd name="connsiteX390" fmla="*/ 1213091 w 1549530"/>
                  <a:gd name="connsiteY390" fmla="*/ 1245873 h 1470051"/>
                  <a:gd name="connsiteX391" fmla="*/ 1216707 w 1549530"/>
                  <a:gd name="connsiteY391" fmla="*/ 1245873 h 1470051"/>
                  <a:gd name="connsiteX392" fmla="*/ 1216707 w 1549530"/>
                  <a:gd name="connsiteY392" fmla="*/ 1256712 h 1470051"/>
                  <a:gd name="connsiteX393" fmla="*/ 1220317 w 1549530"/>
                  <a:gd name="connsiteY393" fmla="*/ 1263936 h 1470051"/>
                  <a:gd name="connsiteX394" fmla="*/ 1223933 w 1549530"/>
                  <a:gd name="connsiteY394" fmla="*/ 1274775 h 1470051"/>
                  <a:gd name="connsiteX395" fmla="*/ 1223933 w 1549530"/>
                  <a:gd name="connsiteY395" fmla="*/ 1278388 h 1470051"/>
                  <a:gd name="connsiteX396" fmla="*/ 1227543 w 1549530"/>
                  <a:gd name="connsiteY396" fmla="*/ 1285614 h 1470051"/>
                  <a:gd name="connsiteX397" fmla="*/ 1231159 w 1549530"/>
                  <a:gd name="connsiteY397" fmla="*/ 1289224 h 1470051"/>
                  <a:gd name="connsiteX398" fmla="*/ 1234769 w 1549530"/>
                  <a:gd name="connsiteY398" fmla="*/ 1289224 h 1470051"/>
                  <a:gd name="connsiteX399" fmla="*/ 1245606 w 1549530"/>
                  <a:gd name="connsiteY399" fmla="*/ 1292837 h 1470051"/>
                  <a:gd name="connsiteX400" fmla="*/ 1252832 w 1549530"/>
                  <a:gd name="connsiteY400" fmla="*/ 1296450 h 1470051"/>
                  <a:gd name="connsiteX401" fmla="*/ 1260058 w 1549530"/>
                  <a:gd name="connsiteY401" fmla="*/ 1300063 h 1470051"/>
                  <a:gd name="connsiteX402" fmla="*/ 1267284 w 1549530"/>
                  <a:gd name="connsiteY402" fmla="*/ 1303676 h 1470051"/>
                  <a:gd name="connsiteX403" fmla="*/ 1270894 w 1549530"/>
                  <a:gd name="connsiteY403" fmla="*/ 1307289 h 1470051"/>
                  <a:gd name="connsiteX404" fmla="*/ 1274510 w 1549530"/>
                  <a:gd name="connsiteY404" fmla="*/ 1310902 h 1470051"/>
                  <a:gd name="connsiteX405" fmla="*/ 1278120 w 1549530"/>
                  <a:gd name="connsiteY405" fmla="*/ 1314513 h 1470051"/>
                  <a:gd name="connsiteX406" fmla="*/ 1278120 w 1549530"/>
                  <a:gd name="connsiteY406" fmla="*/ 1325352 h 1470051"/>
                  <a:gd name="connsiteX407" fmla="*/ 1281736 w 1549530"/>
                  <a:gd name="connsiteY407" fmla="*/ 1328965 h 1470051"/>
                  <a:gd name="connsiteX408" fmla="*/ 1285346 w 1549530"/>
                  <a:gd name="connsiteY408" fmla="*/ 1336191 h 1470051"/>
                  <a:gd name="connsiteX409" fmla="*/ 1285346 w 1549530"/>
                  <a:gd name="connsiteY409" fmla="*/ 1339801 h 1470051"/>
                  <a:gd name="connsiteX410" fmla="*/ 1288957 w 1549530"/>
                  <a:gd name="connsiteY410" fmla="*/ 1343414 h 1470051"/>
                  <a:gd name="connsiteX411" fmla="*/ 1288957 w 1549530"/>
                  <a:gd name="connsiteY411" fmla="*/ 1354253 h 1470051"/>
                  <a:gd name="connsiteX412" fmla="*/ 1285346 w 1549530"/>
                  <a:gd name="connsiteY412" fmla="*/ 1361479 h 1470051"/>
                  <a:gd name="connsiteX413" fmla="*/ 1281736 w 1549530"/>
                  <a:gd name="connsiteY413" fmla="*/ 1365092 h 1470051"/>
                  <a:gd name="connsiteX414" fmla="*/ 1281736 w 1549530"/>
                  <a:gd name="connsiteY414" fmla="*/ 1390381 h 1470051"/>
                  <a:gd name="connsiteX415" fmla="*/ 1278120 w 1549530"/>
                  <a:gd name="connsiteY415" fmla="*/ 1397604 h 1470051"/>
                  <a:gd name="connsiteX416" fmla="*/ 1278120 w 1549530"/>
                  <a:gd name="connsiteY416" fmla="*/ 1404830 h 1470051"/>
                  <a:gd name="connsiteX417" fmla="*/ 1274510 w 1549530"/>
                  <a:gd name="connsiteY417" fmla="*/ 1408443 h 1470051"/>
                  <a:gd name="connsiteX418" fmla="*/ 1270894 w 1549530"/>
                  <a:gd name="connsiteY418" fmla="*/ 1419282 h 1470051"/>
                  <a:gd name="connsiteX419" fmla="*/ 1263668 w 1549530"/>
                  <a:gd name="connsiteY419" fmla="*/ 1426506 h 1470051"/>
                  <a:gd name="connsiteX420" fmla="*/ 1260058 w 1549530"/>
                  <a:gd name="connsiteY420" fmla="*/ 1433732 h 1470051"/>
                  <a:gd name="connsiteX421" fmla="*/ 1256447 w 1549530"/>
                  <a:gd name="connsiteY421" fmla="*/ 1433732 h 1470051"/>
                  <a:gd name="connsiteX422" fmla="*/ 1256447 w 1549530"/>
                  <a:gd name="connsiteY422" fmla="*/ 1437345 h 1470051"/>
                  <a:gd name="connsiteX423" fmla="*/ 1252832 w 1549530"/>
                  <a:gd name="connsiteY423" fmla="*/ 1440958 h 1470051"/>
                  <a:gd name="connsiteX424" fmla="*/ 1249221 w 1549530"/>
                  <a:gd name="connsiteY424" fmla="*/ 1444571 h 1470051"/>
                  <a:gd name="connsiteX425" fmla="*/ 1241995 w 1549530"/>
                  <a:gd name="connsiteY425" fmla="*/ 1444571 h 1470051"/>
                  <a:gd name="connsiteX426" fmla="*/ 1241995 w 1549530"/>
                  <a:gd name="connsiteY426" fmla="*/ 1448181 h 1470051"/>
                  <a:gd name="connsiteX427" fmla="*/ 1238380 w 1549530"/>
                  <a:gd name="connsiteY427" fmla="*/ 1448181 h 1470051"/>
                  <a:gd name="connsiteX428" fmla="*/ 1238380 w 1549530"/>
                  <a:gd name="connsiteY428" fmla="*/ 1451794 h 1470051"/>
                  <a:gd name="connsiteX429" fmla="*/ 1231159 w 1549530"/>
                  <a:gd name="connsiteY429" fmla="*/ 1451794 h 1470051"/>
                  <a:gd name="connsiteX430" fmla="*/ 1227543 w 1549530"/>
                  <a:gd name="connsiteY430" fmla="*/ 1448181 h 1470051"/>
                  <a:gd name="connsiteX431" fmla="*/ 1223933 w 1549530"/>
                  <a:gd name="connsiteY431" fmla="*/ 1448181 h 1470051"/>
                  <a:gd name="connsiteX432" fmla="*/ 1220317 w 1549530"/>
                  <a:gd name="connsiteY432" fmla="*/ 1451794 h 1470051"/>
                  <a:gd name="connsiteX433" fmla="*/ 1216707 w 1549530"/>
                  <a:gd name="connsiteY433" fmla="*/ 1455407 h 1470051"/>
                  <a:gd name="connsiteX434" fmla="*/ 1216707 w 1549530"/>
                  <a:gd name="connsiteY434" fmla="*/ 1459020 h 1470051"/>
                  <a:gd name="connsiteX435" fmla="*/ 1209481 w 1549530"/>
                  <a:gd name="connsiteY435" fmla="*/ 1459020 h 1470051"/>
                  <a:gd name="connsiteX436" fmla="*/ 1205870 w 1549530"/>
                  <a:gd name="connsiteY436" fmla="*/ 1451794 h 1470051"/>
                  <a:gd name="connsiteX437" fmla="*/ 1205870 w 1549530"/>
                  <a:gd name="connsiteY437" fmla="*/ 1448181 h 1470051"/>
                  <a:gd name="connsiteX438" fmla="*/ 1195029 w 1549530"/>
                  <a:gd name="connsiteY438" fmla="*/ 1448181 h 1470051"/>
                  <a:gd name="connsiteX439" fmla="*/ 1191418 w 1549530"/>
                  <a:gd name="connsiteY439" fmla="*/ 1451794 h 1470051"/>
                  <a:gd name="connsiteX440" fmla="*/ 1187803 w 1549530"/>
                  <a:gd name="connsiteY440" fmla="*/ 1455407 h 1470051"/>
                  <a:gd name="connsiteX441" fmla="*/ 1187803 w 1549530"/>
                  <a:gd name="connsiteY441" fmla="*/ 1462633 h 1470051"/>
                  <a:gd name="connsiteX442" fmla="*/ 1180582 w 1549530"/>
                  <a:gd name="connsiteY442" fmla="*/ 1466246 h 1470051"/>
                  <a:gd name="connsiteX443" fmla="*/ 1176966 w 1549530"/>
                  <a:gd name="connsiteY443" fmla="*/ 1469859 h 1470051"/>
                  <a:gd name="connsiteX444" fmla="*/ 1173356 w 1549530"/>
                  <a:gd name="connsiteY444" fmla="*/ 1469859 h 1470051"/>
                  <a:gd name="connsiteX445" fmla="*/ 1169740 w 1549530"/>
                  <a:gd name="connsiteY445" fmla="*/ 1466246 h 1470051"/>
                  <a:gd name="connsiteX446" fmla="*/ 1162514 w 1549530"/>
                  <a:gd name="connsiteY446" fmla="*/ 1459020 h 1470051"/>
                  <a:gd name="connsiteX447" fmla="*/ 1151678 w 1549530"/>
                  <a:gd name="connsiteY447" fmla="*/ 1459020 h 1470051"/>
                  <a:gd name="connsiteX448" fmla="*/ 1148067 w 1549530"/>
                  <a:gd name="connsiteY448" fmla="*/ 1462633 h 1470051"/>
                  <a:gd name="connsiteX449" fmla="*/ 1140841 w 1549530"/>
                  <a:gd name="connsiteY449" fmla="*/ 1466246 h 1470051"/>
                  <a:gd name="connsiteX450" fmla="*/ 1137226 w 1549530"/>
                  <a:gd name="connsiteY450" fmla="*/ 1462633 h 1470051"/>
                  <a:gd name="connsiteX451" fmla="*/ 1133615 w 1549530"/>
                  <a:gd name="connsiteY451" fmla="*/ 1462633 h 1470051"/>
                  <a:gd name="connsiteX452" fmla="*/ 1126389 w 1549530"/>
                  <a:gd name="connsiteY452" fmla="*/ 1459020 h 1470051"/>
                  <a:gd name="connsiteX453" fmla="*/ 1119163 w 1549530"/>
                  <a:gd name="connsiteY453" fmla="*/ 1455407 h 1470051"/>
                  <a:gd name="connsiteX454" fmla="*/ 1115553 w 1549530"/>
                  <a:gd name="connsiteY454" fmla="*/ 1455407 h 1470051"/>
                  <a:gd name="connsiteX455" fmla="*/ 1115553 w 1549530"/>
                  <a:gd name="connsiteY455" fmla="*/ 1448181 h 1470051"/>
                  <a:gd name="connsiteX456" fmla="*/ 1111937 w 1549530"/>
                  <a:gd name="connsiteY456" fmla="*/ 1444571 h 1470051"/>
                  <a:gd name="connsiteX457" fmla="*/ 1108327 w 1549530"/>
                  <a:gd name="connsiteY457" fmla="*/ 1444571 h 1470051"/>
                  <a:gd name="connsiteX458" fmla="*/ 1104711 w 1549530"/>
                  <a:gd name="connsiteY458" fmla="*/ 1448181 h 1470051"/>
                  <a:gd name="connsiteX459" fmla="*/ 1101101 w 1549530"/>
                  <a:gd name="connsiteY459" fmla="*/ 1451794 h 1470051"/>
                  <a:gd name="connsiteX460" fmla="*/ 1097490 w 1549530"/>
                  <a:gd name="connsiteY460" fmla="*/ 1448181 h 1470051"/>
                  <a:gd name="connsiteX461" fmla="*/ 1093875 w 1549530"/>
                  <a:gd name="connsiteY461" fmla="*/ 1444571 h 1470051"/>
                  <a:gd name="connsiteX462" fmla="*/ 1090264 w 1549530"/>
                  <a:gd name="connsiteY462" fmla="*/ 1440958 h 1470051"/>
                  <a:gd name="connsiteX463" fmla="*/ 1079423 w 1549530"/>
                  <a:gd name="connsiteY463" fmla="*/ 1440958 h 1470051"/>
                  <a:gd name="connsiteX464" fmla="*/ 1075812 w 1549530"/>
                  <a:gd name="connsiteY464" fmla="*/ 1437345 h 1470051"/>
                  <a:gd name="connsiteX465" fmla="*/ 1072349 w 1549530"/>
                  <a:gd name="connsiteY465" fmla="*/ 1433732 h 1470051"/>
                  <a:gd name="connsiteX466" fmla="*/ 1072349 w 1549530"/>
                  <a:gd name="connsiteY466" fmla="*/ 1430119 h 1470051"/>
                  <a:gd name="connsiteX467" fmla="*/ 1061512 w 1549530"/>
                  <a:gd name="connsiteY467" fmla="*/ 1430119 h 1470051"/>
                  <a:gd name="connsiteX468" fmla="*/ 1054286 w 1549530"/>
                  <a:gd name="connsiteY468" fmla="*/ 1426506 h 1470051"/>
                  <a:gd name="connsiteX469" fmla="*/ 1047060 w 1549530"/>
                  <a:gd name="connsiteY469" fmla="*/ 1422893 h 1470051"/>
                  <a:gd name="connsiteX470" fmla="*/ 1036223 w 1549530"/>
                  <a:gd name="connsiteY470" fmla="*/ 1415669 h 1470051"/>
                  <a:gd name="connsiteX471" fmla="*/ 1025235 w 1549530"/>
                  <a:gd name="connsiteY471" fmla="*/ 1412056 h 1470051"/>
                  <a:gd name="connsiteX472" fmla="*/ 1018161 w 1549530"/>
                  <a:gd name="connsiteY472" fmla="*/ 1408443 h 1470051"/>
                  <a:gd name="connsiteX473" fmla="*/ 956747 w 1549530"/>
                  <a:gd name="connsiteY473" fmla="*/ 1390381 h 1470051"/>
                  <a:gd name="connsiteX474" fmla="*/ 949521 w 1549530"/>
                  <a:gd name="connsiteY474" fmla="*/ 1386768 h 1470051"/>
                  <a:gd name="connsiteX475" fmla="*/ 942295 w 1549530"/>
                  <a:gd name="connsiteY475" fmla="*/ 1383155 h 1470051"/>
                  <a:gd name="connsiteX476" fmla="*/ 938680 w 1549530"/>
                  <a:gd name="connsiteY476" fmla="*/ 1386768 h 1470051"/>
                  <a:gd name="connsiteX477" fmla="*/ 938680 w 1549530"/>
                  <a:gd name="connsiteY477" fmla="*/ 1408443 h 1470051"/>
                  <a:gd name="connsiteX478" fmla="*/ 935069 w 1549530"/>
                  <a:gd name="connsiteY478" fmla="*/ 1415669 h 1470051"/>
                  <a:gd name="connsiteX479" fmla="*/ 935069 w 1549530"/>
                  <a:gd name="connsiteY479" fmla="*/ 1433732 h 1470051"/>
                  <a:gd name="connsiteX480" fmla="*/ 906166 w 1549530"/>
                  <a:gd name="connsiteY480" fmla="*/ 1390381 h 1470051"/>
                  <a:gd name="connsiteX481" fmla="*/ 902555 w 1549530"/>
                  <a:gd name="connsiteY481" fmla="*/ 1383155 h 1470051"/>
                  <a:gd name="connsiteX482" fmla="*/ 898944 w 1549530"/>
                  <a:gd name="connsiteY482" fmla="*/ 1375929 h 1470051"/>
                  <a:gd name="connsiteX483" fmla="*/ 891718 w 1549530"/>
                  <a:gd name="connsiteY483" fmla="*/ 1368703 h 1470051"/>
                  <a:gd name="connsiteX484" fmla="*/ 888103 w 1549530"/>
                  <a:gd name="connsiteY484" fmla="*/ 1361479 h 1470051"/>
                  <a:gd name="connsiteX485" fmla="*/ 880877 w 1549530"/>
                  <a:gd name="connsiteY485" fmla="*/ 1350640 h 1470051"/>
                  <a:gd name="connsiteX486" fmla="*/ 873656 w 1549530"/>
                  <a:gd name="connsiteY486" fmla="*/ 1339801 h 1470051"/>
                  <a:gd name="connsiteX487" fmla="*/ 870041 w 1549530"/>
                  <a:gd name="connsiteY487" fmla="*/ 1328965 h 1470051"/>
                  <a:gd name="connsiteX488" fmla="*/ 866430 w 1549530"/>
                  <a:gd name="connsiteY488" fmla="*/ 1321739 h 1470051"/>
                  <a:gd name="connsiteX489" fmla="*/ 862815 w 1549530"/>
                  <a:gd name="connsiteY489" fmla="*/ 1318126 h 1470051"/>
                  <a:gd name="connsiteX490" fmla="*/ 859204 w 1549530"/>
                  <a:gd name="connsiteY490" fmla="*/ 1310902 h 1470051"/>
                  <a:gd name="connsiteX491" fmla="*/ 855589 w 1549530"/>
                  <a:gd name="connsiteY491" fmla="*/ 1303676 h 1470051"/>
                  <a:gd name="connsiteX492" fmla="*/ 851978 w 1549530"/>
                  <a:gd name="connsiteY492" fmla="*/ 1292837 h 1470051"/>
                  <a:gd name="connsiteX493" fmla="*/ 851978 w 1549530"/>
                  <a:gd name="connsiteY493" fmla="*/ 1278388 h 1470051"/>
                  <a:gd name="connsiteX494" fmla="*/ 848367 w 1549530"/>
                  <a:gd name="connsiteY494" fmla="*/ 1271162 h 1470051"/>
                  <a:gd name="connsiteX495" fmla="*/ 844752 w 1549530"/>
                  <a:gd name="connsiteY495" fmla="*/ 1267549 h 1470051"/>
                  <a:gd name="connsiteX496" fmla="*/ 844752 w 1549530"/>
                  <a:gd name="connsiteY496" fmla="*/ 1263936 h 1470051"/>
                  <a:gd name="connsiteX497" fmla="*/ 841141 w 1549530"/>
                  <a:gd name="connsiteY497" fmla="*/ 1260323 h 1470051"/>
                  <a:gd name="connsiteX498" fmla="*/ 841141 w 1549530"/>
                  <a:gd name="connsiteY498" fmla="*/ 1253099 h 1470051"/>
                  <a:gd name="connsiteX499" fmla="*/ 837526 w 1549530"/>
                  <a:gd name="connsiteY499" fmla="*/ 1245873 h 1470051"/>
                  <a:gd name="connsiteX500" fmla="*/ 830300 w 1549530"/>
                  <a:gd name="connsiteY500" fmla="*/ 1238647 h 1470051"/>
                  <a:gd name="connsiteX501" fmla="*/ 826690 w 1549530"/>
                  <a:gd name="connsiteY501" fmla="*/ 1235034 h 1470051"/>
                  <a:gd name="connsiteX502" fmla="*/ 823079 w 1549530"/>
                  <a:gd name="connsiteY502" fmla="*/ 1227811 h 1470051"/>
                  <a:gd name="connsiteX503" fmla="*/ 819464 w 1549530"/>
                  <a:gd name="connsiteY503" fmla="*/ 1220585 h 1470051"/>
                  <a:gd name="connsiteX504" fmla="*/ 815853 w 1549530"/>
                  <a:gd name="connsiteY504" fmla="*/ 1216972 h 1470051"/>
                  <a:gd name="connsiteX505" fmla="*/ 812238 w 1549530"/>
                  <a:gd name="connsiteY505" fmla="*/ 1213359 h 1470051"/>
                  <a:gd name="connsiteX506" fmla="*/ 808627 w 1549530"/>
                  <a:gd name="connsiteY506" fmla="*/ 1209746 h 1470051"/>
                  <a:gd name="connsiteX507" fmla="*/ 805012 w 1549530"/>
                  <a:gd name="connsiteY507" fmla="*/ 1206135 h 1470051"/>
                  <a:gd name="connsiteX508" fmla="*/ 801401 w 1549530"/>
                  <a:gd name="connsiteY508" fmla="*/ 1202522 h 1470051"/>
                  <a:gd name="connsiteX509" fmla="*/ 797790 w 1549530"/>
                  <a:gd name="connsiteY509" fmla="*/ 1198909 h 1470051"/>
                  <a:gd name="connsiteX510" fmla="*/ 794175 w 1549530"/>
                  <a:gd name="connsiteY510" fmla="*/ 1195296 h 1470051"/>
                  <a:gd name="connsiteX511" fmla="*/ 786949 w 1549530"/>
                  <a:gd name="connsiteY511" fmla="*/ 1191683 h 1470051"/>
                  <a:gd name="connsiteX512" fmla="*/ 783338 w 1549530"/>
                  <a:gd name="connsiteY512" fmla="*/ 1184457 h 1470051"/>
                  <a:gd name="connsiteX513" fmla="*/ 779723 w 1549530"/>
                  <a:gd name="connsiteY513" fmla="*/ 1177234 h 1470051"/>
                  <a:gd name="connsiteX514" fmla="*/ 772497 w 1549530"/>
                  <a:gd name="connsiteY514" fmla="*/ 1170008 h 1470051"/>
                  <a:gd name="connsiteX515" fmla="*/ 768887 w 1549530"/>
                  <a:gd name="connsiteY515" fmla="*/ 1162782 h 1470051"/>
                  <a:gd name="connsiteX516" fmla="*/ 754435 w 1549530"/>
                  <a:gd name="connsiteY516" fmla="*/ 1148332 h 1470051"/>
                  <a:gd name="connsiteX517" fmla="*/ 743598 w 1549530"/>
                  <a:gd name="connsiteY517" fmla="*/ 1141106 h 1470051"/>
                  <a:gd name="connsiteX518" fmla="*/ 732761 w 1549530"/>
                  <a:gd name="connsiteY518" fmla="*/ 1130268 h 1470051"/>
                  <a:gd name="connsiteX519" fmla="*/ 725536 w 1549530"/>
                  <a:gd name="connsiteY519" fmla="*/ 1123044 h 1470051"/>
                  <a:gd name="connsiteX520" fmla="*/ 718310 w 1549530"/>
                  <a:gd name="connsiteY520" fmla="*/ 1115818 h 1470051"/>
                  <a:gd name="connsiteX521" fmla="*/ 707473 w 1549530"/>
                  <a:gd name="connsiteY521" fmla="*/ 1112205 h 1470051"/>
                  <a:gd name="connsiteX522" fmla="*/ 696632 w 1549530"/>
                  <a:gd name="connsiteY522" fmla="*/ 1108592 h 1470051"/>
                  <a:gd name="connsiteX523" fmla="*/ 678569 w 1549530"/>
                  <a:gd name="connsiteY523" fmla="*/ 1104979 h 1470051"/>
                  <a:gd name="connsiteX524" fmla="*/ 667733 w 1549530"/>
                  <a:gd name="connsiteY524" fmla="*/ 1101366 h 1470051"/>
                  <a:gd name="connsiteX525" fmla="*/ 664122 w 1549530"/>
                  <a:gd name="connsiteY525" fmla="*/ 1097755 h 1470051"/>
                  <a:gd name="connsiteX526" fmla="*/ 660507 w 1549530"/>
                  <a:gd name="connsiteY526" fmla="*/ 1094142 h 1470051"/>
                  <a:gd name="connsiteX527" fmla="*/ 660507 w 1549530"/>
                  <a:gd name="connsiteY527" fmla="*/ 1090529 h 1470051"/>
                  <a:gd name="connsiteX528" fmla="*/ 656896 w 1549530"/>
                  <a:gd name="connsiteY528" fmla="*/ 1090529 h 1470051"/>
                  <a:gd name="connsiteX529" fmla="*/ 656896 w 1549530"/>
                  <a:gd name="connsiteY529" fmla="*/ 1047178 h 1470051"/>
                  <a:gd name="connsiteX530" fmla="*/ 649670 w 1549530"/>
                  <a:gd name="connsiteY530" fmla="*/ 1043565 h 1470051"/>
                  <a:gd name="connsiteX531" fmla="*/ 595478 w 1549530"/>
                  <a:gd name="connsiteY531" fmla="*/ 1043565 h 1470051"/>
                  <a:gd name="connsiteX532" fmla="*/ 588252 w 1549530"/>
                  <a:gd name="connsiteY532" fmla="*/ 1040102 h 1470051"/>
                  <a:gd name="connsiteX533" fmla="*/ 581030 w 1549530"/>
                  <a:gd name="connsiteY533" fmla="*/ 1043565 h 1470051"/>
                  <a:gd name="connsiteX534" fmla="*/ 577415 w 1549530"/>
                  <a:gd name="connsiteY534" fmla="*/ 1043565 h 1470051"/>
                  <a:gd name="connsiteX535" fmla="*/ 573805 w 1549530"/>
                  <a:gd name="connsiteY535" fmla="*/ 1050789 h 1470051"/>
                  <a:gd name="connsiteX536" fmla="*/ 570189 w 1549530"/>
                  <a:gd name="connsiteY536" fmla="*/ 1054402 h 1470051"/>
                  <a:gd name="connsiteX537" fmla="*/ 555742 w 1549530"/>
                  <a:gd name="connsiteY537" fmla="*/ 1054402 h 1470051"/>
                  <a:gd name="connsiteX538" fmla="*/ 555742 w 1549530"/>
                  <a:gd name="connsiteY538" fmla="*/ 1047178 h 1470051"/>
                  <a:gd name="connsiteX539" fmla="*/ 552127 w 1549530"/>
                  <a:gd name="connsiteY539" fmla="*/ 1043565 h 1470051"/>
                  <a:gd name="connsiteX540" fmla="*/ 548516 w 1549530"/>
                  <a:gd name="connsiteY540" fmla="*/ 1040102 h 1470051"/>
                  <a:gd name="connsiteX541" fmla="*/ 541290 w 1549530"/>
                  <a:gd name="connsiteY541" fmla="*/ 1043565 h 1470051"/>
                  <a:gd name="connsiteX542" fmla="*/ 537675 w 1549530"/>
                  <a:gd name="connsiteY542" fmla="*/ 1043565 h 1470051"/>
                  <a:gd name="connsiteX543" fmla="*/ 534064 w 1549530"/>
                  <a:gd name="connsiteY543" fmla="*/ 1047178 h 1470051"/>
                  <a:gd name="connsiteX544" fmla="*/ 530453 w 1549530"/>
                  <a:gd name="connsiteY544" fmla="*/ 1047178 h 1470051"/>
                  <a:gd name="connsiteX545" fmla="*/ 526838 w 1549530"/>
                  <a:gd name="connsiteY545" fmla="*/ 1043565 h 1470051"/>
                  <a:gd name="connsiteX546" fmla="*/ 523228 w 1549530"/>
                  <a:gd name="connsiteY546" fmla="*/ 1040102 h 1470051"/>
                  <a:gd name="connsiteX547" fmla="*/ 505165 w 1549530"/>
                  <a:gd name="connsiteY547" fmla="*/ 1040102 h 1470051"/>
                  <a:gd name="connsiteX548" fmla="*/ 501550 w 1549530"/>
                  <a:gd name="connsiteY548" fmla="*/ 1043565 h 1470051"/>
                  <a:gd name="connsiteX549" fmla="*/ 494324 w 1549530"/>
                  <a:gd name="connsiteY549" fmla="*/ 1047178 h 1470051"/>
                  <a:gd name="connsiteX550" fmla="*/ 487098 w 1549530"/>
                  <a:gd name="connsiteY550" fmla="*/ 1054402 h 1470051"/>
                  <a:gd name="connsiteX551" fmla="*/ 479872 w 1549530"/>
                  <a:gd name="connsiteY551" fmla="*/ 1065241 h 1470051"/>
                  <a:gd name="connsiteX552" fmla="*/ 476261 w 1549530"/>
                  <a:gd name="connsiteY552" fmla="*/ 1072467 h 1470051"/>
                  <a:gd name="connsiteX553" fmla="*/ 472651 w 1549530"/>
                  <a:gd name="connsiteY553" fmla="*/ 1076078 h 1470051"/>
                  <a:gd name="connsiteX554" fmla="*/ 465425 w 1549530"/>
                  <a:gd name="connsiteY554" fmla="*/ 1083304 h 1470051"/>
                  <a:gd name="connsiteX555" fmla="*/ 461809 w 1549530"/>
                  <a:gd name="connsiteY555" fmla="*/ 1086916 h 1470051"/>
                  <a:gd name="connsiteX556" fmla="*/ 458199 w 1549530"/>
                  <a:gd name="connsiteY556" fmla="*/ 1094142 h 1470051"/>
                  <a:gd name="connsiteX557" fmla="*/ 454583 w 1549530"/>
                  <a:gd name="connsiteY557" fmla="*/ 1090529 h 1470051"/>
                  <a:gd name="connsiteX558" fmla="*/ 447362 w 1549530"/>
                  <a:gd name="connsiteY558" fmla="*/ 1086916 h 1470051"/>
                  <a:gd name="connsiteX559" fmla="*/ 440136 w 1549530"/>
                  <a:gd name="connsiteY559" fmla="*/ 1083304 h 1470051"/>
                  <a:gd name="connsiteX560" fmla="*/ 436521 w 1549530"/>
                  <a:gd name="connsiteY560" fmla="*/ 1079691 h 1470051"/>
                  <a:gd name="connsiteX561" fmla="*/ 429295 w 1549530"/>
                  <a:gd name="connsiteY561" fmla="*/ 1076078 h 1470051"/>
                  <a:gd name="connsiteX562" fmla="*/ 425684 w 1549530"/>
                  <a:gd name="connsiteY562" fmla="*/ 1072467 h 1470051"/>
                  <a:gd name="connsiteX563" fmla="*/ 422221 w 1549530"/>
                  <a:gd name="connsiteY563" fmla="*/ 1068854 h 1470051"/>
                  <a:gd name="connsiteX564" fmla="*/ 425684 w 1549530"/>
                  <a:gd name="connsiteY564" fmla="*/ 1065241 h 1470051"/>
                  <a:gd name="connsiteX565" fmla="*/ 425684 w 1549530"/>
                  <a:gd name="connsiteY565" fmla="*/ 1058015 h 1470051"/>
                  <a:gd name="connsiteX566" fmla="*/ 422221 w 1549530"/>
                  <a:gd name="connsiteY566" fmla="*/ 1054402 h 1470051"/>
                  <a:gd name="connsiteX567" fmla="*/ 418610 w 1549530"/>
                  <a:gd name="connsiteY567" fmla="*/ 1050789 h 1470051"/>
                  <a:gd name="connsiteX568" fmla="*/ 414848 w 1549530"/>
                  <a:gd name="connsiteY568" fmla="*/ 1050789 h 1470051"/>
                  <a:gd name="connsiteX569" fmla="*/ 407622 w 1549530"/>
                  <a:gd name="connsiteY569" fmla="*/ 1047178 h 1470051"/>
                  <a:gd name="connsiteX570" fmla="*/ 404158 w 1549530"/>
                  <a:gd name="connsiteY570" fmla="*/ 1043565 h 1470051"/>
                  <a:gd name="connsiteX571" fmla="*/ 396932 w 1549530"/>
                  <a:gd name="connsiteY571" fmla="*/ 1040102 h 1470051"/>
                  <a:gd name="connsiteX572" fmla="*/ 393321 w 1549530"/>
                  <a:gd name="connsiteY572" fmla="*/ 1036489 h 1470051"/>
                  <a:gd name="connsiteX573" fmla="*/ 389559 w 1549530"/>
                  <a:gd name="connsiteY573" fmla="*/ 1032878 h 1470051"/>
                  <a:gd name="connsiteX574" fmla="*/ 389559 w 1549530"/>
                  <a:gd name="connsiteY574" fmla="*/ 1014813 h 1470051"/>
                  <a:gd name="connsiteX575" fmla="*/ 386095 w 1549530"/>
                  <a:gd name="connsiteY575" fmla="*/ 1007590 h 1470051"/>
                  <a:gd name="connsiteX576" fmla="*/ 382485 w 1549530"/>
                  <a:gd name="connsiteY576" fmla="*/ 1007590 h 1470051"/>
                  <a:gd name="connsiteX577" fmla="*/ 378869 w 1549530"/>
                  <a:gd name="connsiteY577" fmla="*/ 1003977 h 1470051"/>
                  <a:gd name="connsiteX578" fmla="*/ 371644 w 1549530"/>
                  <a:gd name="connsiteY578" fmla="*/ 1000212 h 1470051"/>
                  <a:gd name="connsiteX579" fmla="*/ 368033 w 1549530"/>
                  <a:gd name="connsiteY579" fmla="*/ 1000212 h 1470051"/>
                  <a:gd name="connsiteX580" fmla="*/ 360807 w 1549530"/>
                  <a:gd name="connsiteY580" fmla="*/ 996599 h 1470051"/>
                  <a:gd name="connsiteX581" fmla="*/ 353581 w 1549530"/>
                  <a:gd name="connsiteY581" fmla="*/ 996599 h 1470051"/>
                  <a:gd name="connsiteX582" fmla="*/ 342744 w 1549530"/>
                  <a:gd name="connsiteY582" fmla="*/ 992988 h 1470051"/>
                  <a:gd name="connsiteX583" fmla="*/ 342744 w 1549530"/>
                  <a:gd name="connsiteY583" fmla="*/ 996599 h 1470051"/>
                  <a:gd name="connsiteX584" fmla="*/ 339129 w 1549530"/>
                  <a:gd name="connsiteY584" fmla="*/ 1000212 h 1470051"/>
                  <a:gd name="connsiteX585" fmla="*/ 339129 w 1549530"/>
                  <a:gd name="connsiteY585" fmla="*/ 1011200 h 1470051"/>
                  <a:gd name="connsiteX586" fmla="*/ 342744 w 1549530"/>
                  <a:gd name="connsiteY586" fmla="*/ 1018277 h 1470051"/>
                  <a:gd name="connsiteX587" fmla="*/ 342744 w 1549530"/>
                  <a:gd name="connsiteY587" fmla="*/ 1036489 h 1470051"/>
                  <a:gd name="connsiteX588" fmla="*/ 339129 w 1549530"/>
                  <a:gd name="connsiteY588" fmla="*/ 1040102 h 1470051"/>
                  <a:gd name="connsiteX589" fmla="*/ 335518 w 1549530"/>
                  <a:gd name="connsiteY589" fmla="*/ 1047178 h 1470051"/>
                  <a:gd name="connsiteX590" fmla="*/ 328292 w 1549530"/>
                  <a:gd name="connsiteY590" fmla="*/ 1050789 h 1470051"/>
                  <a:gd name="connsiteX591" fmla="*/ 263264 w 1549530"/>
                  <a:gd name="connsiteY591" fmla="*/ 1050789 h 1470051"/>
                  <a:gd name="connsiteX592" fmla="*/ 259653 w 1549530"/>
                  <a:gd name="connsiteY592" fmla="*/ 1054402 h 1470051"/>
                  <a:gd name="connsiteX593" fmla="*/ 252427 w 1549530"/>
                  <a:gd name="connsiteY593" fmla="*/ 1058015 h 1470051"/>
                  <a:gd name="connsiteX594" fmla="*/ 245201 w 1549530"/>
                  <a:gd name="connsiteY594" fmla="*/ 1058015 h 1470051"/>
                  <a:gd name="connsiteX595" fmla="*/ 241590 w 1549530"/>
                  <a:gd name="connsiteY595" fmla="*/ 1054402 h 1470051"/>
                  <a:gd name="connsiteX596" fmla="*/ 237975 w 1549530"/>
                  <a:gd name="connsiteY596" fmla="*/ 1050789 h 1470051"/>
                  <a:gd name="connsiteX597" fmla="*/ 234364 w 1549530"/>
                  <a:gd name="connsiteY597" fmla="*/ 1050789 h 1470051"/>
                  <a:gd name="connsiteX598" fmla="*/ 230749 w 1549530"/>
                  <a:gd name="connsiteY598" fmla="*/ 1054402 h 1470051"/>
                  <a:gd name="connsiteX599" fmla="*/ 227138 w 1549530"/>
                  <a:gd name="connsiteY599" fmla="*/ 1050789 h 1470051"/>
                  <a:gd name="connsiteX600" fmla="*/ 219913 w 1549530"/>
                  <a:gd name="connsiteY600" fmla="*/ 1050789 h 1470051"/>
                  <a:gd name="connsiteX601" fmla="*/ 216302 w 1549530"/>
                  <a:gd name="connsiteY601" fmla="*/ 1047178 h 1470051"/>
                  <a:gd name="connsiteX602" fmla="*/ 209076 w 1549530"/>
                  <a:gd name="connsiteY602" fmla="*/ 1050789 h 1470051"/>
                  <a:gd name="connsiteX603" fmla="*/ 201850 w 1549530"/>
                  <a:gd name="connsiteY603" fmla="*/ 1050789 h 1470051"/>
                  <a:gd name="connsiteX604" fmla="*/ 191013 w 1549530"/>
                  <a:gd name="connsiteY604" fmla="*/ 1054402 h 1470051"/>
                  <a:gd name="connsiteX605" fmla="*/ 176561 w 1549530"/>
                  <a:gd name="connsiteY605" fmla="*/ 1054402 h 1470051"/>
                  <a:gd name="connsiteX606" fmla="*/ 169336 w 1549530"/>
                  <a:gd name="connsiteY606" fmla="*/ 1050789 h 1470051"/>
                  <a:gd name="connsiteX607" fmla="*/ 162110 w 1549530"/>
                  <a:gd name="connsiteY607" fmla="*/ 1043565 h 1470051"/>
                  <a:gd name="connsiteX608" fmla="*/ 147662 w 1549530"/>
                  <a:gd name="connsiteY608" fmla="*/ 1043565 h 1470051"/>
                  <a:gd name="connsiteX609" fmla="*/ 144047 w 1549530"/>
                  <a:gd name="connsiteY609" fmla="*/ 1040102 h 1470051"/>
                  <a:gd name="connsiteX610" fmla="*/ 140436 w 1549530"/>
                  <a:gd name="connsiteY610" fmla="*/ 1036489 h 1470051"/>
                  <a:gd name="connsiteX611" fmla="*/ 140436 w 1549530"/>
                  <a:gd name="connsiteY611" fmla="*/ 1032878 h 1470051"/>
                  <a:gd name="connsiteX612" fmla="*/ 136821 w 1549530"/>
                  <a:gd name="connsiteY612" fmla="*/ 1029265 h 1470051"/>
                  <a:gd name="connsiteX613" fmla="*/ 136821 w 1549530"/>
                  <a:gd name="connsiteY613" fmla="*/ 1025501 h 1470051"/>
                  <a:gd name="connsiteX614" fmla="*/ 133210 w 1549530"/>
                  <a:gd name="connsiteY614" fmla="*/ 1021888 h 1470051"/>
                  <a:gd name="connsiteX615" fmla="*/ 129595 w 1549530"/>
                  <a:gd name="connsiteY615" fmla="*/ 1018277 h 1470051"/>
                  <a:gd name="connsiteX616" fmla="*/ 125984 w 1549530"/>
                  <a:gd name="connsiteY616" fmla="*/ 1014813 h 1470051"/>
                  <a:gd name="connsiteX617" fmla="*/ 122369 w 1549530"/>
                  <a:gd name="connsiteY617" fmla="*/ 1011200 h 1470051"/>
                  <a:gd name="connsiteX618" fmla="*/ 118759 w 1549530"/>
                  <a:gd name="connsiteY618" fmla="*/ 1007590 h 1470051"/>
                  <a:gd name="connsiteX619" fmla="*/ 115148 w 1549530"/>
                  <a:gd name="connsiteY619" fmla="*/ 1000212 h 1470051"/>
                  <a:gd name="connsiteX620" fmla="*/ 107922 w 1549530"/>
                  <a:gd name="connsiteY620" fmla="*/ 992988 h 1470051"/>
                  <a:gd name="connsiteX621" fmla="*/ 104307 w 1549530"/>
                  <a:gd name="connsiteY621" fmla="*/ 989525 h 1470051"/>
                  <a:gd name="connsiteX622" fmla="*/ 100696 w 1549530"/>
                  <a:gd name="connsiteY622" fmla="*/ 982299 h 1470051"/>
                  <a:gd name="connsiteX623" fmla="*/ 97081 w 1549530"/>
                  <a:gd name="connsiteY623" fmla="*/ 978688 h 1470051"/>
                  <a:gd name="connsiteX624" fmla="*/ 93470 w 1549530"/>
                  <a:gd name="connsiteY624" fmla="*/ 971462 h 1470051"/>
                  <a:gd name="connsiteX625" fmla="*/ 93470 w 1549530"/>
                  <a:gd name="connsiteY625" fmla="*/ 946174 h 1470051"/>
                  <a:gd name="connsiteX626" fmla="*/ 97081 w 1549530"/>
                  <a:gd name="connsiteY626" fmla="*/ 942561 h 1470051"/>
                  <a:gd name="connsiteX627" fmla="*/ 97081 w 1549530"/>
                  <a:gd name="connsiteY627" fmla="*/ 935335 h 1470051"/>
                  <a:gd name="connsiteX628" fmla="*/ 89859 w 1549530"/>
                  <a:gd name="connsiteY628" fmla="*/ 935335 h 1470051"/>
                  <a:gd name="connsiteX629" fmla="*/ 86244 w 1549530"/>
                  <a:gd name="connsiteY629" fmla="*/ 938948 h 1470051"/>
                  <a:gd name="connsiteX630" fmla="*/ 82633 w 1549530"/>
                  <a:gd name="connsiteY630" fmla="*/ 942561 h 1470051"/>
                  <a:gd name="connsiteX631" fmla="*/ 79018 w 1549530"/>
                  <a:gd name="connsiteY631" fmla="*/ 946174 h 1470051"/>
                  <a:gd name="connsiteX632" fmla="*/ 75407 w 1549530"/>
                  <a:gd name="connsiteY632" fmla="*/ 953400 h 1470051"/>
                  <a:gd name="connsiteX633" fmla="*/ 68182 w 1549530"/>
                  <a:gd name="connsiteY633" fmla="*/ 957010 h 1470051"/>
                  <a:gd name="connsiteX634" fmla="*/ 60956 w 1549530"/>
                  <a:gd name="connsiteY634" fmla="*/ 964236 h 1470051"/>
                  <a:gd name="connsiteX635" fmla="*/ 53730 w 1549530"/>
                  <a:gd name="connsiteY635" fmla="*/ 967849 h 1470051"/>
                  <a:gd name="connsiteX636" fmla="*/ 42893 w 1549530"/>
                  <a:gd name="connsiteY636" fmla="*/ 971462 h 1470051"/>
                  <a:gd name="connsiteX637" fmla="*/ 35667 w 1549530"/>
                  <a:gd name="connsiteY637" fmla="*/ 975075 h 1470051"/>
                  <a:gd name="connsiteX638" fmla="*/ 32056 w 1549530"/>
                  <a:gd name="connsiteY638" fmla="*/ 971462 h 1470051"/>
                  <a:gd name="connsiteX639" fmla="*/ 32056 w 1549530"/>
                  <a:gd name="connsiteY639" fmla="*/ 942561 h 1470051"/>
                  <a:gd name="connsiteX640" fmla="*/ 28441 w 1549530"/>
                  <a:gd name="connsiteY640" fmla="*/ 938948 h 1470051"/>
                  <a:gd name="connsiteX641" fmla="*/ 28441 w 1549530"/>
                  <a:gd name="connsiteY641" fmla="*/ 931722 h 1470051"/>
                  <a:gd name="connsiteX642" fmla="*/ 24831 w 1549530"/>
                  <a:gd name="connsiteY642" fmla="*/ 924498 h 1470051"/>
                  <a:gd name="connsiteX643" fmla="*/ 24831 w 1549530"/>
                  <a:gd name="connsiteY643" fmla="*/ 910046 h 1470051"/>
                  <a:gd name="connsiteX644" fmla="*/ 28441 w 1549530"/>
                  <a:gd name="connsiteY644" fmla="*/ 899210 h 1470051"/>
                  <a:gd name="connsiteX645" fmla="*/ 32056 w 1549530"/>
                  <a:gd name="connsiteY645" fmla="*/ 895597 h 1470051"/>
                  <a:gd name="connsiteX646" fmla="*/ 32056 w 1549530"/>
                  <a:gd name="connsiteY646" fmla="*/ 891984 h 1470051"/>
                  <a:gd name="connsiteX647" fmla="*/ 39282 w 1549530"/>
                  <a:gd name="connsiteY647" fmla="*/ 884758 h 1470051"/>
                  <a:gd name="connsiteX648" fmla="*/ 42893 w 1549530"/>
                  <a:gd name="connsiteY648" fmla="*/ 881145 h 1470051"/>
                  <a:gd name="connsiteX649" fmla="*/ 46504 w 1549530"/>
                  <a:gd name="connsiteY649" fmla="*/ 877532 h 1470051"/>
                  <a:gd name="connsiteX650" fmla="*/ 50119 w 1549530"/>
                  <a:gd name="connsiteY650" fmla="*/ 870308 h 1470051"/>
                  <a:gd name="connsiteX651" fmla="*/ 53730 w 1549530"/>
                  <a:gd name="connsiteY651" fmla="*/ 866695 h 1470051"/>
                  <a:gd name="connsiteX652" fmla="*/ 57345 w 1549530"/>
                  <a:gd name="connsiteY652" fmla="*/ 863082 h 1470051"/>
                  <a:gd name="connsiteX653" fmla="*/ 60956 w 1549530"/>
                  <a:gd name="connsiteY653" fmla="*/ 859469 h 1470051"/>
                  <a:gd name="connsiteX654" fmla="*/ 68182 w 1549530"/>
                  <a:gd name="connsiteY654" fmla="*/ 859469 h 1470051"/>
                  <a:gd name="connsiteX655" fmla="*/ 68182 w 1549530"/>
                  <a:gd name="connsiteY655" fmla="*/ 855856 h 1470051"/>
                  <a:gd name="connsiteX656" fmla="*/ 75407 w 1549530"/>
                  <a:gd name="connsiteY656" fmla="*/ 852243 h 1470051"/>
                  <a:gd name="connsiteX657" fmla="*/ 79018 w 1549530"/>
                  <a:gd name="connsiteY657" fmla="*/ 848633 h 1470051"/>
                  <a:gd name="connsiteX658" fmla="*/ 107922 w 1549530"/>
                  <a:gd name="connsiteY658" fmla="*/ 826955 h 1470051"/>
                  <a:gd name="connsiteX659" fmla="*/ 111533 w 1549530"/>
                  <a:gd name="connsiteY659" fmla="*/ 823342 h 1470051"/>
                  <a:gd name="connsiteX660" fmla="*/ 111533 w 1549530"/>
                  <a:gd name="connsiteY660" fmla="*/ 819731 h 1470051"/>
                  <a:gd name="connsiteX661" fmla="*/ 107922 w 1549530"/>
                  <a:gd name="connsiteY661" fmla="*/ 816118 h 1470051"/>
                  <a:gd name="connsiteX662" fmla="*/ 111533 w 1549530"/>
                  <a:gd name="connsiteY662" fmla="*/ 812505 h 1470051"/>
                  <a:gd name="connsiteX663" fmla="*/ 111533 w 1549530"/>
                  <a:gd name="connsiteY663" fmla="*/ 808892 h 1470051"/>
                  <a:gd name="connsiteX664" fmla="*/ 115148 w 1549530"/>
                  <a:gd name="connsiteY664" fmla="*/ 801666 h 1470051"/>
                  <a:gd name="connsiteX665" fmla="*/ 118759 w 1549530"/>
                  <a:gd name="connsiteY665" fmla="*/ 798053 h 1470051"/>
                  <a:gd name="connsiteX666" fmla="*/ 118759 w 1549530"/>
                  <a:gd name="connsiteY666" fmla="*/ 794443 h 1470051"/>
                  <a:gd name="connsiteX667" fmla="*/ 115148 w 1549530"/>
                  <a:gd name="connsiteY667" fmla="*/ 790830 h 1470051"/>
                  <a:gd name="connsiteX668" fmla="*/ 111533 w 1549530"/>
                  <a:gd name="connsiteY668" fmla="*/ 790830 h 1470051"/>
                  <a:gd name="connsiteX669" fmla="*/ 111533 w 1549530"/>
                  <a:gd name="connsiteY669" fmla="*/ 794443 h 1470051"/>
                  <a:gd name="connsiteX670" fmla="*/ 104307 w 1549530"/>
                  <a:gd name="connsiteY670" fmla="*/ 798053 h 1470051"/>
                  <a:gd name="connsiteX671" fmla="*/ 100696 w 1549530"/>
                  <a:gd name="connsiteY671" fmla="*/ 801666 h 1470051"/>
                  <a:gd name="connsiteX672" fmla="*/ 97081 w 1549530"/>
                  <a:gd name="connsiteY672" fmla="*/ 801666 h 1470051"/>
                  <a:gd name="connsiteX673" fmla="*/ 93470 w 1549530"/>
                  <a:gd name="connsiteY673" fmla="*/ 805279 h 1470051"/>
                  <a:gd name="connsiteX674" fmla="*/ 89859 w 1549530"/>
                  <a:gd name="connsiteY674" fmla="*/ 808892 h 1470051"/>
                  <a:gd name="connsiteX675" fmla="*/ 82633 w 1549530"/>
                  <a:gd name="connsiteY675" fmla="*/ 808892 h 1470051"/>
                  <a:gd name="connsiteX676" fmla="*/ 82633 w 1549530"/>
                  <a:gd name="connsiteY676" fmla="*/ 805279 h 1470051"/>
                  <a:gd name="connsiteX677" fmla="*/ 75407 w 1549530"/>
                  <a:gd name="connsiteY677" fmla="*/ 801666 h 1470051"/>
                  <a:gd name="connsiteX678" fmla="*/ 71792 w 1549530"/>
                  <a:gd name="connsiteY678" fmla="*/ 798053 h 1470051"/>
                  <a:gd name="connsiteX679" fmla="*/ 64571 w 1549530"/>
                  <a:gd name="connsiteY679" fmla="*/ 790830 h 1470051"/>
                  <a:gd name="connsiteX680" fmla="*/ 60956 w 1549530"/>
                  <a:gd name="connsiteY680" fmla="*/ 790830 h 1470051"/>
                  <a:gd name="connsiteX681" fmla="*/ 53730 w 1549530"/>
                  <a:gd name="connsiteY681" fmla="*/ 783604 h 1470051"/>
                  <a:gd name="connsiteX682" fmla="*/ 46504 w 1549530"/>
                  <a:gd name="connsiteY682" fmla="*/ 779991 h 1470051"/>
                  <a:gd name="connsiteX683" fmla="*/ 42893 w 1549530"/>
                  <a:gd name="connsiteY683" fmla="*/ 776378 h 1470051"/>
                  <a:gd name="connsiteX684" fmla="*/ 32056 w 1549530"/>
                  <a:gd name="connsiteY684" fmla="*/ 776378 h 1470051"/>
                  <a:gd name="connsiteX685" fmla="*/ 24831 w 1549530"/>
                  <a:gd name="connsiteY685" fmla="*/ 772765 h 1470051"/>
                  <a:gd name="connsiteX686" fmla="*/ 17605 w 1549530"/>
                  <a:gd name="connsiteY686" fmla="*/ 765541 h 1470051"/>
                  <a:gd name="connsiteX687" fmla="*/ 17605 w 1549530"/>
                  <a:gd name="connsiteY687" fmla="*/ 761928 h 1470051"/>
                  <a:gd name="connsiteX688" fmla="*/ 13994 w 1549530"/>
                  <a:gd name="connsiteY688" fmla="*/ 754702 h 1470051"/>
                  <a:gd name="connsiteX689" fmla="*/ 10379 w 1549530"/>
                  <a:gd name="connsiteY689" fmla="*/ 747476 h 1470051"/>
                  <a:gd name="connsiteX690" fmla="*/ 6768 w 1549530"/>
                  <a:gd name="connsiteY690" fmla="*/ 747476 h 1470051"/>
                  <a:gd name="connsiteX691" fmla="*/ 3153 w 1549530"/>
                  <a:gd name="connsiteY691" fmla="*/ 743863 h 1470051"/>
                  <a:gd name="connsiteX692" fmla="*/ -458 w 1549530"/>
                  <a:gd name="connsiteY692" fmla="*/ 740253 h 1470051"/>
                  <a:gd name="connsiteX693" fmla="*/ 6768 w 1549530"/>
                  <a:gd name="connsiteY693" fmla="*/ 736640 h 1470051"/>
                  <a:gd name="connsiteX694" fmla="*/ 13994 w 1549530"/>
                  <a:gd name="connsiteY694" fmla="*/ 733027 h 1470051"/>
                  <a:gd name="connsiteX695" fmla="*/ 21215 w 1549530"/>
                  <a:gd name="connsiteY695" fmla="*/ 729414 h 1470051"/>
                  <a:gd name="connsiteX696" fmla="*/ 28441 w 1549530"/>
                  <a:gd name="connsiteY696" fmla="*/ 725801 h 1470051"/>
                  <a:gd name="connsiteX697" fmla="*/ 32056 w 1549530"/>
                  <a:gd name="connsiteY697" fmla="*/ 722188 h 1470051"/>
                  <a:gd name="connsiteX698" fmla="*/ 42893 w 1549530"/>
                  <a:gd name="connsiteY698" fmla="*/ 718575 h 1470051"/>
                  <a:gd name="connsiteX699" fmla="*/ 53730 w 1549530"/>
                  <a:gd name="connsiteY699" fmla="*/ 718575 h 1470051"/>
                  <a:gd name="connsiteX700" fmla="*/ 60956 w 1549530"/>
                  <a:gd name="connsiteY700" fmla="*/ 714964 h 1470051"/>
                  <a:gd name="connsiteX701" fmla="*/ 82633 w 1549530"/>
                  <a:gd name="connsiteY701" fmla="*/ 714964 h 1470051"/>
                  <a:gd name="connsiteX702" fmla="*/ 86244 w 1549530"/>
                  <a:gd name="connsiteY702" fmla="*/ 718575 h 1470051"/>
                  <a:gd name="connsiteX703" fmla="*/ 104307 w 1549530"/>
                  <a:gd name="connsiteY703" fmla="*/ 718575 h 1470051"/>
                  <a:gd name="connsiteX704" fmla="*/ 107922 w 1549530"/>
                  <a:gd name="connsiteY704" fmla="*/ 714964 h 1470051"/>
                  <a:gd name="connsiteX705" fmla="*/ 115148 w 1549530"/>
                  <a:gd name="connsiteY705" fmla="*/ 707738 h 1470051"/>
                  <a:gd name="connsiteX706" fmla="*/ 118759 w 1549530"/>
                  <a:gd name="connsiteY706" fmla="*/ 704125 h 1470051"/>
                  <a:gd name="connsiteX707" fmla="*/ 129595 w 1549530"/>
                  <a:gd name="connsiteY707" fmla="*/ 704125 h 1470051"/>
                  <a:gd name="connsiteX708" fmla="*/ 133210 w 1549530"/>
                  <a:gd name="connsiteY708" fmla="*/ 700512 h 1470051"/>
                  <a:gd name="connsiteX709" fmla="*/ 140436 w 1549530"/>
                  <a:gd name="connsiteY709" fmla="*/ 700512 h 1470051"/>
                  <a:gd name="connsiteX710" fmla="*/ 147662 w 1549530"/>
                  <a:gd name="connsiteY710" fmla="*/ 696899 h 1470051"/>
                  <a:gd name="connsiteX711" fmla="*/ 158499 w 1549530"/>
                  <a:gd name="connsiteY711" fmla="*/ 696899 h 1470051"/>
                  <a:gd name="connsiteX712" fmla="*/ 169336 w 1549530"/>
                  <a:gd name="connsiteY712" fmla="*/ 693286 h 1470051"/>
                  <a:gd name="connsiteX713" fmla="*/ 176561 w 1549530"/>
                  <a:gd name="connsiteY713" fmla="*/ 689676 h 1470051"/>
                  <a:gd name="connsiteX714" fmla="*/ 183787 w 1549530"/>
                  <a:gd name="connsiteY714" fmla="*/ 689676 h 1470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</a:cxnLst>
                <a:rect l="l" t="t" r="r" b="b"/>
                <a:pathLst>
                  <a:path w="1549530" h="1470051">
                    <a:moveTo>
                      <a:pt x="183787" y="689676"/>
                    </a:moveTo>
                    <a:lnTo>
                      <a:pt x="191013" y="689676"/>
                    </a:lnTo>
                    <a:lnTo>
                      <a:pt x="198239" y="686063"/>
                    </a:lnTo>
                    <a:lnTo>
                      <a:pt x="230749" y="686063"/>
                    </a:lnTo>
                    <a:lnTo>
                      <a:pt x="241590" y="682450"/>
                    </a:lnTo>
                    <a:lnTo>
                      <a:pt x="284941" y="682450"/>
                    </a:lnTo>
                    <a:lnTo>
                      <a:pt x="292167" y="678837"/>
                    </a:lnTo>
                    <a:lnTo>
                      <a:pt x="321067" y="678837"/>
                    </a:lnTo>
                    <a:lnTo>
                      <a:pt x="328292" y="675224"/>
                    </a:lnTo>
                    <a:lnTo>
                      <a:pt x="331908" y="675224"/>
                    </a:lnTo>
                    <a:lnTo>
                      <a:pt x="335518" y="671611"/>
                    </a:lnTo>
                    <a:lnTo>
                      <a:pt x="335518" y="667998"/>
                    </a:lnTo>
                    <a:lnTo>
                      <a:pt x="339129" y="664385"/>
                    </a:lnTo>
                    <a:lnTo>
                      <a:pt x="342744" y="657161"/>
                    </a:lnTo>
                    <a:lnTo>
                      <a:pt x="346355" y="653548"/>
                    </a:lnTo>
                    <a:lnTo>
                      <a:pt x="346355" y="646322"/>
                    </a:lnTo>
                    <a:lnTo>
                      <a:pt x="349970" y="639096"/>
                    </a:lnTo>
                    <a:lnTo>
                      <a:pt x="349970" y="628260"/>
                    </a:lnTo>
                    <a:lnTo>
                      <a:pt x="353581" y="617421"/>
                    </a:lnTo>
                    <a:lnTo>
                      <a:pt x="357196" y="613808"/>
                    </a:lnTo>
                    <a:lnTo>
                      <a:pt x="357196" y="606584"/>
                    </a:lnTo>
                    <a:lnTo>
                      <a:pt x="360807" y="602971"/>
                    </a:lnTo>
                    <a:lnTo>
                      <a:pt x="364418" y="599358"/>
                    </a:lnTo>
                    <a:lnTo>
                      <a:pt x="368033" y="595745"/>
                    </a:lnTo>
                    <a:lnTo>
                      <a:pt x="375259" y="595745"/>
                    </a:lnTo>
                    <a:lnTo>
                      <a:pt x="382485" y="599358"/>
                    </a:lnTo>
                    <a:lnTo>
                      <a:pt x="386095" y="602971"/>
                    </a:lnTo>
                    <a:lnTo>
                      <a:pt x="386095" y="606584"/>
                    </a:lnTo>
                    <a:lnTo>
                      <a:pt x="393321" y="606584"/>
                    </a:lnTo>
                    <a:lnTo>
                      <a:pt x="393321" y="610197"/>
                    </a:lnTo>
                    <a:lnTo>
                      <a:pt x="396932" y="610197"/>
                    </a:lnTo>
                    <a:lnTo>
                      <a:pt x="400547" y="606584"/>
                    </a:lnTo>
                    <a:lnTo>
                      <a:pt x="407773" y="606584"/>
                    </a:lnTo>
                    <a:lnTo>
                      <a:pt x="411384" y="610197"/>
                    </a:lnTo>
                    <a:lnTo>
                      <a:pt x="422221" y="610197"/>
                    </a:lnTo>
                    <a:lnTo>
                      <a:pt x="425684" y="606584"/>
                    </a:lnTo>
                    <a:lnTo>
                      <a:pt x="429446" y="602971"/>
                    </a:lnTo>
                    <a:lnTo>
                      <a:pt x="432910" y="599358"/>
                    </a:lnTo>
                    <a:lnTo>
                      <a:pt x="440136" y="592132"/>
                    </a:lnTo>
                    <a:lnTo>
                      <a:pt x="443898" y="581296"/>
                    </a:lnTo>
                    <a:lnTo>
                      <a:pt x="447509" y="574070"/>
                    </a:lnTo>
                    <a:lnTo>
                      <a:pt x="450973" y="563231"/>
                    </a:lnTo>
                    <a:lnTo>
                      <a:pt x="454735" y="559618"/>
                    </a:lnTo>
                    <a:lnTo>
                      <a:pt x="461961" y="552394"/>
                    </a:lnTo>
                    <a:lnTo>
                      <a:pt x="461961" y="548781"/>
                    </a:lnTo>
                    <a:lnTo>
                      <a:pt x="458199" y="545168"/>
                    </a:lnTo>
                    <a:lnTo>
                      <a:pt x="458199" y="541555"/>
                    </a:lnTo>
                    <a:lnTo>
                      <a:pt x="454735" y="537942"/>
                    </a:lnTo>
                    <a:lnTo>
                      <a:pt x="454735" y="519880"/>
                    </a:lnTo>
                    <a:lnTo>
                      <a:pt x="458199" y="516267"/>
                    </a:lnTo>
                    <a:lnTo>
                      <a:pt x="469187" y="516267"/>
                    </a:lnTo>
                    <a:lnTo>
                      <a:pt x="476261" y="512654"/>
                    </a:lnTo>
                    <a:lnTo>
                      <a:pt x="483487" y="512654"/>
                    </a:lnTo>
                    <a:lnTo>
                      <a:pt x="494324" y="509041"/>
                    </a:lnTo>
                    <a:lnTo>
                      <a:pt x="497939" y="509041"/>
                    </a:lnTo>
                    <a:lnTo>
                      <a:pt x="501550" y="505428"/>
                    </a:lnTo>
                    <a:lnTo>
                      <a:pt x="508776" y="498204"/>
                    </a:lnTo>
                    <a:lnTo>
                      <a:pt x="512386" y="494591"/>
                    </a:lnTo>
                    <a:lnTo>
                      <a:pt x="512386" y="490978"/>
                    </a:lnTo>
                    <a:lnTo>
                      <a:pt x="516002" y="487365"/>
                    </a:lnTo>
                    <a:lnTo>
                      <a:pt x="519612" y="480140"/>
                    </a:lnTo>
                    <a:lnTo>
                      <a:pt x="516002" y="476529"/>
                    </a:lnTo>
                    <a:lnTo>
                      <a:pt x="519612" y="469303"/>
                    </a:lnTo>
                    <a:lnTo>
                      <a:pt x="523228" y="465690"/>
                    </a:lnTo>
                    <a:lnTo>
                      <a:pt x="526838" y="458464"/>
                    </a:lnTo>
                    <a:lnTo>
                      <a:pt x="530453" y="454851"/>
                    </a:lnTo>
                    <a:lnTo>
                      <a:pt x="534064" y="451238"/>
                    </a:lnTo>
                    <a:lnTo>
                      <a:pt x="530453" y="447627"/>
                    </a:lnTo>
                    <a:lnTo>
                      <a:pt x="526838" y="447627"/>
                    </a:lnTo>
                    <a:lnTo>
                      <a:pt x="526838" y="444014"/>
                    </a:lnTo>
                    <a:lnTo>
                      <a:pt x="523228" y="440401"/>
                    </a:lnTo>
                    <a:lnTo>
                      <a:pt x="519612" y="436788"/>
                    </a:lnTo>
                    <a:lnTo>
                      <a:pt x="512386" y="433176"/>
                    </a:lnTo>
                    <a:lnTo>
                      <a:pt x="508776" y="429563"/>
                    </a:lnTo>
                    <a:lnTo>
                      <a:pt x="505165" y="425950"/>
                    </a:lnTo>
                    <a:lnTo>
                      <a:pt x="505165" y="397050"/>
                    </a:lnTo>
                    <a:lnTo>
                      <a:pt x="508776" y="393437"/>
                    </a:lnTo>
                    <a:lnTo>
                      <a:pt x="508776" y="386212"/>
                    </a:lnTo>
                    <a:lnTo>
                      <a:pt x="512386" y="382599"/>
                    </a:lnTo>
                    <a:lnTo>
                      <a:pt x="508776" y="378986"/>
                    </a:lnTo>
                    <a:lnTo>
                      <a:pt x="508776" y="375373"/>
                    </a:lnTo>
                    <a:lnTo>
                      <a:pt x="505165" y="371760"/>
                    </a:lnTo>
                    <a:lnTo>
                      <a:pt x="501550" y="371760"/>
                    </a:lnTo>
                    <a:lnTo>
                      <a:pt x="494324" y="368149"/>
                    </a:lnTo>
                    <a:lnTo>
                      <a:pt x="490713" y="364536"/>
                    </a:lnTo>
                    <a:lnTo>
                      <a:pt x="483487" y="357310"/>
                    </a:lnTo>
                    <a:lnTo>
                      <a:pt x="479872" y="353697"/>
                    </a:lnTo>
                    <a:lnTo>
                      <a:pt x="476261" y="350084"/>
                    </a:lnTo>
                    <a:lnTo>
                      <a:pt x="472651" y="342860"/>
                    </a:lnTo>
                    <a:lnTo>
                      <a:pt x="472651" y="335635"/>
                    </a:lnTo>
                    <a:lnTo>
                      <a:pt x="469187" y="328409"/>
                    </a:lnTo>
                    <a:lnTo>
                      <a:pt x="465425" y="324796"/>
                    </a:lnTo>
                    <a:lnTo>
                      <a:pt x="461961" y="321183"/>
                    </a:lnTo>
                    <a:lnTo>
                      <a:pt x="458199" y="317572"/>
                    </a:lnTo>
                    <a:lnTo>
                      <a:pt x="458199" y="310346"/>
                    </a:lnTo>
                    <a:lnTo>
                      <a:pt x="454735" y="306733"/>
                    </a:lnTo>
                    <a:lnTo>
                      <a:pt x="454735" y="281445"/>
                    </a:lnTo>
                    <a:lnTo>
                      <a:pt x="458199" y="277832"/>
                    </a:lnTo>
                    <a:lnTo>
                      <a:pt x="461961" y="270606"/>
                    </a:lnTo>
                    <a:lnTo>
                      <a:pt x="461961" y="256305"/>
                    </a:lnTo>
                    <a:lnTo>
                      <a:pt x="465425" y="249082"/>
                    </a:lnTo>
                    <a:lnTo>
                      <a:pt x="465425" y="231017"/>
                    </a:lnTo>
                    <a:lnTo>
                      <a:pt x="461961" y="223793"/>
                    </a:lnTo>
                    <a:lnTo>
                      <a:pt x="458199" y="220180"/>
                    </a:lnTo>
                    <a:lnTo>
                      <a:pt x="454735" y="216416"/>
                    </a:lnTo>
                    <a:lnTo>
                      <a:pt x="450973" y="212803"/>
                    </a:lnTo>
                    <a:lnTo>
                      <a:pt x="447509" y="209192"/>
                    </a:lnTo>
                    <a:lnTo>
                      <a:pt x="443898" y="202115"/>
                    </a:lnTo>
                    <a:lnTo>
                      <a:pt x="447509" y="191279"/>
                    </a:lnTo>
                    <a:lnTo>
                      <a:pt x="447509" y="184053"/>
                    </a:lnTo>
                    <a:lnTo>
                      <a:pt x="450973" y="184053"/>
                    </a:lnTo>
                    <a:lnTo>
                      <a:pt x="458199" y="191279"/>
                    </a:lnTo>
                    <a:lnTo>
                      <a:pt x="461961" y="191279"/>
                    </a:lnTo>
                    <a:lnTo>
                      <a:pt x="469187" y="194892"/>
                    </a:lnTo>
                    <a:lnTo>
                      <a:pt x="476261" y="194892"/>
                    </a:lnTo>
                    <a:lnTo>
                      <a:pt x="483487" y="191279"/>
                    </a:lnTo>
                    <a:lnTo>
                      <a:pt x="487249" y="191279"/>
                    </a:lnTo>
                    <a:lnTo>
                      <a:pt x="490713" y="187666"/>
                    </a:lnTo>
                    <a:lnTo>
                      <a:pt x="494324" y="184053"/>
                    </a:lnTo>
                    <a:lnTo>
                      <a:pt x="494324" y="180440"/>
                    </a:lnTo>
                    <a:lnTo>
                      <a:pt x="501550" y="176827"/>
                    </a:lnTo>
                    <a:lnTo>
                      <a:pt x="508776" y="173214"/>
                    </a:lnTo>
                    <a:lnTo>
                      <a:pt x="516002" y="176827"/>
                    </a:lnTo>
                    <a:lnTo>
                      <a:pt x="519612" y="180440"/>
                    </a:lnTo>
                    <a:lnTo>
                      <a:pt x="523228" y="184053"/>
                    </a:lnTo>
                    <a:lnTo>
                      <a:pt x="526838" y="187666"/>
                    </a:lnTo>
                    <a:lnTo>
                      <a:pt x="530453" y="194892"/>
                    </a:lnTo>
                    <a:lnTo>
                      <a:pt x="537675" y="205728"/>
                    </a:lnTo>
                    <a:lnTo>
                      <a:pt x="544901" y="212803"/>
                    </a:lnTo>
                    <a:lnTo>
                      <a:pt x="552127" y="216416"/>
                    </a:lnTo>
                    <a:lnTo>
                      <a:pt x="559353" y="220180"/>
                    </a:lnTo>
                    <a:lnTo>
                      <a:pt x="566579" y="223793"/>
                    </a:lnTo>
                    <a:lnTo>
                      <a:pt x="581030" y="223793"/>
                    </a:lnTo>
                    <a:lnTo>
                      <a:pt x="591867" y="227404"/>
                    </a:lnTo>
                    <a:lnTo>
                      <a:pt x="599093" y="231017"/>
                    </a:lnTo>
                    <a:lnTo>
                      <a:pt x="606319" y="231017"/>
                    </a:lnTo>
                    <a:lnTo>
                      <a:pt x="613540" y="227404"/>
                    </a:lnTo>
                    <a:lnTo>
                      <a:pt x="620766" y="220180"/>
                    </a:lnTo>
                    <a:lnTo>
                      <a:pt x="624382" y="220180"/>
                    </a:lnTo>
                    <a:lnTo>
                      <a:pt x="631607" y="216416"/>
                    </a:lnTo>
                    <a:lnTo>
                      <a:pt x="638833" y="212803"/>
                    </a:lnTo>
                    <a:lnTo>
                      <a:pt x="646055" y="212803"/>
                    </a:lnTo>
                    <a:lnTo>
                      <a:pt x="653281" y="209192"/>
                    </a:lnTo>
                    <a:lnTo>
                      <a:pt x="660507" y="209192"/>
                    </a:lnTo>
                    <a:lnTo>
                      <a:pt x="667733" y="205728"/>
                    </a:lnTo>
                    <a:lnTo>
                      <a:pt x="671343" y="202115"/>
                    </a:lnTo>
                    <a:lnTo>
                      <a:pt x="678569" y="198505"/>
                    </a:lnTo>
                    <a:lnTo>
                      <a:pt x="682184" y="194892"/>
                    </a:lnTo>
                    <a:lnTo>
                      <a:pt x="685795" y="191279"/>
                    </a:lnTo>
                    <a:lnTo>
                      <a:pt x="693021" y="184053"/>
                    </a:lnTo>
                    <a:lnTo>
                      <a:pt x="696632" y="184053"/>
                    </a:lnTo>
                    <a:lnTo>
                      <a:pt x="700247" y="180440"/>
                    </a:lnTo>
                    <a:lnTo>
                      <a:pt x="721920" y="180440"/>
                    </a:lnTo>
                    <a:lnTo>
                      <a:pt x="729146" y="176827"/>
                    </a:lnTo>
                    <a:lnTo>
                      <a:pt x="732761" y="173214"/>
                    </a:lnTo>
                    <a:lnTo>
                      <a:pt x="736372" y="169603"/>
                    </a:lnTo>
                    <a:lnTo>
                      <a:pt x="736372" y="165990"/>
                    </a:lnTo>
                    <a:lnTo>
                      <a:pt x="739987" y="162377"/>
                    </a:lnTo>
                    <a:lnTo>
                      <a:pt x="743598" y="158764"/>
                    </a:lnTo>
                    <a:lnTo>
                      <a:pt x="754435" y="158764"/>
                    </a:lnTo>
                    <a:lnTo>
                      <a:pt x="758050" y="162377"/>
                    </a:lnTo>
                    <a:lnTo>
                      <a:pt x="772497" y="162377"/>
                    </a:lnTo>
                    <a:lnTo>
                      <a:pt x="783338" y="158764"/>
                    </a:lnTo>
                    <a:lnTo>
                      <a:pt x="786949" y="155151"/>
                    </a:lnTo>
                    <a:lnTo>
                      <a:pt x="794175" y="151538"/>
                    </a:lnTo>
                    <a:lnTo>
                      <a:pt x="797790" y="147925"/>
                    </a:lnTo>
                    <a:lnTo>
                      <a:pt x="815853" y="147925"/>
                    </a:lnTo>
                    <a:lnTo>
                      <a:pt x="819464" y="144315"/>
                    </a:lnTo>
                    <a:lnTo>
                      <a:pt x="830300" y="144315"/>
                    </a:lnTo>
                    <a:lnTo>
                      <a:pt x="837526" y="140702"/>
                    </a:lnTo>
                    <a:lnTo>
                      <a:pt x="848367" y="137089"/>
                    </a:lnTo>
                    <a:lnTo>
                      <a:pt x="851978" y="137089"/>
                    </a:lnTo>
                    <a:lnTo>
                      <a:pt x="859204" y="133476"/>
                    </a:lnTo>
                    <a:lnTo>
                      <a:pt x="873656" y="133476"/>
                    </a:lnTo>
                    <a:lnTo>
                      <a:pt x="880877" y="137089"/>
                    </a:lnTo>
                    <a:lnTo>
                      <a:pt x="884492" y="140702"/>
                    </a:lnTo>
                    <a:lnTo>
                      <a:pt x="888103" y="144315"/>
                    </a:lnTo>
                    <a:lnTo>
                      <a:pt x="895329" y="147925"/>
                    </a:lnTo>
                    <a:lnTo>
                      <a:pt x="927844" y="147925"/>
                    </a:lnTo>
                    <a:lnTo>
                      <a:pt x="935069" y="151538"/>
                    </a:lnTo>
                    <a:lnTo>
                      <a:pt x="942295" y="151538"/>
                    </a:lnTo>
                    <a:lnTo>
                      <a:pt x="949521" y="155151"/>
                    </a:lnTo>
                    <a:lnTo>
                      <a:pt x="971195" y="155151"/>
                    </a:lnTo>
                    <a:lnTo>
                      <a:pt x="978421" y="151538"/>
                    </a:lnTo>
                    <a:lnTo>
                      <a:pt x="985646" y="147925"/>
                    </a:lnTo>
                    <a:lnTo>
                      <a:pt x="992872" y="144315"/>
                    </a:lnTo>
                    <a:lnTo>
                      <a:pt x="1000098" y="140702"/>
                    </a:lnTo>
                    <a:lnTo>
                      <a:pt x="1007324" y="140702"/>
                    </a:lnTo>
                    <a:lnTo>
                      <a:pt x="1014546" y="137089"/>
                    </a:lnTo>
                    <a:lnTo>
                      <a:pt x="1032613" y="137089"/>
                    </a:lnTo>
                    <a:lnTo>
                      <a:pt x="1043449" y="133476"/>
                    </a:lnTo>
                    <a:lnTo>
                      <a:pt x="1050675" y="129863"/>
                    </a:lnTo>
                    <a:lnTo>
                      <a:pt x="1057901" y="126250"/>
                    </a:lnTo>
                    <a:lnTo>
                      <a:pt x="1065123" y="122637"/>
                    </a:lnTo>
                    <a:lnTo>
                      <a:pt x="1072349" y="119026"/>
                    </a:lnTo>
                    <a:lnTo>
                      <a:pt x="1075964" y="119026"/>
                    </a:lnTo>
                    <a:lnTo>
                      <a:pt x="1086800" y="115413"/>
                    </a:lnTo>
                    <a:lnTo>
                      <a:pt x="1090264" y="111800"/>
                    </a:lnTo>
                    <a:lnTo>
                      <a:pt x="1094026" y="108187"/>
                    </a:lnTo>
                    <a:lnTo>
                      <a:pt x="1101101" y="100961"/>
                    </a:lnTo>
                    <a:lnTo>
                      <a:pt x="1104863" y="97348"/>
                    </a:lnTo>
                    <a:lnTo>
                      <a:pt x="1108327" y="90125"/>
                    </a:lnTo>
                    <a:lnTo>
                      <a:pt x="1112089" y="82899"/>
                    </a:lnTo>
                    <a:lnTo>
                      <a:pt x="1112089" y="68447"/>
                    </a:lnTo>
                    <a:lnTo>
                      <a:pt x="1108327" y="61223"/>
                    </a:lnTo>
                    <a:lnTo>
                      <a:pt x="1112089" y="53997"/>
                    </a:lnTo>
                    <a:lnTo>
                      <a:pt x="1112089" y="50384"/>
                    </a:lnTo>
                    <a:lnTo>
                      <a:pt x="1115553" y="50384"/>
                    </a:lnTo>
                    <a:lnTo>
                      <a:pt x="1119315" y="46771"/>
                    </a:lnTo>
                    <a:lnTo>
                      <a:pt x="1126389" y="46771"/>
                    </a:lnTo>
                    <a:lnTo>
                      <a:pt x="1130152" y="43158"/>
                    </a:lnTo>
                    <a:lnTo>
                      <a:pt x="1180582" y="21483"/>
                    </a:lnTo>
                    <a:lnTo>
                      <a:pt x="1216707" y="3420"/>
                    </a:lnTo>
                    <a:lnTo>
                      <a:pt x="1220317" y="-193"/>
                    </a:lnTo>
                    <a:lnTo>
                      <a:pt x="1231159" y="-193"/>
                    </a:lnTo>
                    <a:lnTo>
                      <a:pt x="1234769" y="3420"/>
                    </a:lnTo>
                    <a:lnTo>
                      <a:pt x="1241995" y="7033"/>
                    </a:lnTo>
                    <a:lnTo>
                      <a:pt x="1245606" y="7033"/>
                    </a:lnTo>
                    <a:lnTo>
                      <a:pt x="1307024" y="39548"/>
                    </a:lnTo>
                    <a:lnTo>
                      <a:pt x="1310635" y="43158"/>
                    </a:lnTo>
                    <a:lnTo>
                      <a:pt x="1325087" y="43158"/>
                    </a:lnTo>
                    <a:lnTo>
                      <a:pt x="1332313" y="50384"/>
                    </a:lnTo>
                    <a:lnTo>
                      <a:pt x="1343149" y="53997"/>
                    </a:lnTo>
                    <a:lnTo>
                      <a:pt x="1353986" y="61223"/>
                    </a:lnTo>
                    <a:lnTo>
                      <a:pt x="1361212" y="64836"/>
                    </a:lnTo>
                    <a:lnTo>
                      <a:pt x="1390115" y="64836"/>
                    </a:lnTo>
                    <a:lnTo>
                      <a:pt x="1404563" y="61223"/>
                    </a:lnTo>
                    <a:lnTo>
                      <a:pt x="1419015" y="57610"/>
                    </a:lnTo>
                    <a:lnTo>
                      <a:pt x="1429851" y="53997"/>
                    </a:lnTo>
                    <a:lnTo>
                      <a:pt x="1440692" y="46771"/>
                    </a:lnTo>
                    <a:lnTo>
                      <a:pt x="1447918" y="43158"/>
                    </a:lnTo>
                    <a:lnTo>
                      <a:pt x="1455140" y="39548"/>
                    </a:lnTo>
                    <a:lnTo>
                      <a:pt x="1455140" y="43158"/>
                    </a:lnTo>
                    <a:lnTo>
                      <a:pt x="1451529" y="43158"/>
                    </a:lnTo>
                    <a:lnTo>
                      <a:pt x="1451529" y="46771"/>
                    </a:lnTo>
                    <a:lnTo>
                      <a:pt x="1447918" y="46771"/>
                    </a:lnTo>
                    <a:lnTo>
                      <a:pt x="1444303" y="50384"/>
                    </a:lnTo>
                    <a:lnTo>
                      <a:pt x="1444303" y="68447"/>
                    </a:lnTo>
                    <a:lnTo>
                      <a:pt x="1447918" y="72060"/>
                    </a:lnTo>
                    <a:lnTo>
                      <a:pt x="1447918" y="75673"/>
                    </a:lnTo>
                    <a:lnTo>
                      <a:pt x="1451529" y="79286"/>
                    </a:lnTo>
                    <a:lnTo>
                      <a:pt x="1451529" y="119026"/>
                    </a:lnTo>
                    <a:lnTo>
                      <a:pt x="1455140" y="126250"/>
                    </a:lnTo>
                    <a:lnTo>
                      <a:pt x="1455140" y="151538"/>
                    </a:lnTo>
                    <a:lnTo>
                      <a:pt x="1458755" y="158764"/>
                    </a:lnTo>
                    <a:lnTo>
                      <a:pt x="1458755" y="184053"/>
                    </a:lnTo>
                    <a:lnTo>
                      <a:pt x="1462366" y="187666"/>
                    </a:lnTo>
                    <a:lnTo>
                      <a:pt x="1465981" y="187666"/>
                    </a:lnTo>
                    <a:lnTo>
                      <a:pt x="1465981" y="194892"/>
                    </a:lnTo>
                    <a:lnTo>
                      <a:pt x="1469592" y="198505"/>
                    </a:lnTo>
                    <a:lnTo>
                      <a:pt x="1469592" y="223793"/>
                    </a:lnTo>
                    <a:lnTo>
                      <a:pt x="1473207" y="231017"/>
                    </a:lnTo>
                    <a:lnTo>
                      <a:pt x="1476818" y="241704"/>
                    </a:lnTo>
                    <a:lnTo>
                      <a:pt x="1484043" y="249082"/>
                    </a:lnTo>
                    <a:lnTo>
                      <a:pt x="1494880" y="259769"/>
                    </a:lnTo>
                    <a:lnTo>
                      <a:pt x="1516558" y="288670"/>
                    </a:lnTo>
                    <a:lnTo>
                      <a:pt x="1523784" y="303120"/>
                    </a:lnTo>
                    <a:lnTo>
                      <a:pt x="1527395" y="310346"/>
                    </a:lnTo>
                    <a:lnTo>
                      <a:pt x="1531005" y="317572"/>
                    </a:lnTo>
                    <a:lnTo>
                      <a:pt x="1538231" y="324796"/>
                    </a:lnTo>
                    <a:lnTo>
                      <a:pt x="1538231" y="335635"/>
                    </a:lnTo>
                    <a:lnTo>
                      <a:pt x="1549072" y="378986"/>
                    </a:lnTo>
                    <a:lnTo>
                      <a:pt x="1549072" y="389824"/>
                    </a:lnTo>
                    <a:lnTo>
                      <a:pt x="1545457" y="393437"/>
                    </a:lnTo>
                    <a:lnTo>
                      <a:pt x="1541846" y="397050"/>
                    </a:lnTo>
                    <a:lnTo>
                      <a:pt x="1538231" y="397050"/>
                    </a:lnTo>
                    <a:lnTo>
                      <a:pt x="1534620" y="404274"/>
                    </a:lnTo>
                    <a:lnTo>
                      <a:pt x="1531005" y="404274"/>
                    </a:lnTo>
                    <a:lnTo>
                      <a:pt x="1455140" y="483753"/>
                    </a:lnTo>
                    <a:lnTo>
                      <a:pt x="1447918" y="487365"/>
                    </a:lnTo>
                    <a:lnTo>
                      <a:pt x="1440692" y="490978"/>
                    </a:lnTo>
                    <a:lnTo>
                      <a:pt x="1440692" y="494591"/>
                    </a:lnTo>
                    <a:lnTo>
                      <a:pt x="1437077" y="498204"/>
                    </a:lnTo>
                    <a:lnTo>
                      <a:pt x="1437077" y="505428"/>
                    </a:lnTo>
                    <a:lnTo>
                      <a:pt x="1440692" y="512654"/>
                    </a:lnTo>
                    <a:lnTo>
                      <a:pt x="1440692" y="519880"/>
                    </a:lnTo>
                    <a:lnTo>
                      <a:pt x="1444303" y="530717"/>
                    </a:lnTo>
                    <a:lnTo>
                      <a:pt x="1444303" y="534330"/>
                    </a:lnTo>
                    <a:lnTo>
                      <a:pt x="1440692" y="541555"/>
                    </a:lnTo>
                    <a:lnTo>
                      <a:pt x="1437077" y="541555"/>
                    </a:lnTo>
                    <a:lnTo>
                      <a:pt x="1437077" y="556007"/>
                    </a:lnTo>
                    <a:lnTo>
                      <a:pt x="1433466" y="559618"/>
                    </a:lnTo>
                    <a:lnTo>
                      <a:pt x="1429851" y="563231"/>
                    </a:lnTo>
                    <a:lnTo>
                      <a:pt x="1426241" y="563231"/>
                    </a:lnTo>
                    <a:lnTo>
                      <a:pt x="1426241" y="566844"/>
                    </a:lnTo>
                    <a:lnTo>
                      <a:pt x="1422625" y="570457"/>
                    </a:lnTo>
                    <a:lnTo>
                      <a:pt x="1408178" y="610197"/>
                    </a:lnTo>
                    <a:lnTo>
                      <a:pt x="1408178" y="621034"/>
                    </a:lnTo>
                    <a:lnTo>
                      <a:pt x="1411789" y="628260"/>
                    </a:lnTo>
                    <a:lnTo>
                      <a:pt x="1411789" y="635486"/>
                    </a:lnTo>
                    <a:lnTo>
                      <a:pt x="1408178" y="642709"/>
                    </a:lnTo>
                    <a:lnTo>
                      <a:pt x="1404563" y="649935"/>
                    </a:lnTo>
                    <a:lnTo>
                      <a:pt x="1400952" y="653548"/>
                    </a:lnTo>
                    <a:lnTo>
                      <a:pt x="1397337" y="660774"/>
                    </a:lnTo>
                    <a:lnTo>
                      <a:pt x="1393726" y="664385"/>
                    </a:lnTo>
                    <a:lnTo>
                      <a:pt x="1390115" y="671611"/>
                    </a:lnTo>
                    <a:lnTo>
                      <a:pt x="1382890" y="678837"/>
                    </a:lnTo>
                    <a:lnTo>
                      <a:pt x="1379274" y="682450"/>
                    </a:lnTo>
                    <a:lnTo>
                      <a:pt x="1375664" y="693286"/>
                    </a:lnTo>
                    <a:lnTo>
                      <a:pt x="1372048" y="704125"/>
                    </a:lnTo>
                    <a:lnTo>
                      <a:pt x="1372048" y="729414"/>
                    </a:lnTo>
                    <a:lnTo>
                      <a:pt x="1375664" y="733027"/>
                    </a:lnTo>
                    <a:lnTo>
                      <a:pt x="1375664" y="754702"/>
                    </a:lnTo>
                    <a:lnTo>
                      <a:pt x="1372048" y="758315"/>
                    </a:lnTo>
                    <a:lnTo>
                      <a:pt x="1372048" y="776378"/>
                    </a:lnTo>
                    <a:lnTo>
                      <a:pt x="1375664" y="783604"/>
                    </a:lnTo>
                    <a:lnTo>
                      <a:pt x="1372048" y="783604"/>
                    </a:lnTo>
                    <a:lnTo>
                      <a:pt x="1372048" y="790830"/>
                    </a:lnTo>
                    <a:lnTo>
                      <a:pt x="1368438" y="790830"/>
                    </a:lnTo>
                    <a:lnTo>
                      <a:pt x="1368438" y="794443"/>
                    </a:lnTo>
                    <a:lnTo>
                      <a:pt x="1364827" y="801666"/>
                    </a:lnTo>
                    <a:lnTo>
                      <a:pt x="1364827" y="808892"/>
                    </a:lnTo>
                    <a:lnTo>
                      <a:pt x="1368438" y="812505"/>
                    </a:lnTo>
                    <a:lnTo>
                      <a:pt x="1368438" y="816118"/>
                    </a:lnTo>
                    <a:lnTo>
                      <a:pt x="1364827" y="819731"/>
                    </a:lnTo>
                    <a:lnTo>
                      <a:pt x="1364827" y="823342"/>
                    </a:lnTo>
                    <a:lnTo>
                      <a:pt x="1361212" y="823342"/>
                    </a:lnTo>
                    <a:lnTo>
                      <a:pt x="1361212" y="830568"/>
                    </a:lnTo>
                    <a:lnTo>
                      <a:pt x="1357601" y="834181"/>
                    </a:lnTo>
                    <a:lnTo>
                      <a:pt x="1353986" y="841407"/>
                    </a:lnTo>
                    <a:lnTo>
                      <a:pt x="1350375" y="845020"/>
                    </a:lnTo>
                    <a:lnTo>
                      <a:pt x="1350375" y="852243"/>
                    </a:lnTo>
                    <a:lnTo>
                      <a:pt x="1353986" y="855856"/>
                    </a:lnTo>
                    <a:lnTo>
                      <a:pt x="1357601" y="859469"/>
                    </a:lnTo>
                    <a:lnTo>
                      <a:pt x="1361212" y="863082"/>
                    </a:lnTo>
                    <a:lnTo>
                      <a:pt x="1364827" y="866695"/>
                    </a:lnTo>
                    <a:lnTo>
                      <a:pt x="1368438" y="866695"/>
                    </a:lnTo>
                    <a:lnTo>
                      <a:pt x="1368438" y="884758"/>
                    </a:lnTo>
                    <a:lnTo>
                      <a:pt x="1364827" y="888371"/>
                    </a:lnTo>
                    <a:lnTo>
                      <a:pt x="1361212" y="891984"/>
                    </a:lnTo>
                    <a:lnTo>
                      <a:pt x="1357601" y="899210"/>
                    </a:lnTo>
                    <a:lnTo>
                      <a:pt x="1357601" y="910046"/>
                    </a:lnTo>
                    <a:lnTo>
                      <a:pt x="1364827" y="913659"/>
                    </a:lnTo>
                    <a:lnTo>
                      <a:pt x="1368438" y="917272"/>
                    </a:lnTo>
                    <a:lnTo>
                      <a:pt x="1364827" y="920885"/>
                    </a:lnTo>
                    <a:lnTo>
                      <a:pt x="1364827" y="949787"/>
                    </a:lnTo>
                    <a:lnTo>
                      <a:pt x="1361212" y="957010"/>
                    </a:lnTo>
                    <a:lnTo>
                      <a:pt x="1361212" y="960623"/>
                    </a:lnTo>
                    <a:lnTo>
                      <a:pt x="1357601" y="967700"/>
                    </a:lnTo>
                    <a:lnTo>
                      <a:pt x="1353986" y="971311"/>
                    </a:lnTo>
                    <a:lnTo>
                      <a:pt x="1350375" y="971311"/>
                    </a:lnTo>
                    <a:lnTo>
                      <a:pt x="1346760" y="967700"/>
                    </a:lnTo>
                    <a:lnTo>
                      <a:pt x="1343149" y="967700"/>
                    </a:lnTo>
                    <a:lnTo>
                      <a:pt x="1339538" y="975075"/>
                    </a:lnTo>
                    <a:lnTo>
                      <a:pt x="1339538" y="982299"/>
                    </a:lnTo>
                    <a:lnTo>
                      <a:pt x="1343149" y="985912"/>
                    </a:lnTo>
                    <a:lnTo>
                      <a:pt x="1343149" y="989375"/>
                    </a:lnTo>
                    <a:lnTo>
                      <a:pt x="1346760" y="989375"/>
                    </a:lnTo>
                    <a:lnTo>
                      <a:pt x="1346760" y="996599"/>
                    </a:lnTo>
                    <a:lnTo>
                      <a:pt x="1350375" y="996599"/>
                    </a:lnTo>
                    <a:lnTo>
                      <a:pt x="1350375" y="1000212"/>
                    </a:lnTo>
                    <a:lnTo>
                      <a:pt x="1346760" y="1000212"/>
                    </a:lnTo>
                    <a:lnTo>
                      <a:pt x="1350375" y="1003825"/>
                    </a:lnTo>
                    <a:lnTo>
                      <a:pt x="1353986" y="1007438"/>
                    </a:lnTo>
                    <a:lnTo>
                      <a:pt x="1361212" y="1007438"/>
                    </a:lnTo>
                    <a:lnTo>
                      <a:pt x="1361212" y="1014664"/>
                    </a:lnTo>
                    <a:lnTo>
                      <a:pt x="1364827" y="1014664"/>
                    </a:lnTo>
                    <a:lnTo>
                      <a:pt x="1364827" y="1021888"/>
                    </a:lnTo>
                    <a:lnTo>
                      <a:pt x="1339538" y="1068854"/>
                    </a:lnTo>
                    <a:lnTo>
                      <a:pt x="1325087" y="1090529"/>
                    </a:lnTo>
                    <a:lnTo>
                      <a:pt x="1321471" y="1097755"/>
                    </a:lnTo>
                    <a:lnTo>
                      <a:pt x="1321471" y="1101366"/>
                    </a:lnTo>
                    <a:lnTo>
                      <a:pt x="1314250" y="1108592"/>
                    </a:lnTo>
                    <a:lnTo>
                      <a:pt x="1310635" y="1119431"/>
                    </a:lnTo>
                    <a:lnTo>
                      <a:pt x="1307024" y="1130268"/>
                    </a:lnTo>
                    <a:lnTo>
                      <a:pt x="1307024" y="1137493"/>
                    </a:lnTo>
                    <a:lnTo>
                      <a:pt x="1303409" y="1144719"/>
                    </a:lnTo>
                    <a:lnTo>
                      <a:pt x="1303409" y="1148332"/>
                    </a:lnTo>
                    <a:lnTo>
                      <a:pt x="1299798" y="1148332"/>
                    </a:lnTo>
                    <a:lnTo>
                      <a:pt x="1227543" y="1184457"/>
                    </a:lnTo>
                    <a:lnTo>
                      <a:pt x="1223933" y="1184457"/>
                    </a:lnTo>
                    <a:lnTo>
                      <a:pt x="1220317" y="1188070"/>
                    </a:lnTo>
                    <a:lnTo>
                      <a:pt x="1220317" y="1195296"/>
                    </a:lnTo>
                    <a:lnTo>
                      <a:pt x="1216707" y="1198909"/>
                    </a:lnTo>
                    <a:lnTo>
                      <a:pt x="1216707" y="1202522"/>
                    </a:lnTo>
                    <a:lnTo>
                      <a:pt x="1213091" y="1206135"/>
                    </a:lnTo>
                    <a:lnTo>
                      <a:pt x="1209481" y="1206135"/>
                    </a:lnTo>
                    <a:lnTo>
                      <a:pt x="1205870" y="1209746"/>
                    </a:lnTo>
                    <a:lnTo>
                      <a:pt x="1198644" y="1209746"/>
                    </a:lnTo>
                    <a:lnTo>
                      <a:pt x="1191418" y="1213359"/>
                    </a:lnTo>
                    <a:lnTo>
                      <a:pt x="1187803" y="1213359"/>
                    </a:lnTo>
                    <a:lnTo>
                      <a:pt x="1184192" y="1216972"/>
                    </a:lnTo>
                    <a:lnTo>
                      <a:pt x="1184192" y="1224198"/>
                    </a:lnTo>
                    <a:lnTo>
                      <a:pt x="1187803" y="1227811"/>
                    </a:lnTo>
                    <a:lnTo>
                      <a:pt x="1191418" y="1231424"/>
                    </a:lnTo>
                    <a:lnTo>
                      <a:pt x="1195029" y="1231424"/>
                    </a:lnTo>
                    <a:lnTo>
                      <a:pt x="1198644" y="1235034"/>
                    </a:lnTo>
                    <a:lnTo>
                      <a:pt x="1202255" y="1238647"/>
                    </a:lnTo>
                    <a:lnTo>
                      <a:pt x="1205870" y="1242260"/>
                    </a:lnTo>
                    <a:lnTo>
                      <a:pt x="1209481" y="1242260"/>
                    </a:lnTo>
                    <a:lnTo>
                      <a:pt x="1213091" y="1245873"/>
                    </a:lnTo>
                    <a:lnTo>
                      <a:pt x="1216707" y="1245873"/>
                    </a:lnTo>
                    <a:lnTo>
                      <a:pt x="1216707" y="1256712"/>
                    </a:lnTo>
                    <a:lnTo>
                      <a:pt x="1220317" y="1263936"/>
                    </a:lnTo>
                    <a:lnTo>
                      <a:pt x="1223933" y="1274775"/>
                    </a:lnTo>
                    <a:lnTo>
                      <a:pt x="1223933" y="1278388"/>
                    </a:lnTo>
                    <a:lnTo>
                      <a:pt x="1227543" y="1285614"/>
                    </a:lnTo>
                    <a:lnTo>
                      <a:pt x="1231159" y="1289224"/>
                    </a:lnTo>
                    <a:lnTo>
                      <a:pt x="1234769" y="1289224"/>
                    </a:lnTo>
                    <a:lnTo>
                      <a:pt x="1245606" y="1292837"/>
                    </a:lnTo>
                    <a:lnTo>
                      <a:pt x="1252832" y="1296450"/>
                    </a:lnTo>
                    <a:lnTo>
                      <a:pt x="1260058" y="1300063"/>
                    </a:lnTo>
                    <a:lnTo>
                      <a:pt x="1267284" y="1303676"/>
                    </a:lnTo>
                    <a:lnTo>
                      <a:pt x="1270894" y="1307289"/>
                    </a:lnTo>
                    <a:lnTo>
                      <a:pt x="1274510" y="1310902"/>
                    </a:lnTo>
                    <a:lnTo>
                      <a:pt x="1278120" y="1314513"/>
                    </a:lnTo>
                    <a:lnTo>
                      <a:pt x="1278120" y="1325352"/>
                    </a:lnTo>
                    <a:lnTo>
                      <a:pt x="1281736" y="1328965"/>
                    </a:lnTo>
                    <a:lnTo>
                      <a:pt x="1285346" y="1336191"/>
                    </a:lnTo>
                    <a:lnTo>
                      <a:pt x="1285346" y="1339801"/>
                    </a:lnTo>
                    <a:lnTo>
                      <a:pt x="1288957" y="1343414"/>
                    </a:lnTo>
                    <a:lnTo>
                      <a:pt x="1288957" y="1354253"/>
                    </a:lnTo>
                    <a:lnTo>
                      <a:pt x="1285346" y="1361479"/>
                    </a:lnTo>
                    <a:lnTo>
                      <a:pt x="1281736" y="1365092"/>
                    </a:lnTo>
                    <a:lnTo>
                      <a:pt x="1281736" y="1390381"/>
                    </a:lnTo>
                    <a:lnTo>
                      <a:pt x="1278120" y="1397604"/>
                    </a:lnTo>
                    <a:lnTo>
                      <a:pt x="1278120" y="1404830"/>
                    </a:lnTo>
                    <a:lnTo>
                      <a:pt x="1274510" y="1408443"/>
                    </a:lnTo>
                    <a:lnTo>
                      <a:pt x="1270894" y="1419282"/>
                    </a:lnTo>
                    <a:lnTo>
                      <a:pt x="1263668" y="1426506"/>
                    </a:lnTo>
                    <a:lnTo>
                      <a:pt x="1260058" y="1433732"/>
                    </a:lnTo>
                    <a:lnTo>
                      <a:pt x="1256447" y="1433732"/>
                    </a:lnTo>
                    <a:lnTo>
                      <a:pt x="1256447" y="1437345"/>
                    </a:lnTo>
                    <a:lnTo>
                      <a:pt x="1252832" y="1440958"/>
                    </a:lnTo>
                    <a:lnTo>
                      <a:pt x="1249221" y="1444571"/>
                    </a:lnTo>
                    <a:lnTo>
                      <a:pt x="1241995" y="1444571"/>
                    </a:lnTo>
                    <a:lnTo>
                      <a:pt x="1241995" y="1448181"/>
                    </a:lnTo>
                    <a:lnTo>
                      <a:pt x="1238380" y="1448181"/>
                    </a:lnTo>
                    <a:lnTo>
                      <a:pt x="1238380" y="1451794"/>
                    </a:lnTo>
                    <a:lnTo>
                      <a:pt x="1231159" y="1451794"/>
                    </a:lnTo>
                    <a:lnTo>
                      <a:pt x="1227543" y="1448181"/>
                    </a:lnTo>
                    <a:lnTo>
                      <a:pt x="1223933" y="1448181"/>
                    </a:lnTo>
                    <a:lnTo>
                      <a:pt x="1220317" y="1451794"/>
                    </a:lnTo>
                    <a:lnTo>
                      <a:pt x="1216707" y="1455407"/>
                    </a:lnTo>
                    <a:lnTo>
                      <a:pt x="1216707" y="1459020"/>
                    </a:lnTo>
                    <a:lnTo>
                      <a:pt x="1209481" y="1459020"/>
                    </a:lnTo>
                    <a:lnTo>
                      <a:pt x="1205870" y="1451794"/>
                    </a:lnTo>
                    <a:lnTo>
                      <a:pt x="1205870" y="1448181"/>
                    </a:lnTo>
                    <a:lnTo>
                      <a:pt x="1195029" y="1448181"/>
                    </a:lnTo>
                    <a:lnTo>
                      <a:pt x="1191418" y="1451794"/>
                    </a:lnTo>
                    <a:lnTo>
                      <a:pt x="1187803" y="1455407"/>
                    </a:lnTo>
                    <a:lnTo>
                      <a:pt x="1187803" y="1462633"/>
                    </a:lnTo>
                    <a:lnTo>
                      <a:pt x="1180582" y="1466246"/>
                    </a:lnTo>
                    <a:lnTo>
                      <a:pt x="1176966" y="1469859"/>
                    </a:lnTo>
                    <a:lnTo>
                      <a:pt x="1173356" y="1469859"/>
                    </a:lnTo>
                    <a:lnTo>
                      <a:pt x="1169740" y="1466246"/>
                    </a:lnTo>
                    <a:lnTo>
                      <a:pt x="1162514" y="1459020"/>
                    </a:lnTo>
                    <a:lnTo>
                      <a:pt x="1151678" y="1459020"/>
                    </a:lnTo>
                    <a:lnTo>
                      <a:pt x="1148067" y="1462633"/>
                    </a:lnTo>
                    <a:lnTo>
                      <a:pt x="1140841" y="1466246"/>
                    </a:lnTo>
                    <a:lnTo>
                      <a:pt x="1137226" y="1462633"/>
                    </a:lnTo>
                    <a:lnTo>
                      <a:pt x="1133615" y="1462633"/>
                    </a:lnTo>
                    <a:lnTo>
                      <a:pt x="1126389" y="1459020"/>
                    </a:lnTo>
                    <a:lnTo>
                      <a:pt x="1119163" y="1455407"/>
                    </a:lnTo>
                    <a:lnTo>
                      <a:pt x="1115553" y="1455407"/>
                    </a:lnTo>
                    <a:lnTo>
                      <a:pt x="1115553" y="1448181"/>
                    </a:lnTo>
                    <a:lnTo>
                      <a:pt x="1111937" y="1444571"/>
                    </a:lnTo>
                    <a:lnTo>
                      <a:pt x="1108327" y="1444571"/>
                    </a:lnTo>
                    <a:lnTo>
                      <a:pt x="1104711" y="1448181"/>
                    </a:lnTo>
                    <a:lnTo>
                      <a:pt x="1101101" y="1451794"/>
                    </a:lnTo>
                    <a:lnTo>
                      <a:pt x="1097490" y="1448181"/>
                    </a:lnTo>
                    <a:lnTo>
                      <a:pt x="1093875" y="1444571"/>
                    </a:lnTo>
                    <a:lnTo>
                      <a:pt x="1090264" y="1440958"/>
                    </a:lnTo>
                    <a:lnTo>
                      <a:pt x="1079423" y="1440958"/>
                    </a:lnTo>
                    <a:lnTo>
                      <a:pt x="1075812" y="1437345"/>
                    </a:lnTo>
                    <a:lnTo>
                      <a:pt x="1072349" y="1433732"/>
                    </a:lnTo>
                    <a:lnTo>
                      <a:pt x="1072349" y="1430119"/>
                    </a:lnTo>
                    <a:lnTo>
                      <a:pt x="1061512" y="1430119"/>
                    </a:lnTo>
                    <a:lnTo>
                      <a:pt x="1054286" y="1426506"/>
                    </a:lnTo>
                    <a:lnTo>
                      <a:pt x="1047060" y="1422893"/>
                    </a:lnTo>
                    <a:lnTo>
                      <a:pt x="1036223" y="1415669"/>
                    </a:lnTo>
                    <a:lnTo>
                      <a:pt x="1025235" y="1412056"/>
                    </a:lnTo>
                    <a:lnTo>
                      <a:pt x="1018161" y="1408443"/>
                    </a:lnTo>
                    <a:lnTo>
                      <a:pt x="956747" y="1390381"/>
                    </a:lnTo>
                    <a:lnTo>
                      <a:pt x="949521" y="1386768"/>
                    </a:lnTo>
                    <a:lnTo>
                      <a:pt x="942295" y="1383155"/>
                    </a:lnTo>
                    <a:lnTo>
                      <a:pt x="938680" y="1386768"/>
                    </a:lnTo>
                    <a:lnTo>
                      <a:pt x="938680" y="1408443"/>
                    </a:lnTo>
                    <a:lnTo>
                      <a:pt x="935069" y="1415669"/>
                    </a:lnTo>
                    <a:lnTo>
                      <a:pt x="935069" y="1433732"/>
                    </a:lnTo>
                    <a:lnTo>
                      <a:pt x="906166" y="1390381"/>
                    </a:lnTo>
                    <a:lnTo>
                      <a:pt x="902555" y="1383155"/>
                    </a:lnTo>
                    <a:lnTo>
                      <a:pt x="898944" y="1375929"/>
                    </a:lnTo>
                    <a:lnTo>
                      <a:pt x="891718" y="1368703"/>
                    </a:lnTo>
                    <a:lnTo>
                      <a:pt x="888103" y="1361479"/>
                    </a:lnTo>
                    <a:lnTo>
                      <a:pt x="880877" y="1350640"/>
                    </a:lnTo>
                    <a:lnTo>
                      <a:pt x="873656" y="1339801"/>
                    </a:lnTo>
                    <a:lnTo>
                      <a:pt x="870041" y="1328965"/>
                    </a:lnTo>
                    <a:lnTo>
                      <a:pt x="866430" y="1321739"/>
                    </a:lnTo>
                    <a:lnTo>
                      <a:pt x="862815" y="1318126"/>
                    </a:lnTo>
                    <a:lnTo>
                      <a:pt x="859204" y="1310902"/>
                    </a:lnTo>
                    <a:lnTo>
                      <a:pt x="855589" y="1303676"/>
                    </a:lnTo>
                    <a:lnTo>
                      <a:pt x="851978" y="1292837"/>
                    </a:lnTo>
                    <a:lnTo>
                      <a:pt x="851978" y="1278388"/>
                    </a:lnTo>
                    <a:lnTo>
                      <a:pt x="848367" y="1271162"/>
                    </a:lnTo>
                    <a:lnTo>
                      <a:pt x="844752" y="1267549"/>
                    </a:lnTo>
                    <a:lnTo>
                      <a:pt x="844752" y="1263936"/>
                    </a:lnTo>
                    <a:lnTo>
                      <a:pt x="841141" y="1260323"/>
                    </a:lnTo>
                    <a:lnTo>
                      <a:pt x="841141" y="1253099"/>
                    </a:lnTo>
                    <a:lnTo>
                      <a:pt x="837526" y="1245873"/>
                    </a:lnTo>
                    <a:lnTo>
                      <a:pt x="830300" y="1238647"/>
                    </a:lnTo>
                    <a:lnTo>
                      <a:pt x="826690" y="1235034"/>
                    </a:lnTo>
                    <a:lnTo>
                      <a:pt x="823079" y="1227811"/>
                    </a:lnTo>
                    <a:lnTo>
                      <a:pt x="819464" y="1220585"/>
                    </a:lnTo>
                    <a:lnTo>
                      <a:pt x="815853" y="1216972"/>
                    </a:lnTo>
                    <a:lnTo>
                      <a:pt x="812238" y="1213359"/>
                    </a:lnTo>
                    <a:lnTo>
                      <a:pt x="808627" y="1209746"/>
                    </a:lnTo>
                    <a:lnTo>
                      <a:pt x="805012" y="1206135"/>
                    </a:lnTo>
                    <a:lnTo>
                      <a:pt x="801401" y="1202522"/>
                    </a:lnTo>
                    <a:lnTo>
                      <a:pt x="797790" y="1198909"/>
                    </a:lnTo>
                    <a:lnTo>
                      <a:pt x="794175" y="1195296"/>
                    </a:lnTo>
                    <a:lnTo>
                      <a:pt x="786949" y="1191683"/>
                    </a:lnTo>
                    <a:lnTo>
                      <a:pt x="783338" y="1184457"/>
                    </a:lnTo>
                    <a:lnTo>
                      <a:pt x="779723" y="1177234"/>
                    </a:lnTo>
                    <a:lnTo>
                      <a:pt x="772497" y="1170008"/>
                    </a:lnTo>
                    <a:lnTo>
                      <a:pt x="768887" y="1162782"/>
                    </a:lnTo>
                    <a:lnTo>
                      <a:pt x="754435" y="1148332"/>
                    </a:lnTo>
                    <a:lnTo>
                      <a:pt x="743598" y="1141106"/>
                    </a:lnTo>
                    <a:lnTo>
                      <a:pt x="732761" y="1130268"/>
                    </a:lnTo>
                    <a:lnTo>
                      <a:pt x="725536" y="1123044"/>
                    </a:lnTo>
                    <a:lnTo>
                      <a:pt x="718310" y="1115818"/>
                    </a:lnTo>
                    <a:lnTo>
                      <a:pt x="707473" y="1112205"/>
                    </a:lnTo>
                    <a:lnTo>
                      <a:pt x="696632" y="1108592"/>
                    </a:lnTo>
                    <a:lnTo>
                      <a:pt x="678569" y="1104979"/>
                    </a:lnTo>
                    <a:lnTo>
                      <a:pt x="667733" y="1101366"/>
                    </a:lnTo>
                    <a:lnTo>
                      <a:pt x="664122" y="1097755"/>
                    </a:lnTo>
                    <a:lnTo>
                      <a:pt x="660507" y="1094142"/>
                    </a:lnTo>
                    <a:lnTo>
                      <a:pt x="660507" y="1090529"/>
                    </a:lnTo>
                    <a:lnTo>
                      <a:pt x="656896" y="1090529"/>
                    </a:lnTo>
                    <a:lnTo>
                      <a:pt x="656896" y="1047178"/>
                    </a:lnTo>
                    <a:lnTo>
                      <a:pt x="649670" y="1043565"/>
                    </a:lnTo>
                    <a:lnTo>
                      <a:pt x="595478" y="1043565"/>
                    </a:lnTo>
                    <a:lnTo>
                      <a:pt x="588252" y="1040102"/>
                    </a:lnTo>
                    <a:lnTo>
                      <a:pt x="581030" y="1043565"/>
                    </a:lnTo>
                    <a:lnTo>
                      <a:pt x="577415" y="1043565"/>
                    </a:lnTo>
                    <a:lnTo>
                      <a:pt x="573805" y="1050789"/>
                    </a:lnTo>
                    <a:lnTo>
                      <a:pt x="570189" y="1054402"/>
                    </a:lnTo>
                    <a:lnTo>
                      <a:pt x="555742" y="1054402"/>
                    </a:lnTo>
                    <a:lnTo>
                      <a:pt x="555742" y="1047178"/>
                    </a:lnTo>
                    <a:lnTo>
                      <a:pt x="552127" y="1043565"/>
                    </a:lnTo>
                    <a:lnTo>
                      <a:pt x="548516" y="1040102"/>
                    </a:lnTo>
                    <a:lnTo>
                      <a:pt x="541290" y="1043565"/>
                    </a:lnTo>
                    <a:lnTo>
                      <a:pt x="537675" y="1043565"/>
                    </a:lnTo>
                    <a:lnTo>
                      <a:pt x="534064" y="1047178"/>
                    </a:lnTo>
                    <a:lnTo>
                      <a:pt x="530453" y="1047178"/>
                    </a:lnTo>
                    <a:lnTo>
                      <a:pt x="526838" y="1043565"/>
                    </a:lnTo>
                    <a:lnTo>
                      <a:pt x="523228" y="1040102"/>
                    </a:lnTo>
                    <a:lnTo>
                      <a:pt x="505165" y="1040102"/>
                    </a:lnTo>
                    <a:lnTo>
                      <a:pt x="501550" y="1043565"/>
                    </a:lnTo>
                    <a:lnTo>
                      <a:pt x="494324" y="1047178"/>
                    </a:lnTo>
                    <a:lnTo>
                      <a:pt x="487098" y="1054402"/>
                    </a:lnTo>
                    <a:lnTo>
                      <a:pt x="479872" y="1065241"/>
                    </a:lnTo>
                    <a:lnTo>
                      <a:pt x="476261" y="1072467"/>
                    </a:lnTo>
                    <a:lnTo>
                      <a:pt x="472651" y="1076078"/>
                    </a:lnTo>
                    <a:lnTo>
                      <a:pt x="465425" y="1083304"/>
                    </a:lnTo>
                    <a:lnTo>
                      <a:pt x="461809" y="1086916"/>
                    </a:lnTo>
                    <a:lnTo>
                      <a:pt x="458199" y="1094142"/>
                    </a:lnTo>
                    <a:lnTo>
                      <a:pt x="454583" y="1090529"/>
                    </a:lnTo>
                    <a:lnTo>
                      <a:pt x="447362" y="1086916"/>
                    </a:lnTo>
                    <a:lnTo>
                      <a:pt x="440136" y="1083304"/>
                    </a:lnTo>
                    <a:lnTo>
                      <a:pt x="436521" y="1079691"/>
                    </a:lnTo>
                    <a:lnTo>
                      <a:pt x="429295" y="1076078"/>
                    </a:lnTo>
                    <a:lnTo>
                      <a:pt x="425684" y="1072467"/>
                    </a:lnTo>
                    <a:lnTo>
                      <a:pt x="422221" y="1068854"/>
                    </a:lnTo>
                    <a:lnTo>
                      <a:pt x="425684" y="1065241"/>
                    </a:lnTo>
                    <a:lnTo>
                      <a:pt x="425684" y="1058015"/>
                    </a:lnTo>
                    <a:lnTo>
                      <a:pt x="422221" y="1054402"/>
                    </a:lnTo>
                    <a:lnTo>
                      <a:pt x="418610" y="1050789"/>
                    </a:lnTo>
                    <a:lnTo>
                      <a:pt x="414848" y="1050789"/>
                    </a:lnTo>
                    <a:lnTo>
                      <a:pt x="407622" y="1047178"/>
                    </a:lnTo>
                    <a:lnTo>
                      <a:pt x="404158" y="1043565"/>
                    </a:lnTo>
                    <a:lnTo>
                      <a:pt x="396932" y="1040102"/>
                    </a:lnTo>
                    <a:lnTo>
                      <a:pt x="393321" y="1036489"/>
                    </a:lnTo>
                    <a:lnTo>
                      <a:pt x="389559" y="1032878"/>
                    </a:lnTo>
                    <a:lnTo>
                      <a:pt x="389559" y="1014813"/>
                    </a:lnTo>
                    <a:lnTo>
                      <a:pt x="386095" y="1007590"/>
                    </a:lnTo>
                    <a:lnTo>
                      <a:pt x="382485" y="1007590"/>
                    </a:lnTo>
                    <a:lnTo>
                      <a:pt x="378869" y="1003977"/>
                    </a:lnTo>
                    <a:lnTo>
                      <a:pt x="371644" y="1000212"/>
                    </a:lnTo>
                    <a:lnTo>
                      <a:pt x="368033" y="1000212"/>
                    </a:lnTo>
                    <a:lnTo>
                      <a:pt x="360807" y="996599"/>
                    </a:lnTo>
                    <a:lnTo>
                      <a:pt x="353581" y="996599"/>
                    </a:lnTo>
                    <a:lnTo>
                      <a:pt x="342744" y="992988"/>
                    </a:lnTo>
                    <a:lnTo>
                      <a:pt x="342744" y="996599"/>
                    </a:lnTo>
                    <a:lnTo>
                      <a:pt x="339129" y="1000212"/>
                    </a:lnTo>
                    <a:lnTo>
                      <a:pt x="339129" y="1011200"/>
                    </a:lnTo>
                    <a:lnTo>
                      <a:pt x="342744" y="1018277"/>
                    </a:lnTo>
                    <a:lnTo>
                      <a:pt x="342744" y="1036489"/>
                    </a:lnTo>
                    <a:lnTo>
                      <a:pt x="339129" y="1040102"/>
                    </a:lnTo>
                    <a:lnTo>
                      <a:pt x="335518" y="1047178"/>
                    </a:lnTo>
                    <a:lnTo>
                      <a:pt x="328292" y="1050789"/>
                    </a:lnTo>
                    <a:lnTo>
                      <a:pt x="263264" y="1050789"/>
                    </a:lnTo>
                    <a:lnTo>
                      <a:pt x="259653" y="1054402"/>
                    </a:lnTo>
                    <a:lnTo>
                      <a:pt x="252427" y="1058015"/>
                    </a:lnTo>
                    <a:lnTo>
                      <a:pt x="245201" y="1058015"/>
                    </a:lnTo>
                    <a:lnTo>
                      <a:pt x="241590" y="1054402"/>
                    </a:lnTo>
                    <a:lnTo>
                      <a:pt x="237975" y="1050789"/>
                    </a:lnTo>
                    <a:lnTo>
                      <a:pt x="234364" y="1050789"/>
                    </a:lnTo>
                    <a:lnTo>
                      <a:pt x="230749" y="1054402"/>
                    </a:lnTo>
                    <a:lnTo>
                      <a:pt x="227138" y="1050789"/>
                    </a:lnTo>
                    <a:lnTo>
                      <a:pt x="219913" y="1050789"/>
                    </a:lnTo>
                    <a:lnTo>
                      <a:pt x="216302" y="1047178"/>
                    </a:lnTo>
                    <a:lnTo>
                      <a:pt x="209076" y="1050789"/>
                    </a:lnTo>
                    <a:lnTo>
                      <a:pt x="201850" y="1050789"/>
                    </a:lnTo>
                    <a:lnTo>
                      <a:pt x="191013" y="1054402"/>
                    </a:lnTo>
                    <a:lnTo>
                      <a:pt x="176561" y="1054402"/>
                    </a:lnTo>
                    <a:lnTo>
                      <a:pt x="169336" y="1050789"/>
                    </a:lnTo>
                    <a:lnTo>
                      <a:pt x="162110" y="1043565"/>
                    </a:lnTo>
                    <a:lnTo>
                      <a:pt x="147662" y="1043565"/>
                    </a:lnTo>
                    <a:lnTo>
                      <a:pt x="144047" y="1040102"/>
                    </a:lnTo>
                    <a:lnTo>
                      <a:pt x="140436" y="1036489"/>
                    </a:lnTo>
                    <a:lnTo>
                      <a:pt x="140436" y="1032878"/>
                    </a:lnTo>
                    <a:lnTo>
                      <a:pt x="136821" y="1029265"/>
                    </a:lnTo>
                    <a:lnTo>
                      <a:pt x="136821" y="1025501"/>
                    </a:lnTo>
                    <a:lnTo>
                      <a:pt x="133210" y="1021888"/>
                    </a:lnTo>
                    <a:lnTo>
                      <a:pt x="129595" y="1018277"/>
                    </a:lnTo>
                    <a:lnTo>
                      <a:pt x="125984" y="1014813"/>
                    </a:lnTo>
                    <a:lnTo>
                      <a:pt x="122369" y="1011200"/>
                    </a:lnTo>
                    <a:lnTo>
                      <a:pt x="118759" y="1007590"/>
                    </a:lnTo>
                    <a:lnTo>
                      <a:pt x="115148" y="1000212"/>
                    </a:lnTo>
                    <a:lnTo>
                      <a:pt x="107922" y="992988"/>
                    </a:lnTo>
                    <a:lnTo>
                      <a:pt x="104307" y="989525"/>
                    </a:lnTo>
                    <a:lnTo>
                      <a:pt x="100696" y="982299"/>
                    </a:lnTo>
                    <a:lnTo>
                      <a:pt x="97081" y="978688"/>
                    </a:lnTo>
                    <a:lnTo>
                      <a:pt x="93470" y="971462"/>
                    </a:lnTo>
                    <a:lnTo>
                      <a:pt x="93470" y="946174"/>
                    </a:lnTo>
                    <a:lnTo>
                      <a:pt x="97081" y="942561"/>
                    </a:lnTo>
                    <a:lnTo>
                      <a:pt x="97081" y="935335"/>
                    </a:lnTo>
                    <a:lnTo>
                      <a:pt x="89859" y="935335"/>
                    </a:lnTo>
                    <a:lnTo>
                      <a:pt x="86244" y="938948"/>
                    </a:lnTo>
                    <a:lnTo>
                      <a:pt x="82633" y="942561"/>
                    </a:lnTo>
                    <a:lnTo>
                      <a:pt x="79018" y="946174"/>
                    </a:lnTo>
                    <a:lnTo>
                      <a:pt x="75407" y="953400"/>
                    </a:lnTo>
                    <a:lnTo>
                      <a:pt x="68182" y="957010"/>
                    </a:lnTo>
                    <a:lnTo>
                      <a:pt x="60956" y="964236"/>
                    </a:lnTo>
                    <a:lnTo>
                      <a:pt x="53730" y="967849"/>
                    </a:lnTo>
                    <a:lnTo>
                      <a:pt x="42893" y="971462"/>
                    </a:lnTo>
                    <a:lnTo>
                      <a:pt x="35667" y="975075"/>
                    </a:lnTo>
                    <a:lnTo>
                      <a:pt x="32056" y="971462"/>
                    </a:lnTo>
                    <a:lnTo>
                      <a:pt x="32056" y="942561"/>
                    </a:lnTo>
                    <a:lnTo>
                      <a:pt x="28441" y="938948"/>
                    </a:lnTo>
                    <a:lnTo>
                      <a:pt x="28441" y="931722"/>
                    </a:lnTo>
                    <a:lnTo>
                      <a:pt x="24831" y="924498"/>
                    </a:lnTo>
                    <a:lnTo>
                      <a:pt x="24831" y="910046"/>
                    </a:lnTo>
                    <a:lnTo>
                      <a:pt x="28441" y="899210"/>
                    </a:lnTo>
                    <a:lnTo>
                      <a:pt x="32056" y="895597"/>
                    </a:lnTo>
                    <a:lnTo>
                      <a:pt x="32056" y="891984"/>
                    </a:lnTo>
                    <a:lnTo>
                      <a:pt x="39282" y="884758"/>
                    </a:lnTo>
                    <a:lnTo>
                      <a:pt x="42893" y="881145"/>
                    </a:lnTo>
                    <a:lnTo>
                      <a:pt x="46504" y="877532"/>
                    </a:lnTo>
                    <a:lnTo>
                      <a:pt x="50119" y="870308"/>
                    </a:lnTo>
                    <a:lnTo>
                      <a:pt x="53730" y="866695"/>
                    </a:lnTo>
                    <a:lnTo>
                      <a:pt x="57345" y="863082"/>
                    </a:lnTo>
                    <a:lnTo>
                      <a:pt x="60956" y="859469"/>
                    </a:lnTo>
                    <a:lnTo>
                      <a:pt x="68182" y="859469"/>
                    </a:lnTo>
                    <a:lnTo>
                      <a:pt x="68182" y="855856"/>
                    </a:lnTo>
                    <a:lnTo>
                      <a:pt x="75407" y="852243"/>
                    </a:lnTo>
                    <a:lnTo>
                      <a:pt x="79018" y="848633"/>
                    </a:lnTo>
                    <a:lnTo>
                      <a:pt x="107922" y="826955"/>
                    </a:lnTo>
                    <a:lnTo>
                      <a:pt x="111533" y="823342"/>
                    </a:lnTo>
                    <a:lnTo>
                      <a:pt x="111533" y="819731"/>
                    </a:lnTo>
                    <a:lnTo>
                      <a:pt x="107922" y="816118"/>
                    </a:lnTo>
                    <a:lnTo>
                      <a:pt x="111533" y="812505"/>
                    </a:lnTo>
                    <a:lnTo>
                      <a:pt x="111533" y="808892"/>
                    </a:lnTo>
                    <a:lnTo>
                      <a:pt x="115148" y="801666"/>
                    </a:lnTo>
                    <a:lnTo>
                      <a:pt x="118759" y="798053"/>
                    </a:lnTo>
                    <a:lnTo>
                      <a:pt x="118759" y="794443"/>
                    </a:lnTo>
                    <a:lnTo>
                      <a:pt x="115148" y="790830"/>
                    </a:lnTo>
                    <a:lnTo>
                      <a:pt x="111533" y="790830"/>
                    </a:lnTo>
                    <a:lnTo>
                      <a:pt x="111533" y="794443"/>
                    </a:lnTo>
                    <a:lnTo>
                      <a:pt x="104307" y="798053"/>
                    </a:lnTo>
                    <a:lnTo>
                      <a:pt x="100696" y="801666"/>
                    </a:lnTo>
                    <a:lnTo>
                      <a:pt x="97081" y="801666"/>
                    </a:lnTo>
                    <a:lnTo>
                      <a:pt x="93470" y="805279"/>
                    </a:lnTo>
                    <a:lnTo>
                      <a:pt x="89859" y="808892"/>
                    </a:lnTo>
                    <a:lnTo>
                      <a:pt x="82633" y="808892"/>
                    </a:lnTo>
                    <a:lnTo>
                      <a:pt x="82633" y="805279"/>
                    </a:lnTo>
                    <a:lnTo>
                      <a:pt x="75407" y="801666"/>
                    </a:lnTo>
                    <a:lnTo>
                      <a:pt x="71792" y="798053"/>
                    </a:lnTo>
                    <a:lnTo>
                      <a:pt x="64571" y="790830"/>
                    </a:lnTo>
                    <a:lnTo>
                      <a:pt x="60956" y="790830"/>
                    </a:lnTo>
                    <a:lnTo>
                      <a:pt x="53730" y="783604"/>
                    </a:lnTo>
                    <a:lnTo>
                      <a:pt x="46504" y="779991"/>
                    </a:lnTo>
                    <a:lnTo>
                      <a:pt x="42893" y="776378"/>
                    </a:lnTo>
                    <a:lnTo>
                      <a:pt x="32056" y="776378"/>
                    </a:lnTo>
                    <a:lnTo>
                      <a:pt x="24831" y="772765"/>
                    </a:lnTo>
                    <a:lnTo>
                      <a:pt x="17605" y="765541"/>
                    </a:lnTo>
                    <a:lnTo>
                      <a:pt x="17605" y="761928"/>
                    </a:lnTo>
                    <a:lnTo>
                      <a:pt x="13994" y="754702"/>
                    </a:lnTo>
                    <a:lnTo>
                      <a:pt x="10379" y="747476"/>
                    </a:lnTo>
                    <a:lnTo>
                      <a:pt x="6768" y="747476"/>
                    </a:lnTo>
                    <a:lnTo>
                      <a:pt x="3153" y="743863"/>
                    </a:lnTo>
                    <a:lnTo>
                      <a:pt x="-458" y="740253"/>
                    </a:lnTo>
                    <a:lnTo>
                      <a:pt x="6768" y="736640"/>
                    </a:lnTo>
                    <a:lnTo>
                      <a:pt x="13994" y="733027"/>
                    </a:lnTo>
                    <a:lnTo>
                      <a:pt x="21215" y="729414"/>
                    </a:lnTo>
                    <a:lnTo>
                      <a:pt x="28441" y="725801"/>
                    </a:lnTo>
                    <a:lnTo>
                      <a:pt x="32056" y="722188"/>
                    </a:lnTo>
                    <a:lnTo>
                      <a:pt x="42893" y="718575"/>
                    </a:lnTo>
                    <a:lnTo>
                      <a:pt x="53730" y="718575"/>
                    </a:lnTo>
                    <a:lnTo>
                      <a:pt x="60956" y="714964"/>
                    </a:lnTo>
                    <a:lnTo>
                      <a:pt x="82633" y="714964"/>
                    </a:lnTo>
                    <a:lnTo>
                      <a:pt x="86244" y="718575"/>
                    </a:lnTo>
                    <a:lnTo>
                      <a:pt x="104307" y="718575"/>
                    </a:lnTo>
                    <a:lnTo>
                      <a:pt x="107922" y="714964"/>
                    </a:lnTo>
                    <a:lnTo>
                      <a:pt x="115148" y="707738"/>
                    </a:lnTo>
                    <a:lnTo>
                      <a:pt x="118759" y="704125"/>
                    </a:lnTo>
                    <a:lnTo>
                      <a:pt x="129595" y="704125"/>
                    </a:lnTo>
                    <a:lnTo>
                      <a:pt x="133210" y="700512"/>
                    </a:lnTo>
                    <a:lnTo>
                      <a:pt x="140436" y="700512"/>
                    </a:lnTo>
                    <a:lnTo>
                      <a:pt x="147662" y="696899"/>
                    </a:lnTo>
                    <a:lnTo>
                      <a:pt x="158499" y="696899"/>
                    </a:lnTo>
                    <a:lnTo>
                      <a:pt x="169336" y="693286"/>
                    </a:lnTo>
                    <a:lnTo>
                      <a:pt x="176561" y="689676"/>
                    </a:lnTo>
                    <a:lnTo>
                      <a:pt x="183787" y="689676"/>
                    </a:lnTo>
                  </a:path>
                </a:pathLst>
              </a:custGeom>
              <a:solidFill>
                <a:schemeClr val="accent1"/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99D99030-1361-C6F0-02D6-F338B9DFD434}"/>
                  </a:ext>
                </a:extLst>
              </p:cNvPr>
              <p:cNvSpPr/>
              <p:nvPr/>
            </p:nvSpPr>
            <p:spPr>
              <a:xfrm>
                <a:off x="5320219" y="4809510"/>
                <a:ext cx="1076421" cy="808933"/>
              </a:xfrm>
              <a:custGeom>
                <a:avLst/>
                <a:gdLst>
                  <a:gd name="connsiteX0" fmla="*/ 180177 w 1076421"/>
                  <a:gd name="connsiteY0" fmla="*/ 490978 h 808933"/>
                  <a:gd name="connsiteX1" fmla="*/ 172951 w 1076421"/>
                  <a:gd name="connsiteY1" fmla="*/ 490978 h 808933"/>
                  <a:gd name="connsiteX2" fmla="*/ 169336 w 1076421"/>
                  <a:gd name="connsiteY2" fmla="*/ 494589 h 808933"/>
                  <a:gd name="connsiteX3" fmla="*/ 154888 w 1076421"/>
                  <a:gd name="connsiteY3" fmla="*/ 494589 h 808933"/>
                  <a:gd name="connsiteX4" fmla="*/ 144047 w 1076421"/>
                  <a:gd name="connsiteY4" fmla="*/ 498202 h 808933"/>
                  <a:gd name="connsiteX5" fmla="*/ 136821 w 1076421"/>
                  <a:gd name="connsiteY5" fmla="*/ 498202 h 808933"/>
                  <a:gd name="connsiteX6" fmla="*/ 129600 w 1076421"/>
                  <a:gd name="connsiteY6" fmla="*/ 501815 h 808933"/>
                  <a:gd name="connsiteX7" fmla="*/ 118759 w 1076421"/>
                  <a:gd name="connsiteY7" fmla="*/ 509041 h 808933"/>
                  <a:gd name="connsiteX8" fmla="*/ 107922 w 1076421"/>
                  <a:gd name="connsiteY8" fmla="*/ 512654 h 808933"/>
                  <a:gd name="connsiteX9" fmla="*/ 97085 w 1076421"/>
                  <a:gd name="connsiteY9" fmla="*/ 519878 h 808933"/>
                  <a:gd name="connsiteX10" fmla="*/ 89859 w 1076421"/>
                  <a:gd name="connsiteY10" fmla="*/ 523491 h 808933"/>
                  <a:gd name="connsiteX11" fmla="*/ 79018 w 1076421"/>
                  <a:gd name="connsiteY11" fmla="*/ 530717 h 808933"/>
                  <a:gd name="connsiteX12" fmla="*/ 64571 w 1076421"/>
                  <a:gd name="connsiteY12" fmla="*/ 541555 h 808933"/>
                  <a:gd name="connsiteX13" fmla="*/ 53730 w 1076421"/>
                  <a:gd name="connsiteY13" fmla="*/ 545166 h 808933"/>
                  <a:gd name="connsiteX14" fmla="*/ 42893 w 1076421"/>
                  <a:gd name="connsiteY14" fmla="*/ 552392 h 808933"/>
                  <a:gd name="connsiteX15" fmla="*/ 35667 w 1076421"/>
                  <a:gd name="connsiteY15" fmla="*/ 559618 h 808933"/>
                  <a:gd name="connsiteX16" fmla="*/ 28441 w 1076421"/>
                  <a:gd name="connsiteY16" fmla="*/ 563231 h 808933"/>
                  <a:gd name="connsiteX17" fmla="*/ 21220 w 1076421"/>
                  <a:gd name="connsiteY17" fmla="*/ 566844 h 808933"/>
                  <a:gd name="connsiteX18" fmla="*/ 10379 w 1076421"/>
                  <a:gd name="connsiteY18" fmla="*/ 574068 h 808933"/>
                  <a:gd name="connsiteX19" fmla="*/ 3153 w 1076421"/>
                  <a:gd name="connsiteY19" fmla="*/ 574068 h 808933"/>
                  <a:gd name="connsiteX20" fmla="*/ -458 w 1076421"/>
                  <a:gd name="connsiteY20" fmla="*/ 570457 h 808933"/>
                  <a:gd name="connsiteX21" fmla="*/ -458 w 1076421"/>
                  <a:gd name="connsiteY21" fmla="*/ 566844 h 808933"/>
                  <a:gd name="connsiteX22" fmla="*/ 3153 w 1076421"/>
                  <a:gd name="connsiteY22" fmla="*/ 563231 h 808933"/>
                  <a:gd name="connsiteX23" fmla="*/ 3153 w 1076421"/>
                  <a:gd name="connsiteY23" fmla="*/ 559618 h 808933"/>
                  <a:gd name="connsiteX24" fmla="*/ 6768 w 1076421"/>
                  <a:gd name="connsiteY24" fmla="*/ 552392 h 808933"/>
                  <a:gd name="connsiteX25" fmla="*/ 6768 w 1076421"/>
                  <a:gd name="connsiteY25" fmla="*/ 534330 h 808933"/>
                  <a:gd name="connsiteX26" fmla="*/ 17605 w 1076421"/>
                  <a:gd name="connsiteY26" fmla="*/ 534330 h 808933"/>
                  <a:gd name="connsiteX27" fmla="*/ 21220 w 1076421"/>
                  <a:gd name="connsiteY27" fmla="*/ 530717 h 808933"/>
                  <a:gd name="connsiteX28" fmla="*/ 21220 w 1076421"/>
                  <a:gd name="connsiteY28" fmla="*/ 523491 h 808933"/>
                  <a:gd name="connsiteX29" fmla="*/ 17605 w 1076421"/>
                  <a:gd name="connsiteY29" fmla="*/ 519878 h 808933"/>
                  <a:gd name="connsiteX30" fmla="*/ 17605 w 1076421"/>
                  <a:gd name="connsiteY30" fmla="*/ 509041 h 808933"/>
                  <a:gd name="connsiteX31" fmla="*/ 21220 w 1076421"/>
                  <a:gd name="connsiteY31" fmla="*/ 505428 h 808933"/>
                  <a:gd name="connsiteX32" fmla="*/ 24831 w 1076421"/>
                  <a:gd name="connsiteY32" fmla="*/ 501815 h 808933"/>
                  <a:gd name="connsiteX33" fmla="*/ 60956 w 1076421"/>
                  <a:gd name="connsiteY33" fmla="*/ 501815 h 808933"/>
                  <a:gd name="connsiteX34" fmla="*/ 64571 w 1076421"/>
                  <a:gd name="connsiteY34" fmla="*/ 498202 h 808933"/>
                  <a:gd name="connsiteX35" fmla="*/ 60956 w 1076421"/>
                  <a:gd name="connsiteY35" fmla="*/ 498202 h 808933"/>
                  <a:gd name="connsiteX36" fmla="*/ 60956 w 1076421"/>
                  <a:gd name="connsiteY36" fmla="*/ 490978 h 808933"/>
                  <a:gd name="connsiteX37" fmla="*/ 57345 w 1076421"/>
                  <a:gd name="connsiteY37" fmla="*/ 487365 h 808933"/>
                  <a:gd name="connsiteX38" fmla="*/ 53730 w 1076421"/>
                  <a:gd name="connsiteY38" fmla="*/ 483753 h 808933"/>
                  <a:gd name="connsiteX39" fmla="*/ 53730 w 1076421"/>
                  <a:gd name="connsiteY39" fmla="*/ 476527 h 808933"/>
                  <a:gd name="connsiteX40" fmla="*/ 79018 w 1076421"/>
                  <a:gd name="connsiteY40" fmla="*/ 436788 h 808933"/>
                  <a:gd name="connsiteX41" fmla="*/ 79018 w 1076421"/>
                  <a:gd name="connsiteY41" fmla="*/ 433176 h 808933"/>
                  <a:gd name="connsiteX42" fmla="*/ 86244 w 1076421"/>
                  <a:gd name="connsiteY42" fmla="*/ 425950 h 808933"/>
                  <a:gd name="connsiteX43" fmla="*/ 89859 w 1076421"/>
                  <a:gd name="connsiteY43" fmla="*/ 418724 h 808933"/>
                  <a:gd name="connsiteX44" fmla="*/ 89859 w 1076421"/>
                  <a:gd name="connsiteY44" fmla="*/ 415111 h 808933"/>
                  <a:gd name="connsiteX45" fmla="*/ 93470 w 1076421"/>
                  <a:gd name="connsiteY45" fmla="*/ 411500 h 808933"/>
                  <a:gd name="connsiteX46" fmla="*/ 97085 w 1076421"/>
                  <a:gd name="connsiteY46" fmla="*/ 407887 h 808933"/>
                  <a:gd name="connsiteX47" fmla="*/ 97085 w 1076421"/>
                  <a:gd name="connsiteY47" fmla="*/ 400661 h 808933"/>
                  <a:gd name="connsiteX48" fmla="*/ 100696 w 1076421"/>
                  <a:gd name="connsiteY48" fmla="*/ 397048 h 808933"/>
                  <a:gd name="connsiteX49" fmla="*/ 100696 w 1076421"/>
                  <a:gd name="connsiteY49" fmla="*/ 389822 h 808933"/>
                  <a:gd name="connsiteX50" fmla="*/ 104307 w 1076421"/>
                  <a:gd name="connsiteY50" fmla="*/ 389822 h 808933"/>
                  <a:gd name="connsiteX51" fmla="*/ 107922 w 1076421"/>
                  <a:gd name="connsiteY51" fmla="*/ 382599 h 808933"/>
                  <a:gd name="connsiteX52" fmla="*/ 107922 w 1076421"/>
                  <a:gd name="connsiteY52" fmla="*/ 378986 h 808933"/>
                  <a:gd name="connsiteX53" fmla="*/ 111533 w 1076421"/>
                  <a:gd name="connsiteY53" fmla="*/ 371760 h 808933"/>
                  <a:gd name="connsiteX54" fmla="*/ 115148 w 1076421"/>
                  <a:gd name="connsiteY54" fmla="*/ 364534 h 808933"/>
                  <a:gd name="connsiteX55" fmla="*/ 122374 w 1076421"/>
                  <a:gd name="connsiteY55" fmla="*/ 357310 h 808933"/>
                  <a:gd name="connsiteX56" fmla="*/ 122374 w 1076421"/>
                  <a:gd name="connsiteY56" fmla="*/ 353697 h 808933"/>
                  <a:gd name="connsiteX57" fmla="*/ 125984 w 1076421"/>
                  <a:gd name="connsiteY57" fmla="*/ 350084 h 808933"/>
                  <a:gd name="connsiteX58" fmla="*/ 133210 w 1076421"/>
                  <a:gd name="connsiteY58" fmla="*/ 350084 h 808933"/>
                  <a:gd name="connsiteX59" fmla="*/ 140436 w 1076421"/>
                  <a:gd name="connsiteY59" fmla="*/ 353697 h 808933"/>
                  <a:gd name="connsiteX60" fmla="*/ 154888 w 1076421"/>
                  <a:gd name="connsiteY60" fmla="*/ 353697 h 808933"/>
                  <a:gd name="connsiteX61" fmla="*/ 158499 w 1076421"/>
                  <a:gd name="connsiteY61" fmla="*/ 357310 h 808933"/>
                  <a:gd name="connsiteX62" fmla="*/ 162110 w 1076421"/>
                  <a:gd name="connsiteY62" fmla="*/ 353697 h 808933"/>
                  <a:gd name="connsiteX63" fmla="*/ 165725 w 1076421"/>
                  <a:gd name="connsiteY63" fmla="*/ 346471 h 808933"/>
                  <a:gd name="connsiteX64" fmla="*/ 165725 w 1076421"/>
                  <a:gd name="connsiteY64" fmla="*/ 342858 h 808933"/>
                  <a:gd name="connsiteX65" fmla="*/ 162110 w 1076421"/>
                  <a:gd name="connsiteY65" fmla="*/ 335632 h 808933"/>
                  <a:gd name="connsiteX66" fmla="*/ 162110 w 1076421"/>
                  <a:gd name="connsiteY66" fmla="*/ 328409 h 808933"/>
                  <a:gd name="connsiteX67" fmla="*/ 176561 w 1076421"/>
                  <a:gd name="connsiteY67" fmla="*/ 328409 h 808933"/>
                  <a:gd name="connsiteX68" fmla="*/ 176561 w 1076421"/>
                  <a:gd name="connsiteY68" fmla="*/ 332022 h 808933"/>
                  <a:gd name="connsiteX69" fmla="*/ 194624 w 1076421"/>
                  <a:gd name="connsiteY69" fmla="*/ 332022 h 808933"/>
                  <a:gd name="connsiteX70" fmla="*/ 198239 w 1076421"/>
                  <a:gd name="connsiteY70" fmla="*/ 328409 h 808933"/>
                  <a:gd name="connsiteX71" fmla="*/ 201850 w 1076421"/>
                  <a:gd name="connsiteY71" fmla="*/ 321183 h 808933"/>
                  <a:gd name="connsiteX72" fmla="*/ 205465 w 1076421"/>
                  <a:gd name="connsiteY72" fmla="*/ 313957 h 808933"/>
                  <a:gd name="connsiteX73" fmla="*/ 205465 w 1076421"/>
                  <a:gd name="connsiteY73" fmla="*/ 306731 h 808933"/>
                  <a:gd name="connsiteX74" fmla="*/ 201850 w 1076421"/>
                  <a:gd name="connsiteY74" fmla="*/ 303120 h 808933"/>
                  <a:gd name="connsiteX75" fmla="*/ 201850 w 1076421"/>
                  <a:gd name="connsiteY75" fmla="*/ 299507 h 808933"/>
                  <a:gd name="connsiteX76" fmla="*/ 205465 w 1076421"/>
                  <a:gd name="connsiteY76" fmla="*/ 299507 h 808933"/>
                  <a:gd name="connsiteX77" fmla="*/ 212687 w 1076421"/>
                  <a:gd name="connsiteY77" fmla="*/ 295894 h 808933"/>
                  <a:gd name="connsiteX78" fmla="*/ 219913 w 1076421"/>
                  <a:gd name="connsiteY78" fmla="*/ 288668 h 808933"/>
                  <a:gd name="connsiteX79" fmla="*/ 223528 w 1076421"/>
                  <a:gd name="connsiteY79" fmla="*/ 285055 h 808933"/>
                  <a:gd name="connsiteX80" fmla="*/ 227138 w 1076421"/>
                  <a:gd name="connsiteY80" fmla="*/ 285055 h 808933"/>
                  <a:gd name="connsiteX81" fmla="*/ 227138 w 1076421"/>
                  <a:gd name="connsiteY81" fmla="*/ 281442 h 808933"/>
                  <a:gd name="connsiteX82" fmla="*/ 223528 w 1076421"/>
                  <a:gd name="connsiteY82" fmla="*/ 277832 h 808933"/>
                  <a:gd name="connsiteX83" fmla="*/ 223528 w 1076421"/>
                  <a:gd name="connsiteY83" fmla="*/ 263380 h 808933"/>
                  <a:gd name="connsiteX84" fmla="*/ 227138 w 1076421"/>
                  <a:gd name="connsiteY84" fmla="*/ 256154 h 808933"/>
                  <a:gd name="connsiteX85" fmla="*/ 230754 w 1076421"/>
                  <a:gd name="connsiteY85" fmla="*/ 252541 h 808933"/>
                  <a:gd name="connsiteX86" fmla="*/ 234364 w 1076421"/>
                  <a:gd name="connsiteY86" fmla="*/ 248930 h 808933"/>
                  <a:gd name="connsiteX87" fmla="*/ 241590 w 1076421"/>
                  <a:gd name="connsiteY87" fmla="*/ 245317 h 808933"/>
                  <a:gd name="connsiteX88" fmla="*/ 248816 w 1076421"/>
                  <a:gd name="connsiteY88" fmla="*/ 241704 h 808933"/>
                  <a:gd name="connsiteX89" fmla="*/ 252427 w 1076421"/>
                  <a:gd name="connsiteY89" fmla="*/ 238091 h 808933"/>
                  <a:gd name="connsiteX90" fmla="*/ 256042 w 1076421"/>
                  <a:gd name="connsiteY90" fmla="*/ 234478 h 808933"/>
                  <a:gd name="connsiteX91" fmla="*/ 256042 w 1076421"/>
                  <a:gd name="connsiteY91" fmla="*/ 220029 h 808933"/>
                  <a:gd name="connsiteX92" fmla="*/ 252427 w 1076421"/>
                  <a:gd name="connsiteY92" fmla="*/ 216416 h 808933"/>
                  <a:gd name="connsiteX93" fmla="*/ 252427 w 1076421"/>
                  <a:gd name="connsiteY93" fmla="*/ 212803 h 808933"/>
                  <a:gd name="connsiteX94" fmla="*/ 256042 w 1076421"/>
                  <a:gd name="connsiteY94" fmla="*/ 212803 h 808933"/>
                  <a:gd name="connsiteX95" fmla="*/ 259653 w 1076421"/>
                  <a:gd name="connsiteY95" fmla="*/ 205577 h 808933"/>
                  <a:gd name="connsiteX96" fmla="*/ 259653 w 1076421"/>
                  <a:gd name="connsiteY96" fmla="*/ 201964 h 808933"/>
                  <a:gd name="connsiteX97" fmla="*/ 263264 w 1076421"/>
                  <a:gd name="connsiteY97" fmla="*/ 198353 h 808933"/>
                  <a:gd name="connsiteX98" fmla="*/ 263264 w 1076421"/>
                  <a:gd name="connsiteY98" fmla="*/ 191127 h 808933"/>
                  <a:gd name="connsiteX99" fmla="*/ 259653 w 1076421"/>
                  <a:gd name="connsiteY99" fmla="*/ 187514 h 808933"/>
                  <a:gd name="connsiteX100" fmla="*/ 256042 w 1076421"/>
                  <a:gd name="connsiteY100" fmla="*/ 183901 h 808933"/>
                  <a:gd name="connsiteX101" fmla="*/ 256042 w 1076421"/>
                  <a:gd name="connsiteY101" fmla="*/ 147774 h 808933"/>
                  <a:gd name="connsiteX102" fmla="*/ 259653 w 1076421"/>
                  <a:gd name="connsiteY102" fmla="*/ 144163 h 808933"/>
                  <a:gd name="connsiteX103" fmla="*/ 266879 w 1076421"/>
                  <a:gd name="connsiteY103" fmla="*/ 140550 h 808933"/>
                  <a:gd name="connsiteX104" fmla="*/ 274105 w 1076421"/>
                  <a:gd name="connsiteY104" fmla="*/ 140550 h 808933"/>
                  <a:gd name="connsiteX105" fmla="*/ 277715 w 1076421"/>
                  <a:gd name="connsiteY105" fmla="*/ 136937 h 808933"/>
                  <a:gd name="connsiteX106" fmla="*/ 281331 w 1076421"/>
                  <a:gd name="connsiteY106" fmla="*/ 133324 h 808933"/>
                  <a:gd name="connsiteX107" fmla="*/ 284941 w 1076421"/>
                  <a:gd name="connsiteY107" fmla="*/ 129711 h 808933"/>
                  <a:gd name="connsiteX108" fmla="*/ 288557 w 1076421"/>
                  <a:gd name="connsiteY108" fmla="*/ 126098 h 808933"/>
                  <a:gd name="connsiteX109" fmla="*/ 288557 w 1076421"/>
                  <a:gd name="connsiteY109" fmla="*/ 122485 h 808933"/>
                  <a:gd name="connsiteX110" fmla="*/ 310230 w 1076421"/>
                  <a:gd name="connsiteY110" fmla="*/ 122485 h 808933"/>
                  <a:gd name="connsiteX111" fmla="*/ 317456 w 1076421"/>
                  <a:gd name="connsiteY111" fmla="*/ 115262 h 808933"/>
                  <a:gd name="connsiteX112" fmla="*/ 321067 w 1076421"/>
                  <a:gd name="connsiteY112" fmla="*/ 115262 h 808933"/>
                  <a:gd name="connsiteX113" fmla="*/ 321067 w 1076421"/>
                  <a:gd name="connsiteY113" fmla="*/ 111798 h 808933"/>
                  <a:gd name="connsiteX114" fmla="*/ 324682 w 1076421"/>
                  <a:gd name="connsiteY114" fmla="*/ 108185 h 808933"/>
                  <a:gd name="connsiteX115" fmla="*/ 321067 w 1076421"/>
                  <a:gd name="connsiteY115" fmla="*/ 104574 h 808933"/>
                  <a:gd name="connsiteX116" fmla="*/ 317456 w 1076421"/>
                  <a:gd name="connsiteY116" fmla="*/ 100961 h 808933"/>
                  <a:gd name="connsiteX117" fmla="*/ 317456 w 1076421"/>
                  <a:gd name="connsiteY117" fmla="*/ 97197 h 808933"/>
                  <a:gd name="connsiteX118" fmla="*/ 313845 w 1076421"/>
                  <a:gd name="connsiteY118" fmla="*/ 93584 h 808933"/>
                  <a:gd name="connsiteX119" fmla="*/ 310230 w 1076421"/>
                  <a:gd name="connsiteY119" fmla="*/ 89973 h 808933"/>
                  <a:gd name="connsiteX120" fmla="*/ 306619 w 1076421"/>
                  <a:gd name="connsiteY120" fmla="*/ 86510 h 808933"/>
                  <a:gd name="connsiteX121" fmla="*/ 303004 w 1076421"/>
                  <a:gd name="connsiteY121" fmla="*/ 82897 h 808933"/>
                  <a:gd name="connsiteX122" fmla="*/ 299393 w 1076421"/>
                  <a:gd name="connsiteY122" fmla="*/ 79286 h 808933"/>
                  <a:gd name="connsiteX123" fmla="*/ 295778 w 1076421"/>
                  <a:gd name="connsiteY123" fmla="*/ 71908 h 808933"/>
                  <a:gd name="connsiteX124" fmla="*/ 292167 w 1076421"/>
                  <a:gd name="connsiteY124" fmla="*/ 64685 h 808933"/>
                  <a:gd name="connsiteX125" fmla="*/ 288557 w 1076421"/>
                  <a:gd name="connsiteY125" fmla="*/ 57608 h 808933"/>
                  <a:gd name="connsiteX126" fmla="*/ 288557 w 1076421"/>
                  <a:gd name="connsiteY126" fmla="*/ 53997 h 808933"/>
                  <a:gd name="connsiteX127" fmla="*/ 284941 w 1076421"/>
                  <a:gd name="connsiteY127" fmla="*/ 46771 h 808933"/>
                  <a:gd name="connsiteX128" fmla="*/ 288557 w 1076421"/>
                  <a:gd name="connsiteY128" fmla="*/ 50384 h 808933"/>
                  <a:gd name="connsiteX129" fmla="*/ 303004 w 1076421"/>
                  <a:gd name="connsiteY129" fmla="*/ 50384 h 808933"/>
                  <a:gd name="connsiteX130" fmla="*/ 310230 w 1076421"/>
                  <a:gd name="connsiteY130" fmla="*/ 57608 h 808933"/>
                  <a:gd name="connsiteX131" fmla="*/ 317456 w 1076421"/>
                  <a:gd name="connsiteY131" fmla="*/ 61072 h 808933"/>
                  <a:gd name="connsiteX132" fmla="*/ 331908 w 1076421"/>
                  <a:gd name="connsiteY132" fmla="*/ 61072 h 808933"/>
                  <a:gd name="connsiteX133" fmla="*/ 342744 w 1076421"/>
                  <a:gd name="connsiteY133" fmla="*/ 57608 h 808933"/>
                  <a:gd name="connsiteX134" fmla="*/ 349970 w 1076421"/>
                  <a:gd name="connsiteY134" fmla="*/ 57608 h 808933"/>
                  <a:gd name="connsiteX135" fmla="*/ 357196 w 1076421"/>
                  <a:gd name="connsiteY135" fmla="*/ 53997 h 808933"/>
                  <a:gd name="connsiteX136" fmla="*/ 360807 w 1076421"/>
                  <a:gd name="connsiteY136" fmla="*/ 57608 h 808933"/>
                  <a:gd name="connsiteX137" fmla="*/ 368033 w 1076421"/>
                  <a:gd name="connsiteY137" fmla="*/ 57608 h 808933"/>
                  <a:gd name="connsiteX138" fmla="*/ 371644 w 1076421"/>
                  <a:gd name="connsiteY138" fmla="*/ 61072 h 808933"/>
                  <a:gd name="connsiteX139" fmla="*/ 375259 w 1076421"/>
                  <a:gd name="connsiteY139" fmla="*/ 57608 h 808933"/>
                  <a:gd name="connsiteX140" fmla="*/ 378869 w 1076421"/>
                  <a:gd name="connsiteY140" fmla="*/ 57608 h 808933"/>
                  <a:gd name="connsiteX141" fmla="*/ 382485 w 1076421"/>
                  <a:gd name="connsiteY141" fmla="*/ 61072 h 808933"/>
                  <a:gd name="connsiteX142" fmla="*/ 386095 w 1076421"/>
                  <a:gd name="connsiteY142" fmla="*/ 64685 h 808933"/>
                  <a:gd name="connsiteX143" fmla="*/ 393321 w 1076421"/>
                  <a:gd name="connsiteY143" fmla="*/ 64685 h 808933"/>
                  <a:gd name="connsiteX144" fmla="*/ 400547 w 1076421"/>
                  <a:gd name="connsiteY144" fmla="*/ 61072 h 808933"/>
                  <a:gd name="connsiteX145" fmla="*/ 404158 w 1076421"/>
                  <a:gd name="connsiteY145" fmla="*/ 57608 h 808933"/>
                  <a:gd name="connsiteX146" fmla="*/ 469187 w 1076421"/>
                  <a:gd name="connsiteY146" fmla="*/ 57608 h 808933"/>
                  <a:gd name="connsiteX147" fmla="*/ 476413 w 1076421"/>
                  <a:gd name="connsiteY147" fmla="*/ 53997 h 808933"/>
                  <a:gd name="connsiteX148" fmla="*/ 479876 w 1076421"/>
                  <a:gd name="connsiteY148" fmla="*/ 46771 h 808933"/>
                  <a:gd name="connsiteX149" fmla="*/ 483487 w 1076421"/>
                  <a:gd name="connsiteY149" fmla="*/ 43158 h 808933"/>
                  <a:gd name="connsiteX150" fmla="*/ 483487 w 1076421"/>
                  <a:gd name="connsiteY150" fmla="*/ 25096 h 808933"/>
                  <a:gd name="connsiteX151" fmla="*/ 479876 w 1076421"/>
                  <a:gd name="connsiteY151" fmla="*/ 17870 h 808933"/>
                  <a:gd name="connsiteX152" fmla="*/ 479876 w 1076421"/>
                  <a:gd name="connsiteY152" fmla="*/ 7031 h 808933"/>
                  <a:gd name="connsiteX153" fmla="*/ 483487 w 1076421"/>
                  <a:gd name="connsiteY153" fmla="*/ 3418 h 808933"/>
                  <a:gd name="connsiteX154" fmla="*/ 483487 w 1076421"/>
                  <a:gd name="connsiteY154" fmla="*/ -193 h 808933"/>
                  <a:gd name="connsiteX155" fmla="*/ 494475 w 1076421"/>
                  <a:gd name="connsiteY155" fmla="*/ 3418 h 808933"/>
                  <a:gd name="connsiteX156" fmla="*/ 501701 w 1076421"/>
                  <a:gd name="connsiteY156" fmla="*/ 3418 h 808933"/>
                  <a:gd name="connsiteX157" fmla="*/ 508776 w 1076421"/>
                  <a:gd name="connsiteY157" fmla="*/ 7031 h 808933"/>
                  <a:gd name="connsiteX158" fmla="*/ 512391 w 1076421"/>
                  <a:gd name="connsiteY158" fmla="*/ 7031 h 808933"/>
                  <a:gd name="connsiteX159" fmla="*/ 519612 w 1076421"/>
                  <a:gd name="connsiteY159" fmla="*/ 10644 h 808933"/>
                  <a:gd name="connsiteX160" fmla="*/ 523228 w 1076421"/>
                  <a:gd name="connsiteY160" fmla="*/ 14257 h 808933"/>
                  <a:gd name="connsiteX161" fmla="*/ 526838 w 1076421"/>
                  <a:gd name="connsiteY161" fmla="*/ 14257 h 808933"/>
                  <a:gd name="connsiteX162" fmla="*/ 530453 w 1076421"/>
                  <a:gd name="connsiteY162" fmla="*/ 21483 h 808933"/>
                  <a:gd name="connsiteX163" fmla="*/ 530453 w 1076421"/>
                  <a:gd name="connsiteY163" fmla="*/ 39545 h 808933"/>
                  <a:gd name="connsiteX164" fmla="*/ 534064 w 1076421"/>
                  <a:gd name="connsiteY164" fmla="*/ 43158 h 808933"/>
                  <a:gd name="connsiteX165" fmla="*/ 537679 w 1076421"/>
                  <a:gd name="connsiteY165" fmla="*/ 46771 h 808933"/>
                  <a:gd name="connsiteX166" fmla="*/ 544901 w 1076421"/>
                  <a:gd name="connsiteY166" fmla="*/ 50384 h 808933"/>
                  <a:gd name="connsiteX167" fmla="*/ 548516 w 1076421"/>
                  <a:gd name="connsiteY167" fmla="*/ 53997 h 808933"/>
                  <a:gd name="connsiteX168" fmla="*/ 555742 w 1076421"/>
                  <a:gd name="connsiteY168" fmla="*/ 57608 h 808933"/>
                  <a:gd name="connsiteX169" fmla="*/ 559353 w 1076421"/>
                  <a:gd name="connsiteY169" fmla="*/ 57608 h 808933"/>
                  <a:gd name="connsiteX170" fmla="*/ 562968 w 1076421"/>
                  <a:gd name="connsiteY170" fmla="*/ 61072 h 808933"/>
                  <a:gd name="connsiteX171" fmla="*/ 566579 w 1076421"/>
                  <a:gd name="connsiteY171" fmla="*/ 64685 h 808933"/>
                  <a:gd name="connsiteX172" fmla="*/ 566579 w 1076421"/>
                  <a:gd name="connsiteY172" fmla="*/ 71908 h 808933"/>
                  <a:gd name="connsiteX173" fmla="*/ 562968 w 1076421"/>
                  <a:gd name="connsiteY173" fmla="*/ 75673 h 808933"/>
                  <a:gd name="connsiteX174" fmla="*/ 566579 w 1076421"/>
                  <a:gd name="connsiteY174" fmla="*/ 79286 h 808933"/>
                  <a:gd name="connsiteX175" fmla="*/ 570189 w 1076421"/>
                  <a:gd name="connsiteY175" fmla="*/ 82897 h 808933"/>
                  <a:gd name="connsiteX176" fmla="*/ 577415 w 1076421"/>
                  <a:gd name="connsiteY176" fmla="*/ 86510 h 808933"/>
                  <a:gd name="connsiteX177" fmla="*/ 581030 w 1076421"/>
                  <a:gd name="connsiteY177" fmla="*/ 89973 h 808933"/>
                  <a:gd name="connsiteX178" fmla="*/ 588256 w 1076421"/>
                  <a:gd name="connsiteY178" fmla="*/ 93584 h 808933"/>
                  <a:gd name="connsiteX179" fmla="*/ 595478 w 1076421"/>
                  <a:gd name="connsiteY179" fmla="*/ 97197 h 808933"/>
                  <a:gd name="connsiteX180" fmla="*/ 599093 w 1076421"/>
                  <a:gd name="connsiteY180" fmla="*/ 100961 h 808933"/>
                  <a:gd name="connsiteX181" fmla="*/ 602704 w 1076421"/>
                  <a:gd name="connsiteY181" fmla="*/ 93584 h 808933"/>
                  <a:gd name="connsiteX182" fmla="*/ 606319 w 1076421"/>
                  <a:gd name="connsiteY182" fmla="*/ 89973 h 808933"/>
                  <a:gd name="connsiteX183" fmla="*/ 613545 w 1076421"/>
                  <a:gd name="connsiteY183" fmla="*/ 82897 h 808933"/>
                  <a:gd name="connsiteX184" fmla="*/ 617156 w 1076421"/>
                  <a:gd name="connsiteY184" fmla="*/ 79286 h 808933"/>
                  <a:gd name="connsiteX185" fmla="*/ 620766 w 1076421"/>
                  <a:gd name="connsiteY185" fmla="*/ 71908 h 808933"/>
                  <a:gd name="connsiteX186" fmla="*/ 627992 w 1076421"/>
                  <a:gd name="connsiteY186" fmla="*/ 61072 h 808933"/>
                  <a:gd name="connsiteX187" fmla="*/ 635218 w 1076421"/>
                  <a:gd name="connsiteY187" fmla="*/ 53997 h 808933"/>
                  <a:gd name="connsiteX188" fmla="*/ 642444 w 1076421"/>
                  <a:gd name="connsiteY188" fmla="*/ 50384 h 808933"/>
                  <a:gd name="connsiteX189" fmla="*/ 646059 w 1076421"/>
                  <a:gd name="connsiteY189" fmla="*/ 46771 h 808933"/>
                  <a:gd name="connsiteX190" fmla="*/ 664122 w 1076421"/>
                  <a:gd name="connsiteY190" fmla="*/ 46771 h 808933"/>
                  <a:gd name="connsiteX191" fmla="*/ 667733 w 1076421"/>
                  <a:gd name="connsiteY191" fmla="*/ 50384 h 808933"/>
                  <a:gd name="connsiteX192" fmla="*/ 671348 w 1076421"/>
                  <a:gd name="connsiteY192" fmla="*/ 53997 h 808933"/>
                  <a:gd name="connsiteX193" fmla="*/ 674959 w 1076421"/>
                  <a:gd name="connsiteY193" fmla="*/ 53997 h 808933"/>
                  <a:gd name="connsiteX194" fmla="*/ 678569 w 1076421"/>
                  <a:gd name="connsiteY194" fmla="*/ 50384 h 808933"/>
                  <a:gd name="connsiteX195" fmla="*/ 682184 w 1076421"/>
                  <a:gd name="connsiteY195" fmla="*/ 50384 h 808933"/>
                  <a:gd name="connsiteX196" fmla="*/ 689410 w 1076421"/>
                  <a:gd name="connsiteY196" fmla="*/ 46771 h 808933"/>
                  <a:gd name="connsiteX197" fmla="*/ 693021 w 1076421"/>
                  <a:gd name="connsiteY197" fmla="*/ 50384 h 808933"/>
                  <a:gd name="connsiteX198" fmla="*/ 696636 w 1076421"/>
                  <a:gd name="connsiteY198" fmla="*/ 53997 h 808933"/>
                  <a:gd name="connsiteX199" fmla="*/ 696636 w 1076421"/>
                  <a:gd name="connsiteY199" fmla="*/ 61072 h 808933"/>
                  <a:gd name="connsiteX200" fmla="*/ 711084 w 1076421"/>
                  <a:gd name="connsiteY200" fmla="*/ 61072 h 808933"/>
                  <a:gd name="connsiteX201" fmla="*/ 714699 w 1076421"/>
                  <a:gd name="connsiteY201" fmla="*/ 57608 h 808933"/>
                  <a:gd name="connsiteX202" fmla="*/ 718310 w 1076421"/>
                  <a:gd name="connsiteY202" fmla="*/ 50384 h 808933"/>
                  <a:gd name="connsiteX203" fmla="*/ 721925 w 1076421"/>
                  <a:gd name="connsiteY203" fmla="*/ 50384 h 808933"/>
                  <a:gd name="connsiteX204" fmla="*/ 729146 w 1076421"/>
                  <a:gd name="connsiteY204" fmla="*/ 46771 h 808933"/>
                  <a:gd name="connsiteX205" fmla="*/ 736372 w 1076421"/>
                  <a:gd name="connsiteY205" fmla="*/ 50384 h 808933"/>
                  <a:gd name="connsiteX206" fmla="*/ 790564 w 1076421"/>
                  <a:gd name="connsiteY206" fmla="*/ 50384 h 808933"/>
                  <a:gd name="connsiteX207" fmla="*/ 797790 w 1076421"/>
                  <a:gd name="connsiteY207" fmla="*/ 53997 h 808933"/>
                  <a:gd name="connsiteX208" fmla="*/ 797790 w 1076421"/>
                  <a:gd name="connsiteY208" fmla="*/ 97197 h 808933"/>
                  <a:gd name="connsiteX209" fmla="*/ 801401 w 1076421"/>
                  <a:gd name="connsiteY209" fmla="*/ 97197 h 808933"/>
                  <a:gd name="connsiteX210" fmla="*/ 801401 w 1076421"/>
                  <a:gd name="connsiteY210" fmla="*/ 100961 h 808933"/>
                  <a:gd name="connsiteX211" fmla="*/ 805016 w 1076421"/>
                  <a:gd name="connsiteY211" fmla="*/ 104574 h 808933"/>
                  <a:gd name="connsiteX212" fmla="*/ 808627 w 1076421"/>
                  <a:gd name="connsiteY212" fmla="*/ 108185 h 808933"/>
                  <a:gd name="connsiteX213" fmla="*/ 819464 w 1076421"/>
                  <a:gd name="connsiteY213" fmla="*/ 111798 h 808933"/>
                  <a:gd name="connsiteX214" fmla="*/ 837526 w 1076421"/>
                  <a:gd name="connsiteY214" fmla="*/ 115262 h 808933"/>
                  <a:gd name="connsiteX215" fmla="*/ 848367 w 1076421"/>
                  <a:gd name="connsiteY215" fmla="*/ 118875 h 808933"/>
                  <a:gd name="connsiteX216" fmla="*/ 859204 w 1076421"/>
                  <a:gd name="connsiteY216" fmla="*/ 122485 h 808933"/>
                  <a:gd name="connsiteX217" fmla="*/ 866430 w 1076421"/>
                  <a:gd name="connsiteY217" fmla="*/ 129711 h 808933"/>
                  <a:gd name="connsiteX218" fmla="*/ 873656 w 1076421"/>
                  <a:gd name="connsiteY218" fmla="*/ 136937 h 808933"/>
                  <a:gd name="connsiteX219" fmla="*/ 884492 w 1076421"/>
                  <a:gd name="connsiteY219" fmla="*/ 147774 h 808933"/>
                  <a:gd name="connsiteX220" fmla="*/ 895329 w 1076421"/>
                  <a:gd name="connsiteY220" fmla="*/ 155000 h 808933"/>
                  <a:gd name="connsiteX221" fmla="*/ 909781 w 1076421"/>
                  <a:gd name="connsiteY221" fmla="*/ 169452 h 808933"/>
                  <a:gd name="connsiteX222" fmla="*/ 913392 w 1076421"/>
                  <a:gd name="connsiteY222" fmla="*/ 176675 h 808933"/>
                  <a:gd name="connsiteX223" fmla="*/ 920618 w 1076421"/>
                  <a:gd name="connsiteY223" fmla="*/ 183901 h 808933"/>
                  <a:gd name="connsiteX224" fmla="*/ 924233 w 1076421"/>
                  <a:gd name="connsiteY224" fmla="*/ 191127 h 808933"/>
                  <a:gd name="connsiteX225" fmla="*/ 927844 w 1076421"/>
                  <a:gd name="connsiteY225" fmla="*/ 198353 h 808933"/>
                  <a:gd name="connsiteX226" fmla="*/ 935069 w 1076421"/>
                  <a:gd name="connsiteY226" fmla="*/ 201964 h 808933"/>
                  <a:gd name="connsiteX227" fmla="*/ 938685 w 1076421"/>
                  <a:gd name="connsiteY227" fmla="*/ 205577 h 808933"/>
                  <a:gd name="connsiteX228" fmla="*/ 942295 w 1076421"/>
                  <a:gd name="connsiteY228" fmla="*/ 209190 h 808933"/>
                  <a:gd name="connsiteX229" fmla="*/ 945906 w 1076421"/>
                  <a:gd name="connsiteY229" fmla="*/ 212803 h 808933"/>
                  <a:gd name="connsiteX230" fmla="*/ 949521 w 1076421"/>
                  <a:gd name="connsiteY230" fmla="*/ 216416 h 808933"/>
                  <a:gd name="connsiteX231" fmla="*/ 953132 w 1076421"/>
                  <a:gd name="connsiteY231" fmla="*/ 220029 h 808933"/>
                  <a:gd name="connsiteX232" fmla="*/ 956747 w 1076421"/>
                  <a:gd name="connsiteY232" fmla="*/ 223642 h 808933"/>
                  <a:gd name="connsiteX233" fmla="*/ 960358 w 1076421"/>
                  <a:gd name="connsiteY233" fmla="*/ 227252 h 808933"/>
                  <a:gd name="connsiteX234" fmla="*/ 963973 w 1076421"/>
                  <a:gd name="connsiteY234" fmla="*/ 234478 h 808933"/>
                  <a:gd name="connsiteX235" fmla="*/ 967584 w 1076421"/>
                  <a:gd name="connsiteY235" fmla="*/ 241704 h 808933"/>
                  <a:gd name="connsiteX236" fmla="*/ 971195 w 1076421"/>
                  <a:gd name="connsiteY236" fmla="*/ 245317 h 808933"/>
                  <a:gd name="connsiteX237" fmla="*/ 978421 w 1076421"/>
                  <a:gd name="connsiteY237" fmla="*/ 252541 h 808933"/>
                  <a:gd name="connsiteX238" fmla="*/ 982036 w 1076421"/>
                  <a:gd name="connsiteY238" fmla="*/ 259767 h 808933"/>
                  <a:gd name="connsiteX239" fmla="*/ 982036 w 1076421"/>
                  <a:gd name="connsiteY239" fmla="*/ 266993 h 808933"/>
                  <a:gd name="connsiteX240" fmla="*/ 985646 w 1076421"/>
                  <a:gd name="connsiteY240" fmla="*/ 270606 h 808933"/>
                  <a:gd name="connsiteX241" fmla="*/ 985646 w 1076421"/>
                  <a:gd name="connsiteY241" fmla="*/ 274219 h 808933"/>
                  <a:gd name="connsiteX242" fmla="*/ 989262 w 1076421"/>
                  <a:gd name="connsiteY242" fmla="*/ 277832 h 808933"/>
                  <a:gd name="connsiteX243" fmla="*/ 992872 w 1076421"/>
                  <a:gd name="connsiteY243" fmla="*/ 285055 h 808933"/>
                  <a:gd name="connsiteX244" fmla="*/ 992872 w 1076421"/>
                  <a:gd name="connsiteY244" fmla="*/ 299507 h 808933"/>
                  <a:gd name="connsiteX245" fmla="*/ 996483 w 1076421"/>
                  <a:gd name="connsiteY245" fmla="*/ 310344 h 808933"/>
                  <a:gd name="connsiteX246" fmla="*/ 1000098 w 1076421"/>
                  <a:gd name="connsiteY246" fmla="*/ 317570 h 808933"/>
                  <a:gd name="connsiteX247" fmla="*/ 1003709 w 1076421"/>
                  <a:gd name="connsiteY247" fmla="*/ 324796 h 808933"/>
                  <a:gd name="connsiteX248" fmla="*/ 1007324 w 1076421"/>
                  <a:gd name="connsiteY248" fmla="*/ 328409 h 808933"/>
                  <a:gd name="connsiteX249" fmla="*/ 1010935 w 1076421"/>
                  <a:gd name="connsiteY249" fmla="*/ 335632 h 808933"/>
                  <a:gd name="connsiteX250" fmla="*/ 1014550 w 1076421"/>
                  <a:gd name="connsiteY250" fmla="*/ 346471 h 808933"/>
                  <a:gd name="connsiteX251" fmla="*/ 1021772 w 1076421"/>
                  <a:gd name="connsiteY251" fmla="*/ 357310 h 808933"/>
                  <a:gd name="connsiteX252" fmla="*/ 1028998 w 1076421"/>
                  <a:gd name="connsiteY252" fmla="*/ 368147 h 808933"/>
                  <a:gd name="connsiteX253" fmla="*/ 1032613 w 1076421"/>
                  <a:gd name="connsiteY253" fmla="*/ 375373 h 808933"/>
                  <a:gd name="connsiteX254" fmla="*/ 1039839 w 1076421"/>
                  <a:gd name="connsiteY254" fmla="*/ 382599 h 808933"/>
                  <a:gd name="connsiteX255" fmla="*/ 1043449 w 1076421"/>
                  <a:gd name="connsiteY255" fmla="*/ 389822 h 808933"/>
                  <a:gd name="connsiteX256" fmla="*/ 1047060 w 1076421"/>
                  <a:gd name="connsiteY256" fmla="*/ 397048 h 808933"/>
                  <a:gd name="connsiteX257" fmla="*/ 1075964 w 1076421"/>
                  <a:gd name="connsiteY257" fmla="*/ 440399 h 808933"/>
                  <a:gd name="connsiteX258" fmla="*/ 1072349 w 1076421"/>
                  <a:gd name="connsiteY258" fmla="*/ 444012 h 808933"/>
                  <a:gd name="connsiteX259" fmla="*/ 1068738 w 1076421"/>
                  <a:gd name="connsiteY259" fmla="*/ 447625 h 808933"/>
                  <a:gd name="connsiteX260" fmla="*/ 1010935 w 1076421"/>
                  <a:gd name="connsiteY260" fmla="*/ 512654 h 808933"/>
                  <a:gd name="connsiteX261" fmla="*/ 982036 w 1076421"/>
                  <a:gd name="connsiteY261" fmla="*/ 545166 h 808933"/>
                  <a:gd name="connsiteX262" fmla="*/ 978421 w 1076421"/>
                  <a:gd name="connsiteY262" fmla="*/ 548779 h 808933"/>
                  <a:gd name="connsiteX263" fmla="*/ 974810 w 1076421"/>
                  <a:gd name="connsiteY263" fmla="*/ 545166 h 808933"/>
                  <a:gd name="connsiteX264" fmla="*/ 974810 w 1076421"/>
                  <a:gd name="connsiteY264" fmla="*/ 541555 h 808933"/>
                  <a:gd name="connsiteX265" fmla="*/ 971195 w 1076421"/>
                  <a:gd name="connsiteY265" fmla="*/ 541555 h 808933"/>
                  <a:gd name="connsiteX266" fmla="*/ 971195 w 1076421"/>
                  <a:gd name="connsiteY266" fmla="*/ 537942 h 808933"/>
                  <a:gd name="connsiteX267" fmla="*/ 945906 w 1076421"/>
                  <a:gd name="connsiteY267" fmla="*/ 483753 h 808933"/>
                  <a:gd name="connsiteX268" fmla="*/ 945906 w 1076421"/>
                  <a:gd name="connsiteY268" fmla="*/ 476527 h 808933"/>
                  <a:gd name="connsiteX269" fmla="*/ 942295 w 1076421"/>
                  <a:gd name="connsiteY269" fmla="*/ 472914 h 808933"/>
                  <a:gd name="connsiteX270" fmla="*/ 935069 w 1076421"/>
                  <a:gd name="connsiteY270" fmla="*/ 472914 h 808933"/>
                  <a:gd name="connsiteX271" fmla="*/ 931459 w 1076421"/>
                  <a:gd name="connsiteY271" fmla="*/ 476527 h 808933"/>
                  <a:gd name="connsiteX272" fmla="*/ 862815 w 1076421"/>
                  <a:gd name="connsiteY272" fmla="*/ 490978 h 808933"/>
                  <a:gd name="connsiteX273" fmla="*/ 859204 w 1076421"/>
                  <a:gd name="connsiteY273" fmla="*/ 490978 h 808933"/>
                  <a:gd name="connsiteX274" fmla="*/ 859204 w 1076421"/>
                  <a:gd name="connsiteY274" fmla="*/ 494589 h 808933"/>
                  <a:gd name="connsiteX275" fmla="*/ 862815 w 1076421"/>
                  <a:gd name="connsiteY275" fmla="*/ 498202 h 808933"/>
                  <a:gd name="connsiteX276" fmla="*/ 866430 w 1076421"/>
                  <a:gd name="connsiteY276" fmla="*/ 501815 h 808933"/>
                  <a:gd name="connsiteX277" fmla="*/ 870041 w 1076421"/>
                  <a:gd name="connsiteY277" fmla="*/ 501815 h 808933"/>
                  <a:gd name="connsiteX278" fmla="*/ 873656 w 1076421"/>
                  <a:gd name="connsiteY278" fmla="*/ 505428 h 808933"/>
                  <a:gd name="connsiteX279" fmla="*/ 877267 w 1076421"/>
                  <a:gd name="connsiteY279" fmla="*/ 509041 h 808933"/>
                  <a:gd name="connsiteX280" fmla="*/ 880882 w 1076421"/>
                  <a:gd name="connsiteY280" fmla="*/ 512654 h 808933"/>
                  <a:gd name="connsiteX281" fmla="*/ 880882 w 1076421"/>
                  <a:gd name="connsiteY281" fmla="*/ 519878 h 808933"/>
                  <a:gd name="connsiteX282" fmla="*/ 877267 w 1076421"/>
                  <a:gd name="connsiteY282" fmla="*/ 523491 h 808933"/>
                  <a:gd name="connsiteX283" fmla="*/ 873656 w 1076421"/>
                  <a:gd name="connsiteY283" fmla="*/ 527104 h 808933"/>
                  <a:gd name="connsiteX284" fmla="*/ 873656 w 1076421"/>
                  <a:gd name="connsiteY284" fmla="*/ 530717 h 808933"/>
                  <a:gd name="connsiteX285" fmla="*/ 870041 w 1076421"/>
                  <a:gd name="connsiteY285" fmla="*/ 537942 h 808933"/>
                  <a:gd name="connsiteX286" fmla="*/ 866430 w 1076421"/>
                  <a:gd name="connsiteY286" fmla="*/ 545166 h 808933"/>
                  <a:gd name="connsiteX287" fmla="*/ 866430 w 1076421"/>
                  <a:gd name="connsiteY287" fmla="*/ 552392 h 808933"/>
                  <a:gd name="connsiteX288" fmla="*/ 823079 w 1076421"/>
                  <a:gd name="connsiteY288" fmla="*/ 552392 h 808933"/>
                  <a:gd name="connsiteX289" fmla="*/ 819464 w 1076421"/>
                  <a:gd name="connsiteY289" fmla="*/ 556005 h 808933"/>
                  <a:gd name="connsiteX290" fmla="*/ 819464 w 1076421"/>
                  <a:gd name="connsiteY290" fmla="*/ 559618 h 808933"/>
                  <a:gd name="connsiteX291" fmla="*/ 826690 w 1076421"/>
                  <a:gd name="connsiteY291" fmla="*/ 563231 h 808933"/>
                  <a:gd name="connsiteX292" fmla="*/ 830305 w 1076421"/>
                  <a:gd name="connsiteY292" fmla="*/ 566844 h 808933"/>
                  <a:gd name="connsiteX293" fmla="*/ 833915 w 1076421"/>
                  <a:gd name="connsiteY293" fmla="*/ 566844 h 808933"/>
                  <a:gd name="connsiteX294" fmla="*/ 837526 w 1076421"/>
                  <a:gd name="connsiteY294" fmla="*/ 570457 h 808933"/>
                  <a:gd name="connsiteX295" fmla="*/ 841141 w 1076421"/>
                  <a:gd name="connsiteY295" fmla="*/ 574068 h 808933"/>
                  <a:gd name="connsiteX296" fmla="*/ 841141 w 1076421"/>
                  <a:gd name="connsiteY296" fmla="*/ 581294 h 808933"/>
                  <a:gd name="connsiteX297" fmla="*/ 844752 w 1076421"/>
                  <a:gd name="connsiteY297" fmla="*/ 584907 h 808933"/>
                  <a:gd name="connsiteX298" fmla="*/ 848367 w 1076421"/>
                  <a:gd name="connsiteY298" fmla="*/ 588519 h 808933"/>
                  <a:gd name="connsiteX299" fmla="*/ 848367 w 1076421"/>
                  <a:gd name="connsiteY299" fmla="*/ 592132 h 808933"/>
                  <a:gd name="connsiteX300" fmla="*/ 855593 w 1076421"/>
                  <a:gd name="connsiteY300" fmla="*/ 595745 h 808933"/>
                  <a:gd name="connsiteX301" fmla="*/ 859204 w 1076421"/>
                  <a:gd name="connsiteY301" fmla="*/ 595745 h 808933"/>
                  <a:gd name="connsiteX302" fmla="*/ 859204 w 1076421"/>
                  <a:gd name="connsiteY302" fmla="*/ 599356 h 808933"/>
                  <a:gd name="connsiteX303" fmla="*/ 855593 w 1076421"/>
                  <a:gd name="connsiteY303" fmla="*/ 599356 h 808933"/>
                  <a:gd name="connsiteX304" fmla="*/ 851978 w 1076421"/>
                  <a:gd name="connsiteY304" fmla="*/ 602969 h 808933"/>
                  <a:gd name="connsiteX305" fmla="*/ 797790 w 1076421"/>
                  <a:gd name="connsiteY305" fmla="*/ 649935 h 808933"/>
                  <a:gd name="connsiteX306" fmla="*/ 794175 w 1076421"/>
                  <a:gd name="connsiteY306" fmla="*/ 649935 h 808933"/>
                  <a:gd name="connsiteX307" fmla="*/ 754435 w 1076421"/>
                  <a:gd name="connsiteY307" fmla="*/ 682448 h 808933"/>
                  <a:gd name="connsiteX308" fmla="*/ 754435 w 1076421"/>
                  <a:gd name="connsiteY308" fmla="*/ 685911 h 808933"/>
                  <a:gd name="connsiteX309" fmla="*/ 750824 w 1076421"/>
                  <a:gd name="connsiteY309" fmla="*/ 689524 h 808933"/>
                  <a:gd name="connsiteX310" fmla="*/ 750824 w 1076421"/>
                  <a:gd name="connsiteY310" fmla="*/ 693135 h 808933"/>
                  <a:gd name="connsiteX311" fmla="*/ 747213 w 1076421"/>
                  <a:gd name="connsiteY311" fmla="*/ 700512 h 808933"/>
                  <a:gd name="connsiteX312" fmla="*/ 743598 w 1076421"/>
                  <a:gd name="connsiteY312" fmla="*/ 704123 h 808933"/>
                  <a:gd name="connsiteX313" fmla="*/ 739987 w 1076421"/>
                  <a:gd name="connsiteY313" fmla="*/ 707736 h 808933"/>
                  <a:gd name="connsiteX314" fmla="*/ 743598 w 1076421"/>
                  <a:gd name="connsiteY314" fmla="*/ 711200 h 808933"/>
                  <a:gd name="connsiteX315" fmla="*/ 747213 w 1076421"/>
                  <a:gd name="connsiteY315" fmla="*/ 711200 h 808933"/>
                  <a:gd name="connsiteX316" fmla="*/ 750824 w 1076421"/>
                  <a:gd name="connsiteY316" fmla="*/ 714813 h 808933"/>
                  <a:gd name="connsiteX317" fmla="*/ 754435 w 1076421"/>
                  <a:gd name="connsiteY317" fmla="*/ 718423 h 808933"/>
                  <a:gd name="connsiteX318" fmla="*/ 754435 w 1076421"/>
                  <a:gd name="connsiteY318" fmla="*/ 725649 h 808933"/>
                  <a:gd name="connsiteX319" fmla="*/ 750824 w 1076421"/>
                  <a:gd name="connsiteY319" fmla="*/ 732875 h 808933"/>
                  <a:gd name="connsiteX320" fmla="*/ 750824 w 1076421"/>
                  <a:gd name="connsiteY320" fmla="*/ 736488 h 808933"/>
                  <a:gd name="connsiteX321" fmla="*/ 747213 w 1076421"/>
                  <a:gd name="connsiteY321" fmla="*/ 740101 h 808933"/>
                  <a:gd name="connsiteX322" fmla="*/ 743598 w 1076421"/>
                  <a:gd name="connsiteY322" fmla="*/ 743712 h 808933"/>
                  <a:gd name="connsiteX323" fmla="*/ 739987 w 1076421"/>
                  <a:gd name="connsiteY323" fmla="*/ 747325 h 808933"/>
                  <a:gd name="connsiteX324" fmla="*/ 736372 w 1076421"/>
                  <a:gd name="connsiteY324" fmla="*/ 750938 h 808933"/>
                  <a:gd name="connsiteX325" fmla="*/ 732761 w 1076421"/>
                  <a:gd name="connsiteY325" fmla="*/ 758164 h 808933"/>
                  <a:gd name="connsiteX326" fmla="*/ 732761 w 1076421"/>
                  <a:gd name="connsiteY326" fmla="*/ 765390 h 808933"/>
                  <a:gd name="connsiteX327" fmla="*/ 729146 w 1076421"/>
                  <a:gd name="connsiteY327" fmla="*/ 769003 h 808933"/>
                  <a:gd name="connsiteX328" fmla="*/ 729146 w 1076421"/>
                  <a:gd name="connsiteY328" fmla="*/ 772613 h 808933"/>
                  <a:gd name="connsiteX329" fmla="*/ 714699 w 1076421"/>
                  <a:gd name="connsiteY329" fmla="*/ 772613 h 808933"/>
                  <a:gd name="connsiteX330" fmla="*/ 711084 w 1076421"/>
                  <a:gd name="connsiteY330" fmla="*/ 776226 h 808933"/>
                  <a:gd name="connsiteX331" fmla="*/ 707473 w 1076421"/>
                  <a:gd name="connsiteY331" fmla="*/ 779839 h 808933"/>
                  <a:gd name="connsiteX332" fmla="*/ 707473 w 1076421"/>
                  <a:gd name="connsiteY332" fmla="*/ 790678 h 808933"/>
                  <a:gd name="connsiteX333" fmla="*/ 711084 w 1076421"/>
                  <a:gd name="connsiteY333" fmla="*/ 794291 h 808933"/>
                  <a:gd name="connsiteX334" fmla="*/ 707473 w 1076421"/>
                  <a:gd name="connsiteY334" fmla="*/ 797902 h 808933"/>
                  <a:gd name="connsiteX335" fmla="*/ 707473 w 1076421"/>
                  <a:gd name="connsiteY335" fmla="*/ 801515 h 808933"/>
                  <a:gd name="connsiteX336" fmla="*/ 703858 w 1076421"/>
                  <a:gd name="connsiteY336" fmla="*/ 801515 h 808933"/>
                  <a:gd name="connsiteX337" fmla="*/ 696636 w 1076421"/>
                  <a:gd name="connsiteY337" fmla="*/ 805128 h 808933"/>
                  <a:gd name="connsiteX338" fmla="*/ 682184 w 1076421"/>
                  <a:gd name="connsiteY338" fmla="*/ 805128 h 808933"/>
                  <a:gd name="connsiteX339" fmla="*/ 671348 w 1076421"/>
                  <a:gd name="connsiteY339" fmla="*/ 808741 h 808933"/>
                  <a:gd name="connsiteX340" fmla="*/ 664122 w 1076421"/>
                  <a:gd name="connsiteY340" fmla="*/ 808741 h 808933"/>
                  <a:gd name="connsiteX341" fmla="*/ 660507 w 1076421"/>
                  <a:gd name="connsiteY341" fmla="*/ 805128 h 808933"/>
                  <a:gd name="connsiteX342" fmla="*/ 656896 w 1076421"/>
                  <a:gd name="connsiteY342" fmla="*/ 801515 h 808933"/>
                  <a:gd name="connsiteX343" fmla="*/ 656896 w 1076421"/>
                  <a:gd name="connsiteY343" fmla="*/ 797902 h 808933"/>
                  <a:gd name="connsiteX344" fmla="*/ 646059 w 1076421"/>
                  <a:gd name="connsiteY344" fmla="*/ 797902 h 808933"/>
                  <a:gd name="connsiteX345" fmla="*/ 646059 w 1076421"/>
                  <a:gd name="connsiteY345" fmla="*/ 794291 h 808933"/>
                  <a:gd name="connsiteX346" fmla="*/ 642444 w 1076421"/>
                  <a:gd name="connsiteY346" fmla="*/ 790678 h 808933"/>
                  <a:gd name="connsiteX347" fmla="*/ 638833 w 1076421"/>
                  <a:gd name="connsiteY347" fmla="*/ 790678 h 808933"/>
                  <a:gd name="connsiteX348" fmla="*/ 631607 w 1076421"/>
                  <a:gd name="connsiteY348" fmla="*/ 787065 h 808933"/>
                  <a:gd name="connsiteX349" fmla="*/ 620766 w 1076421"/>
                  <a:gd name="connsiteY349" fmla="*/ 787065 h 808933"/>
                  <a:gd name="connsiteX350" fmla="*/ 617156 w 1076421"/>
                  <a:gd name="connsiteY350" fmla="*/ 779839 h 808933"/>
                  <a:gd name="connsiteX351" fmla="*/ 613545 w 1076421"/>
                  <a:gd name="connsiteY351" fmla="*/ 776226 h 808933"/>
                  <a:gd name="connsiteX352" fmla="*/ 609930 w 1076421"/>
                  <a:gd name="connsiteY352" fmla="*/ 776226 h 808933"/>
                  <a:gd name="connsiteX353" fmla="*/ 609930 w 1076421"/>
                  <a:gd name="connsiteY353" fmla="*/ 772613 h 808933"/>
                  <a:gd name="connsiteX354" fmla="*/ 606319 w 1076421"/>
                  <a:gd name="connsiteY354" fmla="*/ 772613 h 808933"/>
                  <a:gd name="connsiteX355" fmla="*/ 599093 w 1076421"/>
                  <a:gd name="connsiteY355" fmla="*/ 769003 h 808933"/>
                  <a:gd name="connsiteX356" fmla="*/ 595478 w 1076421"/>
                  <a:gd name="connsiteY356" fmla="*/ 765390 h 808933"/>
                  <a:gd name="connsiteX357" fmla="*/ 595478 w 1076421"/>
                  <a:gd name="connsiteY357" fmla="*/ 761777 h 808933"/>
                  <a:gd name="connsiteX358" fmla="*/ 581030 w 1076421"/>
                  <a:gd name="connsiteY358" fmla="*/ 761777 h 808933"/>
                  <a:gd name="connsiteX359" fmla="*/ 573805 w 1076421"/>
                  <a:gd name="connsiteY359" fmla="*/ 758164 h 808933"/>
                  <a:gd name="connsiteX360" fmla="*/ 570189 w 1076421"/>
                  <a:gd name="connsiteY360" fmla="*/ 761777 h 808933"/>
                  <a:gd name="connsiteX361" fmla="*/ 566579 w 1076421"/>
                  <a:gd name="connsiteY361" fmla="*/ 765390 h 808933"/>
                  <a:gd name="connsiteX362" fmla="*/ 562968 w 1076421"/>
                  <a:gd name="connsiteY362" fmla="*/ 761777 h 808933"/>
                  <a:gd name="connsiteX363" fmla="*/ 559353 w 1076421"/>
                  <a:gd name="connsiteY363" fmla="*/ 761777 h 808933"/>
                  <a:gd name="connsiteX364" fmla="*/ 555742 w 1076421"/>
                  <a:gd name="connsiteY364" fmla="*/ 758164 h 808933"/>
                  <a:gd name="connsiteX365" fmla="*/ 548516 w 1076421"/>
                  <a:gd name="connsiteY365" fmla="*/ 758164 h 808933"/>
                  <a:gd name="connsiteX366" fmla="*/ 548516 w 1076421"/>
                  <a:gd name="connsiteY366" fmla="*/ 761777 h 808933"/>
                  <a:gd name="connsiteX367" fmla="*/ 541290 w 1076421"/>
                  <a:gd name="connsiteY367" fmla="*/ 765390 h 808933"/>
                  <a:gd name="connsiteX368" fmla="*/ 537679 w 1076421"/>
                  <a:gd name="connsiteY368" fmla="*/ 769003 h 808933"/>
                  <a:gd name="connsiteX369" fmla="*/ 526838 w 1076421"/>
                  <a:gd name="connsiteY369" fmla="*/ 769003 h 808933"/>
                  <a:gd name="connsiteX370" fmla="*/ 526838 w 1076421"/>
                  <a:gd name="connsiteY370" fmla="*/ 765390 h 808933"/>
                  <a:gd name="connsiteX371" fmla="*/ 523228 w 1076421"/>
                  <a:gd name="connsiteY371" fmla="*/ 761777 h 808933"/>
                  <a:gd name="connsiteX372" fmla="*/ 505165 w 1076421"/>
                  <a:gd name="connsiteY372" fmla="*/ 761777 h 808933"/>
                  <a:gd name="connsiteX373" fmla="*/ 494324 w 1076421"/>
                  <a:gd name="connsiteY373" fmla="*/ 769003 h 808933"/>
                  <a:gd name="connsiteX374" fmla="*/ 476261 w 1076421"/>
                  <a:gd name="connsiteY374" fmla="*/ 769003 h 808933"/>
                  <a:gd name="connsiteX375" fmla="*/ 472651 w 1076421"/>
                  <a:gd name="connsiteY375" fmla="*/ 765390 h 808933"/>
                  <a:gd name="connsiteX376" fmla="*/ 469035 w 1076421"/>
                  <a:gd name="connsiteY376" fmla="*/ 761777 h 808933"/>
                  <a:gd name="connsiteX377" fmla="*/ 465425 w 1076421"/>
                  <a:gd name="connsiteY377" fmla="*/ 758164 h 808933"/>
                  <a:gd name="connsiteX378" fmla="*/ 469035 w 1076421"/>
                  <a:gd name="connsiteY378" fmla="*/ 750938 h 808933"/>
                  <a:gd name="connsiteX379" fmla="*/ 472651 w 1076421"/>
                  <a:gd name="connsiteY379" fmla="*/ 747325 h 808933"/>
                  <a:gd name="connsiteX380" fmla="*/ 472651 w 1076421"/>
                  <a:gd name="connsiteY380" fmla="*/ 743712 h 808933"/>
                  <a:gd name="connsiteX381" fmla="*/ 465425 w 1076421"/>
                  <a:gd name="connsiteY381" fmla="*/ 743712 h 808933"/>
                  <a:gd name="connsiteX382" fmla="*/ 461809 w 1076421"/>
                  <a:gd name="connsiteY382" fmla="*/ 747325 h 808933"/>
                  <a:gd name="connsiteX383" fmla="*/ 454588 w 1076421"/>
                  <a:gd name="connsiteY383" fmla="*/ 747325 h 808933"/>
                  <a:gd name="connsiteX384" fmla="*/ 450973 w 1076421"/>
                  <a:gd name="connsiteY384" fmla="*/ 743712 h 808933"/>
                  <a:gd name="connsiteX385" fmla="*/ 447362 w 1076421"/>
                  <a:gd name="connsiteY385" fmla="*/ 743712 h 808933"/>
                  <a:gd name="connsiteX386" fmla="*/ 443747 w 1076421"/>
                  <a:gd name="connsiteY386" fmla="*/ 747325 h 808933"/>
                  <a:gd name="connsiteX387" fmla="*/ 440136 w 1076421"/>
                  <a:gd name="connsiteY387" fmla="*/ 747325 h 808933"/>
                  <a:gd name="connsiteX388" fmla="*/ 432910 w 1076421"/>
                  <a:gd name="connsiteY388" fmla="*/ 743712 h 808933"/>
                  <a:gd name="connsiteX389" fmla="*/ 429446 w 1076421"/>
                  <a:gd name="connsiteY389" fmla="*/ 736488 h 808933"/>
                  <a:gd name="connsiteX390" fmla="*/ 418610 w 1076421"/>
                  <a:gd name="connsiteY390" fmla="*/ 736488 h 808933"/>
                  <a:gd name="connsiteX391" fmla="*/ 414848 w 1076421"/>
                  <a:gd name="connsiteY391" fmla="*/ 740101 h 808933"/>
                  <a:gd name="connsiteX392" fmla="*/ 393321 w 1076421"/>
                  <a:gd name="connsiteY392" fmla="*/ 740101 h 808933"/>
                  <a:gd name="connsiteX393" fmla="*/ 386095 w 1076421"/>
                  <a:gd name="connsiteY393" fmla="*/ 732875 h 808933"/>
                  <a:gd name="connsiteX394" fmla="*/ 382485 w 1076421"/>
                  <a:gd name="connsiteY394" fmla="*/ 729262 h 808933"/>
                  <a:gd name="connsiteX395" fmla="*/ 378869 w 1076421"/>
                  <a:gd name="connsiteY395" fmla="*/ 722036 h 808933"/>
                  <a:gd name="connsiteX396" fmla="*/ 375259 w 1076421"/>
                  <a:gd name="connsiteY396" fmla="*/ 711200 h 808933"/>
                  <a:gd name="connsiteX397" fmla="*/ 371644 w 1076421"/>
                  <a:gd name="connsiteY397" fmla="*/ 704123 h 808933"/>
                  <a:gd name="connsiteX398" fmla="*/ 368033 w 1076421"/>
                  <a:gd name="connsiteY398" fmla="*/ 700512 h 808933"/>
                  <a:gd name="connsiteX399" fmla="*/ 364422 w 1076421"/>
                  <a:gd name="connsiteY399" fmla="*/ 700512 h 808933"/>
                  <a:gd name="connsiteX400" fmla="*/ 360807 w 1076421"/>
                  <a:gd name="connsiteY400" fmla="*/ 696899 h 808933"/>
                  <a:gd name="connsiteX401" fmla="*/ 357196 w 1076421"/>
                  <a:gd name="connsiteY401" fmla="*/ 696899 h 808933"/>
                  <a:gd name="connsiteX402" fmla="*/ 353581 w 1076421"/>
                  <a:gd name="connsiteY402" fmla="*/ 693135 h 808933"/>
                  <a:gd name="connsiteX403" fmla="*/ 346355 w 1076421"/>
                  <a:gd name="connsiteY403" fmla="*/ 689524 h 808933"/>
                  <a:gd name="connsiteX404" fmla="*/ 346355 w 1076421"/>
                  <a:gd name="connsiteY404" fmla="*/ 685911 h 808933"/>
                  <a:gd name="connsiteX405" fmla="*/ 342744 w 1076421"/>
                  <a:gd name="connsiteY405" fmla="*/ 685911 h 808933"/>
                  <a:gd name="connsiteX406" fmla="*/ 342744 w 1076421"/>
                  <a:gd name="connsiteY406" fmla="*/ 682448 h 808933"/>
                  <a:gd name="connsiteX407" fmla="*/ 339134 w 1076421"/>
                  <a:gd name="connsiteY407" fmla="*/ 678835 h 808933"/>
                  <a:gd name="connsiteX408" fmla="*/ 335518 w 1076421"/>
                  <a:gd name="connsiteY408" fmla="*/ 671611 h 808933"/>
                  <a:gd name="connsiteX409" fmla="*/ 328292 w 1076421"/>
                  <a:gd name="connsiteY409" fmla="*/ 667846 h 808933"/>
                  <a:gd name="connsiteX410" fmla="*/ 324682 w 1076421"/>
                  <a:gd name="connsiteY410" fmla="*/ 667846 h 808933"/>
                  <a:gd name="connsiteX411" fmla="*/ 321067 w 1076421"/>
                  <a:gd name="connsiteY411" fmla="*/ 664233 h 808933"/>
                  <a:gd name="connsiteX412" fmla="*/ 317456 w 1076421"/>
                  <a:gd name="connsiteY412" fmla="*/ 664233 h 808933"/>
                  <a:gd name="connsiteX413" fmla="*/ 313845 w 1076421"/>
                  <a:gd name="connsiteY413" fmla="*/ 660623 h 808933"/>
                  <a:gd name="connsiteX414" fmla="*/ 313845 w 1076421"/>
                  <a:gd name="connsiteY414" fmla="*/ 657159 h 808933"/>
                  <a:gd name="connsiteX415" fmla="*/ 310230 w 1076421"/>
                  <a:gd name="connsiteY415" fmla="*/ 649935 h 808933"/>
                  <a:gd name="connsiteX416" fmla="*/ 306619 w 1076421"/>
                  <a:gd name="connsiteY416" fmla="*/ 642709 h 808933"/>
                  <a:gd name="connsiteX417" fmla="*/ 299393 w 1076421"/>
                  <a:gd name="connsiteY417" fmla="*/ 639096 h 808933"/>
                  <a:gd name="connsiteX418" fmla="*/ 295778 w 1076421"/>
                  <a:gd name="connsiteY418" fmla="*/ 635484 h 808933"/>
                  <a:gd name="connsiteX419" fmla="*/ 292167 w 1076421"/>
                  <a:gd name="connsiteY419" fmla="*/ 635484 h 808933"/>
                  <a:gd name="connsiteX420" fmla="*/ 288557 w 1076421"/>
                  <a:gd name="connsiteY420" fmla="*/ 631871 h 808933"/>
                  <a:gd name="connsiteX421" fmla="*/ 270490 w 1076421"/>
                  <a:gd name="connsiteY421" fmla="*/ 617421 h 808933"/>
                  <a:gd name="connsiteX422" fmla="*/ 256042 w 1076421"/>
                  <a:gd name="connsiteY422" fmla="*/ 610195 h 808933"/>
                  <a:gd name="connsiteX423" fmla="*/ 245201 w 1076421"/>
                  <a:gd name="connsiteY423" fmla="*/ 602969 h 808933"/>
                  <a:gd name="connsiteX424" fmla="*/ 234364 w 1076421"/>
                  <a:gd name="connsiteY424" fmla="*/ 595745 h 808933"/>
                  <a:gd name="connsiteX425" fmla="*/ 223528 w 1076421"/>
                  <a:gd name="connsiteY425" fmla="*/ 588519 h 808933"/>
                  <a:gd name="connsiteX426" fmla="*/ 216302 w 1076421"/>
                  <a:gd name="connsiteY426" fmla="*/ 584907 h 808933"/>
                  <a:gd name="connsiteX427" fmla="*/ 205465 w 1076421"/>
                  <a:gd name="connsiteY427" fmla="*/ 581294 h 808933"/>
                  <a:gd name="connsiteX428" fmla="*/ 191013 w 1076421"/>
                  <a:gd name="connsiteY428" fmla="*/ 574068 h 808933"/>
                  <a:gd name="connsiteX429" fmla="*/ 180177 w 1076421"/>
                  <a:gd name="connsiteY429" fmla="*/ 570457 h 808933"/>
                  <a:gd name="connsiteX430" fmla="*/ 176561 w 1076421"/>
                  <a:gd name="connsiteY430" fmla="*/ 566844 h 808933"/>
                  <a:gd name="connsiteX431" fmla="*/ 176561 w 1076421"/>
                  <a:gd name="connsiteY431" fmla="*/ 563231 h 808933"/>
                  <a:gd name="connsiteX432" fmla="*/ 180177 w 1076421"/>
                  <a:gd name="connsiteY432" fmla="*/ 556005 h 808933"/>
                  <a:gd name="connsiteX433" fmla="*/ 180177 w 1076421"/>
                  <a:gd name="connsiteY433" fmla="*/ 545166 h 808933"/>
                  <a:gd name="connsiteX434" fmla="*/ 183787 w 1076421"/>
                  <a:gd name="connsiteY434" fmla="*/ 537942 h 808933"/>
                  <a:gd name="connsiteX435" fmla="*/ 183787 w 1076421"/>
                  <a:gd name="connsiteY435" fmla="*/ 501815 h 808933"/>
                  <a:gd name="connsiteX436" fmla="*/ 180177 w 1076421"/>
                  <a:gd name="connsiteY436" fmla="*/ 494589 h 808933"/>
                  <a:gd name="connsiteX437" fmla="*/ 180177 w 1076421"/>
                  <a:gd name="connsiteY437" fmla="*/ 490978 h 808933"/>
                  <a:gd name="connsiteX438" fmla="*/ 180177 w 1076421"/>
                  <a:gd name="connsiteY438" fmla="*/ 490978 h 808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</a:cxnLst>
                <a:rect l="l" t="t" r="r" b="b"/>
                <a:pathLst>
                  <a:path w="1076421" h="808933">
                    <a:moveTo>
                      <a:pt x="180177" y="490978"/>
                    </a:moveTo>
                    <a:lnTo>
                      <a:pt x="172951" y="490978"/>
                    </a:lnTo>
                    <a:lnTo>
                      <a:pt x="169336" y="494589"/>
                    </a:lnTo>
                    <a:lnTo>
                      <a:pt x="154888" y="494589"/>
                    </a:lnTo>
                    <a:lnTo>
                      <a:pt x="144047" y="498202"/>
                    </a:lnTo>
                    <a:lnTo>
                      <a:pt x="136821" y="498202"/>
                    </a:lnTo>
                    <a:lnTo>
                      <a:pt x="129600" y="501815"/>
                    </a:lnTo>
                    <a:lnTo>
                      <a:pt x="118759" y="509041"/>
                    </a:lnTo>
                    <a:lnTo>
                      <a:pt x="107922" y="512654"/>
                    </a:lnTo>
                    <a:lnTo>
                      <a:pt x="97085" y="519878"/>
                    </a:lnTo>
                    <a:lnTo>
                      <a:pt x="89859" y="523491"/>
                    </a:lnTo>
                    <a:lnTo>
                      <a:pt x="79018" y="530717"/>
                    </a:lnTo>
                    <a:lnTo>
                      <a:pt x="64571" y="541555"/>
                    </a:lnTo>
                    <a:lnTo>
                      <a:pt x="53730" y="545166"/>
                    </a:lnTo>
                    <a:lnTo>
                      <a:pt x="42893" y="552392"/>
                    </a:lnTo>
                    <a:lnTo>
                      <a:pt x="35667" y="559618"/>
                    </a:lnTo>
                    <a:lnTo>
                      <a:pt x="28441" y="563231"/>
                    </a:lnTo>
                    <a:lnTo>
                      <a:pt x="21220" y="566844"/>
                    </a:lnTo>
                    <a:lnTo>
                      <a:pt x="10379" y="574068"/>
                    </a:lnTo>
                    <a:lnTo>
                      <a:pt x="3153" y="574068"/>
                    </a:lnTo>
                    <a:lnTo>
                      <a:pt x="-458" y="570457"/>
                    </a:lnTo>
                    <a:lnTo>
                      <a:pt x="-458" y="566844"/>
                    </a:lnTo>
                    <a:lnTo>
                      <a:pt x="3153" y="563231"/>
                    </a:lnTo>
                    <a:lnTo>
                      <a:pt x="3153" y="559618"/>
                    </a:lnTo>
                    <a:lnTo>
                      <a:pt x="6768" y="552392"/>
                    </a:lnTo>
                    <a:lnTo>
                      <a:pt x="6768" y="534330"/>
                    </a:lnTo>
                    <a:lnTo>
                      <a:pt x="17605" y="534330"/>
                    </a:lnTo>
                    <a:lnTo>
                      <a:pt x="21220" y="530717"/>
                    </a:lnTo>
                    <a:lnTo>
                      <a:pt x="21220" y="523491"/>
                    </a:lnTo>
                    <a:lnTo>
                      <a:pt x="17605" y="519878"/>
                    </a:lnTo>
                    <a:lnTo>
                      <a:pt x="17605" y="509041"/>
                    </a:lnTo>
                    <a:lnTo>
                      <a:pt x="21220" y="505428"/>
                    </a:lnTo>
                    <a:lnTo>
                      <a:pt x="24831" y="501815"/>
                    </a:lnTo>
                    <a:lnTo>
                      <a:pt x="60956" y="501815"/>
                    </a:lnTo>
                    <a:lnTo>
                      <a:pt x="64571" y="498202"/>
                    </a:lnTo>
                    <a:lnTo>
                      <a:pt x="60956" y="498202"/>
                    </a:lnTo>
                    <a:lnTo>
                      <a:pt x="60956" y="490978"/>
                    </a:lnTo>
                    <a:lnTo>
                      <a:pt x="57345" y="487365"/>
                    </a:lnTo>
                    <a:lnTo>
                      <a:pt x="53730" y="483753"/>
                    </a:lnTo>
                    <a:lnTo>
                      <a:pt x="53730" y="476527"/>
                    </a:lnTo>
                    <a:lnTo>
                      <a:pt x="79018" y="436788"/>
                    </a:lnTo>
                    <a:lnTo>
                      <a:pt x="79018" y="433176"/>
                    </a:lnTo>
                    <a:lnTo>
                      <a:pt x="86244" y="425950"/>
                    </a:lnTo>
                    <a:lnTo>
                      <a:pt x="89859" y="418724"/>
                    </a:lnTo>
                    <a:lnTo>
                      <a:pt x="89859" y="415111"/>
                    </a:lnTo>
                    <a:lnTo>
                      <a:pt x="93470" y="411500"/>
                    </a:lnTo>
                    <a:lnTo>
                      <a:pt x="97085" y="407887"/>
                    </a:lnTo>
                    <a:lnTo>
                      <a:pt x="97085" y="400661"/>
                    </a:lnTo>
                    <a:lnTo>
                      <a:pt x="100696" y="397048"/>
                    </a:lnTo>
                    <a:lnTo>
                      <a:pt x="100696" y="389822"/>
                    </a:lnTo>
                    <a:lnTo>
                      <a:pt x="104307" y="389822"/>
                    </a:lnTo>
                    <a:lnTo>
                      <a:pt x="107922" y="382599"/>
                    </a:lnTo>
                    <a:lnTo>
                      <a:pt x="107922" y="378986"/>
                    </a:lnTo>
                    <a:lnTo>
                      <a:pt x="111533" y="371760"/>
                    </a:lnTo>
                    <a:lnTo>
                      <a:pt x="115148" y="364534"/>
                    </a:lnTo>
                    <a:lnTo>
                      <a:pt x="122374" y="357310"/>
                    </a:lnTo>
                    <a:lnTo>
                      <a:pt x="122374" y="353697"/>
                    </a:lnTo>
                    <a:lnTo>
                      <a:pt x="125984" y="350084"/>
                    </a:lnTo>
                    <a:lnTo>
                      <a:pt x="133210" y="350084"/>
                    </a:lnTo>
                    <a:lnTo>
                      <a:pt x="140436" y="353697"/>
                    </a:lnTo>
                    <a:lnTo>
                      <a:pt x="154888" y="353697"/>
                    </a:lnTo>
                    <a:lnTo>
                      <a:pt x="158499" y="357310"/>
                    </a:lnTo>
                    <a:lnTo>
                      <a:pt x="162110" y="353697"/>
                    </a:lnTo>
                    <a:lnTo>
                      <a:pt x="165725" y="346471"/>
                    </a:lnTo>
                    <a:lnTo>
                      <a:pt x="165725" y="342858"/>
                    </a:lnTo>
                    <a:lnTo>
                      <a:pt x="162110" y="335632"/>
                    </a:lnTo>
                    <a:lnTo>
                      <a:pt x="162110" y="328409"/>
                    </a:lnTo>
                    <a:lnTo>
                      <a:pt x="176561" y="328409"/>
                    </a:lnTo>
                    <a:lnTo>
                      <a:pt x="176561" y="332022"/>
                    </a:lnTo>
                    <a:lnTo>
                      <a:pt x="194624" y="332022"/>
                    </a:lnTo>
                    <a:lnTo>
                      <a:pt x="198239" y="328409"/>
                    </a:lnTo>
                    <a:lnTo>
                      <a:pt x="201850" y="321183"/>
                    </a:lnTo>
                    <a:lnTo>
                      <a:pt x="205465" y="313957"/>
                    </a:lnTo>
                    <a:lnTo>
                      <a:pt x="205465" y="306731"/>
                    </a:lnTo>
                    <a:lnTo>
                      <a:pt x="201850" y="303120"/>
                    </a:lnTo>
                    <a:lnTo>
                      <a:pt x="201850" y="299507"/>
                    </a:lnTo>
                    <a:lnTo>
                      <a:pt x="205465" y="299507"/>
                    </a:lnTo>
                    <a:lnTo>
                      <a:pt x="212687" y="295894"/>
                    </a:lnTo>
                    <a:lnTo>
                      <a:pt x="219913" y="288668"/>
                    </a:lnTo>
                    <a:lnTo>
                      <a:pt x="223528" y="285055"/>
                    </a:lnTo>
                    <a:lnTo>
                      <a:pt x="227138" y="285055"/>
                    </a:lnTo>
                    <a:lnTo>
                      <a:pt x="227138" y="281442"/>
                    </a:lnTo>
                    <a:lnTo>
                      <a:pt x="223528" y="277832"/>
                    </a:lnTo>
                    <a:lnTo>
                      <a:pt x="223528" y="263380"/>
                    </a:lnTo>
                    <a:lnTo>
                      <a:pt x="227138" y="256154"/>
                    </a:lnTo>
                    <a:lnTo>
                      <a:pt x="230754" y="252541"/>
                    </a:lnTo>
                    <a:lnTo>
                      <a:pt x="234364" y="248930"/>
                    </a:lnTo>
                    <a:lnTo>
                      <a:pt x="241590" y="245317"/>
                    </a:lnTo>
                    <a:lnTo>
                      <a:pt x="248816" y="241704"/>
                    </a:lnTo>
                    <a:lnTo>
                      <a:pt x="252427" y="238091"/>
                    </a:lnTo>
                    <a:lnTo>
                      <a:pt x="256042" y="234478"/>
                    </a:lnTo>
                    <a:lnTo>
                      <a:pt x="256042" y="220029"/>
                    </a:lnTo>
                    <a:lnTo>
                      <a:pt x="252427" y="216416"/>
                    </a:lnTo>
                    <a:lnTo>
                      <a:pt x="252427" y="212803"/>
                    </a:lnTo>
                    <a:lnTo>
                      <a:pt x="256042" y="212803"/>
                    </a:lnTo>
                    <a:lnTo>
                      <a:pt x="259653" y="205577"/>
                    </a:lnTo>
                    <a:lnTo>
                      <a:pt x="259653" y="201964"/>
                    </a:lnTo>
                    <a:lnTo>
                      <a:pt x="263264" y="198353"/>
                    </a:lnTo>
                    <a:lnTo>
                      <a:pt x="263264" y="191127"/>
                    </a:lnTo>
                    <a:lnTo>
                      <a:pt x="259653" y="187514"/>
                    </a:lnTo>
                    <a:lnTo>
                      <a:pt x="256042" y="183901"/>
                    </a:lnTo>
                    <a:lnTo>
                      <a:pt x="256042" y="147774"/>
                    </a:lnTo>
                    <a:lnTo>
                      <a:pt x="259653" y="144163"/>
                    </a:lnTo>
                    <a:lnTo>
                      <a:pt x="266879" y="140550"/>
                    </a:lnTo>
                    <a:lnTo>
                      <a:pt x="274105" y="140550"/>
                    </a:lnTo>
                    <a:lnTo>
                      <a:pt x="277715" y="136937"/>
                    </a:lnTo>
                    <a:lnTo>
                      <a:pt x="281331" y="133324"/>
                    </a:lnTo>
                    <a:lnTo>
                      <a:pt x="284941" y="129711"/>
                    </a:lnTo>
                    <a:lnTo>
                      <a:pt x="288557" y="126098"/>
                    </a:lnTo>
                    <a:lnTo>
                      <a:pt x="288557" y="122485"/>
                    </a:lnTo>
                    <a:lnTo>
                      <a:pt x="310230" y="122485"/>
                    </a:lnTo>
                    <a:lnTo>
                      <a:pt x="317456" y="115262"/>
                    </a:lnTo>
                    <a:lnTo>
                      <a:pt x="321067" y="115262"/>
                    </a:lnTo>
                    <a:lnTo>
                      <a:pt x="321067" y="111798"/>
                    </a:lnTo>
                    <a:lnTo>
                      <a:pt x="324682" y="108185"/>
                    </a:lnTo>
                    <a:lnTo>
                      <a:pt x="321067" y="104574"/>
                    </a:lnTo>
                    <a:lnTo>
                      <a:pt x="317456" y="100961"/>
                    </a:lnTo>
                    <a:lnTo>
                      <a:pt x="317456" y="97197"/>
                    </a:lnTo>
                    <a:lnTo>
                      <a:pt x="313845" y="93584"/>
                    </a:lnTo>
                    <a:lnTo>
                      <a:pt x="310230" y="89973"/>
                    </a:lnTo>
                    <a:lnTo>
                      <a:pt x="306619" y="86510"/>
                    </a:lnTo>
                    <a:lnTo>
                      <a:pt x="303004" y="82897"/>
                    </a:lnTo>
                    <a:lnTo>
                      <a:pt x="299393" y="79286"/>
                    </a:lnTo>
                    <a:lnTo>
                      <a:pt x="295778" y="71908"/>
                    </a:lnTo>
                    <a:lnTo>
                      <a:pt x="292167" y="64685"/>
                    </a:lnTo>
                    <a:lnTo>
                      <a:pt x="288557" y="57608"/>
                    </a:lnTo>
                    <a:lnTo>
                      <a:pt x="288557" y="53997"/>
                    </a:lnTo>
                    <a:lnTo>
                      <a:pt x="284941" y="46771"/>
                    </a:lnTo>
                    <a:lnTo>
                      <a:pt x="288557" y="50384"/>
                    </a:lnTo>
                    <a:lnTo>
                      <a:pt x="303004" y="50384"/>
                    </a:lnTo>
                    <a:lnTo>
                      <a:pt x="310230" y="57608"/>
                    </a:lnTo>
                    <a:lnTo>
                      <a:pt x="317456" y="61072"/>
                    </a:lnTo>
                    <a:lnTo>
                      <a:pt x="331908" y="61072"/>
                    </a:lnTo>
                    <a:lnTo>
                      <a:pt x="342744" y="57608"/>
                    </a:lnTo>
                    <a:lnTo>
                      <a:pt x="349970" y="57608"/>
                    </a:lnTo>
                    <a:lnTo>
                      <a:pt x="357196" y="53997"/>
                    </a:lnTo>
                    <a:lnTo>
                      <a:pt x="360807" y="57608"/>
                    </a:lnTo>
                    <a:lnTo>
                      <a:pt x="368033" y="57608"/>
                    </a:lnTo>
                    <a:lnTo>
                      <a:pt x="371644" y="61072"/>
                    </a:lnTo>
                    <a:lnTo>
                      <a:pt x="375259" y="57608"/>
                    </a:lnTo>
                    <a:lnTo>
                      <a:pt x="378869" y="57608"/>
                    </a:lnTo>
                    <a:lnTo>
                      <a:pt x="382485" y="61072"/>
                    </a:lnTo>
                    <a:lnTo>
                      <a:pt x="386095" y="64685"/>
                    </a:lnTo>
                    <a:lnTo>
                      <a:pt x="393321" y="64685"/>
                    </a:lnTo>
                    <a:lnTo>
                      <a:pt x="400547" y="61072"/>
                    </a:lnTo>
                    <a:lnTo>
                      <a:pt x="404158" y="57608"/>
                    </a:lnTo>
                    <a:lnTo>
                      <a:pt x="469187" y="57608"/>
                    </a:lnTo>
                    <a:lnTo>
                      <a:pt x="476413" y="53997"/>
                    </a:lnTo>
                    <a:lnTo>
                      <a:pt x="479876" y="46771"/>
                    </a:lnTo>
                    <a:lnTo>
                      <a:pt x="483487" y="43158"/>
                    </a:lnTo>
                    <a:lnTo>
                      <a:pt x="483487" y="25096"/>
                    </a:lnTo>
                    <a:lnTo>
                      <a:pt x="479876" y="17870"/>
                    </a:lnTo>
                    <a:lnTo>
                      <a:pt x="479876" y="7031"/>
                    </a:lnTo>
                    <a:lnTo>
                      <a:pt x="483487" y="3418"/>
                    </a:lnTo>
                    <a:lnTo>
                      <a:pt x="483487" y="-193"/>
                    </a:lnTo>
                    <a:lnTo>
                      <a:pt x="494475" y="3418"/>
                    </a:lnTo>
                    <a:lnTo>
                      <a:pt x="501701" y="3418"/>
                    </a:lnTo>
                    <a:lnTo>
                      <a:pt x="508776" y="7031"/>
                    </a:lnTo>
                    <a:lnTo>
                      <a:pt x="512391" y="7031"/>
                    </a:lnTo>
                    <a:lnTo>
                      <a:pt x="519612" y="10644"/>
                    </a:lnTo>
                    <a:lnTo>
                      <a:pt x="523228" y="14257"/>
                    </a:lnTo>
                    <a:lnTo>
                      <a:pt x="526838" y="14257"/>
                    </a:lnTo>
                    <a:lnTo>
                      <a:pt x="530453" y="21483"/>
                    </a:lnTo>
                    <a:lnTo>
                      <a:pt x="530453" y="39545"/>
                    </a:lnTo>
                    <a:lnTo>
                      <a:pt x="534064" y="43158"/>
                    </a:lnTo>
                    <a:lnTo>
                      <a:pt x="537679" y="46771"/>
                    </a:lnTo>
                    <a:lnTo>
                      <a:pt x="544901" y="50384"/>
                    </a:lnTo>
                    <a:lnTo>
                      <a:pt x="548516" y="53997"/>
                    </a:lnTo>
                    <a:lnTo>
                      <a:pt x="555742" y="57608"/>
                    </a:lnTo>
                    <a:lnTo>
                      <a:pt x="559353" y="57608"/>
                    </a:lnTo>
                    <a:lnTo>
                      <a:pt x="562968" y="61072"/>
                    </a:lnTo>
                    <a:lnTo>
                      <a:pt x="566579" y="64685"/>
                    </a:lnTo>
                    <a:lnTo>
                      <a:pt x="566579" y="71908"/>
                    </a:lnTo>
                    <a:lnTo>
                      <a:pt x="562968" y="75673"/>
                    </a:lnTo>
                    <a:lnTo>
                      <a:pt x="566579" y="79286"/>
                    </a:lnTo>
                    <a:lnTo>
                      <a:pt x="570189" y="82897"/>
                    </a:lnTo>
                    <a:lnTo>
                      <a:pt x="577415" y="86510"/>
                    </a:lnTo>
                    <a:lnTo>
                      <a:pt x="581030" y="89973"/>
                    </a:lnTo>
                    <a:lnTo>
                      <a:pt x="588256" y="93584"/>
                    </a:lnTo>
                    <a:lnTo>
                      <a:pt x="595478" y="97197"/>
                    </a:lnTo>
                    <a:lnTo>
                      <a:pt x="599093" y="100961"/>
                    </a:lnTo>
                    <a:lnTo>
                      <a:pt x="602704" y="93584"/>
                    </a:lnTo>
                    <a:lnTo>
                      <a:pt x="606319" y="89973"/>
                    </a:lnTo>
                    <a:lnTo>
                      <a:pt x="613545" y="82897"/>
                    </a:lnTo>
                    <a:lnTo>
                      <a:pt x="617156" y="79286"/>
                    </a:lnTo>
                    <a:lnTo>
                      <a:pt x="620766" y="71908"/>
                    </a:lnTo>
                    <a:lnTo>
                      <a:pt x="627992" y="61072"/>
                    </a:lnTo>
                    <a:lnTo>
                      <a:pt x="635218" y="53997"/>
                    </a:lnTo>
                    <a:lnTo>
                      <a:pt x="642444" y="50384"/>
                    </a:lnTo>
                    <a:lnTo>
                      <a:pt x="646059" y="46771"/>
                    </a:lnTo>
                    <a:lnTo>
                      <a:pt x="664122" y="46771"/>
                    </a:lnTo>
                    <a:lnTo>
                      <a:pt x="667733" y="50384"/>
                    </a:lnTo>
                    <a:lnTo>
                      <a:pt x="671348" y="53997"/>
                    </a:lnTo>
                    <a:lnTo>
                      <a:pt x="674959" y="53997"/>
                    </a:lnTo>
                    <a:lnTo>
                      <a:pt x="678569" y="50384"/>
                    </a:lnTo>
                    <a:lnTo>
                      <a:pt x="682184" y="50384"/>
                    </a:lnTo>
                    <a:lnTo>
                      <a:pt x="689410" y="46771"/>
                    </a:lnTo>
                    <a:lnTo>
                      <a:pt x="693021" y="50384"/>
                    </a:lnTo>
                    <a:lnTo>
                      <a:pt x="696636" y="53997"/>
                    </a:lnTo>
                    <a:lnTo>
                      <a:pt x="696636" y="61072"/>
                    </a:lnTo>
                    <a:lnTo>
                      <a:pt x="711084" y="61072"/>
                    </a:lnTo>
                    <a:lnTo>
                      <a:pt x="714699" y="57608"/>
                    </a:lnTo>
                    <a:lnTo>
                      <a:pt x="718310" y="50384"/>
                    </a:lnTo>
                    <a:lnTo>
                      <a:pt x="721925" y="50384"/>
                    </a:lnTo>
                    <a:lnTo>
                      <a:pt x="729146" y="46771"/>
                    </a:lnTo>
                    <a:lnTo>
                      <a:pt x="736372" y="50384"/>
                    </a:lnTo>
                    <a:lnTo>
                      <a:pt x="790564" y="50384"/>
                    </a:lnTo>
                    <a:lnTo>
                      <a:pt x="797790" y="53997"/>
                    </a:lnTo>
                    <a:lnTo>
                      <a:pt x="797790" y="97197"/>
                    </a:lnTo>
                    <a:lnTo>
                      <a:pt x="801401" y="97197"/>
                    </a:lnTo>
                    <a:lnTo>
                      <a:pt x="801401" y="100961"/>
                    </a:lnTo>
                    <a:lnTo>
                      <a:pt x="805016" y="104574"/>
                    </a:lnTo>
                    <a:lnTo>
                      <a:pt x="808627" y="108185"/>
                    </a:lnTo>
                    <a:lnTo>
                      <a:pt x="819464" y="111798"/>
                    </a:lnTo>
                    <a:lnTo>
                      <a:pt x="837526" y="115262"/>
                    </a:lnTo>
                    <a:lnTo>
                      <a:pt x="848367" y="118875"/>
                    </a:lnTo>
                    <a:lnTo>
                      <a:pt x="859204" y="122485"/>
                    </a:lnTo>
                    <a:lnTo>
                      <a:pt x="866430" y="129711"/>
                    </a:lnTo>
                    <a:lnTo>
                      <a:pt x="873656" y="136937"/>
                    </a:lnTo>
                    <a:lnTo>
                      <a:pt x="884492" y="147774"/>
                    </a:lnTo>
                    <a:lnTo>
                      <a:pt x="895329" y="155000"/>
                    </a:lnTo>
                    <a:lnTo>
                      <a:pt x="909781" y="169452"/>
                    </a:lnTo>
                    <a:lnTo>
                      <a:pt x="913392" y="176675"/>
                    </a:lnTo>
                    <a:lnTo>
                      <a:pt x="920618" y="183901"/>
                    </a:lnTo>
                    <a:lnTo>
                      <a:pt x="924233" y="191127"/>
                    </a:lnTo>
                    <a:lnTo>
                      <a:pt x="927844" y="198353"/>
                    </a:lnTo>
                    <a:lnTo>
                      <a:pt x="935069" y="201964"/>
                    </a:lnTo>
                    <a:lnTo>
                      <a:pt x="938685" y="205577"/>
                    </a:lnTo>
                    <a:lnTo>
                      <a:pt x="942295" y="209190"/>
                    </a:lnTo>
                    <a:lnTo>
                      <a:pt x="945906" y="212803"/>
                    </a:lnTo>
                    <a:lnTo>
                      <a:pt x="949521" y="216416"/>
                    </a:lnTo>
                    <a:lnTo>
                      <a:pt x="953132" y="220029"/>
                    </a:lnTo>
                    <a:lnTo>
                      <a:pt x="956747" y="223642"/>
                    </a:lnTo>
                    <a:lnTo>
                      <a:pt x="960358" y="227252"/>
                    </a:lnTo>
                    <a:lnTo>
                      <a:pt x="963973" y="234478"/>
                    </a:lnTo>
                    <a:lnTo>
                      <a:pt x="967584" y="241704"/>
                    </a:lnTo>
                    <a:lnTo>
                      <a:pt x="971195" y="245317"/>
                    </a:lnTo>
                    <a:lnTo>
                      <a:pt x="978421" y="252541"/>
                    </a:lnTo>
                    <a:lnTo>
                      <a:pt x="982036" y="259767"/>
                    </a:lnTo>
                    <a:lnTo>
                      <a:pt x="982036" y="266993"/>
                    </a:lnTo>
                    <a:lnTo>
                      <a:pt x="985646" y="270606"/>
                    </a:lnTo>
                    <a:lnTo>
                      <a:pt x="985646" y="274219"/>
                    </a:lnTo>
                    <a:lnTo>
                      <a:pt x="989262" y="277832"/>
                    </a:lnTo>
                    <a:lnTo>
                      <a:pt x="992872" y="285055"/>
                    </a:lnTo>
                    <a:lnTo>
                      <a:pt x="992872" y="299507"/>
                    </a:lnTo>
                    <a:lnTo>
                      <a:pt x="996483" y="310344"/>
                    </a:lnTo>
                    <a:lnTo>
                      <a:pt x="1000098" y="317570"/>
                    </a:lnTo>
                    <a:lnTo>
                      <a:pt x="1003709" y="324796"/>
                    </a:lnTo>
                    <a:lnTo>
                      <a:pt x="1007324" y="328409"/>
                    </a:lnTo>
                    <a:lnTo>
                      <a:pt x="1010935" y="335632"/>
                    </a:lnTo>
                    <a:lnTo>
                      <a:pt x="1014550" y="346471"/>
                    </a:lnTo>
                    <a:lnTo>
                      <a:pt x="1021772" y="357310"/>
                    </a:lnTo>
                    <a:lnTo>
                      <a:pt x="1028998" y="368147"/>
                    </a:lnTo>
                    <a:lnTo>
                      <a:pt x="1032613" y="375373"/>
                    </a:lnTo>
                    <a:lnTo>
                      <a:pt x="1039839" y="382599"/>
                    </a:lnTo>
                    <a:lnTo>
                      <a:pt x="1043449" y="389822"/>
                    </a:lnTo>
                    <a:lnTo>
                      <a:pt x="1047060" y="397048"/>
                    </a:lnTo>
                    <a:lnTo>
                      <a:pt x="1075964" y="440399"/>
                    </a:lnTo>
                    <a:lnTo>
                      <a:pt x="1072349" y="444012"/>
                    </a:lnTo>
                    <a:lnTo>
                      <a:pt x="1068738" y="447625"/>
                    </a:lnTo>
                    <a:lnTo>
                      <a:pt x="1010935" y="512654"/>
                    </a:lnTo>
                    <a:lnTo>
                      <a:pt x="982036" y="545166"/>
                    </a:lnTo>
                    <a:lnTo>
                      <a:pt x="978421" y="548779"/>
                    </a:lnTo>
                    <a:lnTo>
                      <a:pt x="974810" y="545166"/>
                    </a:lnTo>
                    <a:lnTo>
                      <a:pt x="974810" y="541555"/>
                    </a:lnTo>
                    <a:lnTo>
                      <a:pt x="971195" y="541555"/>
                    </a:lnTo>
                    <a:lnTo>
                      <a:pt x="971195" y="537942"/>
                    </a:lnTo>
                    <a:lnTo>
                      <a:pt x="945906" y="483753"/>
                    </a:lnTo>
                    <a:lnTo>
                      <a:pt x="945906" y="476527"/>
                    </a:lnTo>
                    <a:lnTo>
                      <a:pt x="942295" y="472914"/>
                    </a:lnTo>
                    <a:lnTo>
                      <a:pt x="935069" y="472914"/>
                    </a:lnTo>
                    <a:lnTo>
                      <a:pt x="931459" y="476527"/>
                    </a:lnTo>
                    <a:lnTo>
                      <a:pt x="862815" y="490978"/>
                    </a:lnTo>
                    <a:lnTo>
                      <a:pt x="859204" y="490978"/>
                    </a:lnTo>
                    <a:lnTo>
                      <a:pt x="859204" y="494589"/>
                    </a:lnTo>
                    <a:lnTo>
                      <a:pt x="862815" y="498202"/>
                    </a:lnTo>
                    <a:lnTo>
                      <a:pt x="866430" y="501815"/>
                    </a:lnTo>
                    <a:lnTo>
                      <a:pt x="870041" y="501815"/>
                    </a:lnTo>
                    <a:lnTo>
                      <a:pt x="873656" y="505428"/>
                    </a:lnTo>
                    <a:lnTo>
                      <a:pt x="877267" y="509041"/>
                    </a:lnTo>
                    <a:lnTo>
                      <a:pt x="880882" y="512654"/>
                    </a:lnTo>
                    <a:lnTo>
                      <a:pt x="880882" y="519878"/>
                    </a:lnTo>
                    <a:lnTo>
                      <a:pt x="877267" y="523491"/>
                    </a:lnTo>
                    <a:lnTo>
                      <a:pt x="873656" y="527104"/>
                    </a:lnTo>
                    <a:lnTo>
                      <a:pt x="873656" y="530717"/>
                    </a:lnTo>
                    <a:lnTo>
                      <a:pt x="870041" y="537942"/>
                    </a:lnTo>
                    <a:lnTo>
                      <a:pt x="866430" y="545166"/>
                    </a:lnTo>
                    <a:lnTo>
                      <a:pt x="866430" y="552392"/>
                    </a:lnTo>
                    <a:lnTo>
                      <a:pt x="823079" y="552392"/>
                    </a:lnTo>
                    <a:lnTo>
                      <a:pt x="819464" y="556005"/>
                    </a:lnTo>
                    <a:lnTo>
                      <a:pt x="819464" y="559618"/>
                    </a:lnTo>
                    <a:lnTo>
                      <a:pt x="826690" y="563231"/>
                    </a:lnTo>
                    <a:lnTo>
                      <a:pt x="830305" y="566844"/>
                    </a:lnTo>
                    <a:lnTo>
                      <a:pt x="833915" y="566844"/>
                    </a:lnTo>
                    <a:lnTo>
                      <a:pt x="837526" y="570457"/>
                    </a:lnTo>
                    <a:lnTo>
                      <a:pt x="841141" y="574068"/>
                    </a:lnTo>
                    <a:lnTo>
                      <a:pt x="841141" y="581294"/>
                    </a:lnTo>
                    <a:lnTo>
                      <a:pt x="844752" y="584907"/>
                    </a:lnTo>
                    <a:lnTo>
                      <a:pt x="848367" y="588519"/>
                    </a:lnTo>
                    <a:lnTo>
                      <a:pt x="848367" y="592132"/>
                    </a:lnTo>
                    <a:lnTo>
                      <a:pt x="855593" y="595745"/>
                    </a:lnTo>
                    <a:lnTo>
                      <a:pt x="859204" y="595745"/>
                    </a:lnTo>
                    <a:lnTo>
                      <a:pt x="859204" y="599356"/>
                    </a:lnTo>
                    <a:lnTo>
                      <a:pt x="855593" y="599356"/>
                    </a:lnTo>
                    <a:lnTo>
                      <a:pt x="851978" y="602969"/>
                    </a:lnTo>
                    <a:lnTo>
                      <a:pt x="797790" y="649935"/>
                    </a:lnTo>
                    <a:lnTo>
                      <a:pt x="794175" y="649935"/>
                    </a:lnTo>
                    <a:lnTo>
                      <a:pt x="754435" y="682448"/>
                    </a:lnTo>
                    <a:lnTo>
                      <a:pt x="754435" y="685911"/>
                    </a:lnTo>
                    <a:lnTo>
                      <a:pt x="750824" y="689524"/>
                    </a:lnTo>
                    <a:lnTo>
                      <a:pt x="750824" y="693135"/>
                    </a:lnTo>
                    <a:lnTo>
                      <a:pt x="747213" y="700512"/>
                    </a:lnTo>
                    <a:lnTo>
                      <a:pt x="743598" y="704123"/>
                    </a:lnTo>
                    <a:lnTo>
                      <a:pt x="739987" y="707736"/>
                    </a:lnTo>
                    <a:lnTo>
                      <a:pt x="743598" y="711200"/>
                    </a:lnTo>
                    <a:lnTo>
                      <a:pt x="747213" y="711200"/>
                    </a:lnTo>
                    <a:lnTo>
                      <a:pt x="750824" y="714813"/>
                    </a:lnTo>
                    <a:lnTo>
                      <a:pt x="754435" y="718423"/>
                    </a:lnTo>
                    <a:lnTo>
                      <a:pt x="754435" y="725649"/>
                    </a:lnTo>
                    <a:lnTo>
                      <a:pt x="750824" y="732875"/>
                    </a:lnTo>
                    <a:lnTo>
                      <a:pt x="750824" y="736488"/>
                    </a:lnTo>
                    <a:lnTo>
                      <a:pt x="747213" y="740101"/>
                    </a:lnTo>
                    <a:lnTo>
                      <a:pt x="743598" y="743712"/>
                    </a:lnTo>
                    <a:lnTo>
                      <a:pt x="739987" y="747325"/>
                    </a:lnTo>
                    <a:lnTo>
                      <a:pt x="736372" y="750938"/>
                    </a:lnTo>
                    <a:lnTo>
                      <a:pt x="732761" y="758164"/>
                    </a:lnTo>
                    <a:lnTo>
                      <a:pt x="732761" y="765390"/>
                    </a:lnTo>
                    <a:lnTo>
                      <a:pt x="729146" y="769003"/>
                    </a:lnTo>
                    <a:lnTo>
                      <a:pt x="729146" y="772613"/>
                    </a:lnTo>
                    <a:lnTo>
                      <a:pt x="714699" y="772613"/>
                    </a:lnTo>
                    <a:lnTo>
                      <a:pt x="711084" y="776226"/>
                    </a:lnTo>
                    <a:lnTo>
                      <a:pt x="707473" y="779839"/>
                    </a:lnTo>
                    <a:lnTo>
                      <a:pt x="707473" y="790678"/>
                    </a:lnTo>
                    <a:lnTo>
                      <a:pt x="711084" y="794291"/>
                    </a:lnTo>
                    <a:lnTo>
                      <a:pt x="707473" y="797902"/>
                    </a:lnTo>
                    <a:lnTo>
                      <a:pt x="707473" y="801515"/>
                    </a:lnTo>
                    <a:lnTo>
                      <a:pt x="703858" y="801515"/>
                    </a:lnTo>
                    <a:lnTo>
                      <a:pt x="696636" y="805128"/>
                    </a:lnTo>
                    <a:lnTo>
                      <a:pt x="682184" y="805128"/>
                    </a:lnTo>
                    <a:lnTo>
                      <a:pt x="671348" y="808741"/>
                    </a:lnTo>
                    <a:lnTo>
                      <a:pt x="664122" y="808741"/>
                    </a:lnTo>
                    <a:lnTo>
                      <a:pt x="660507" y="805128"/>
                    </a:lnTo>
                    <a:lnTo>
                      <a:pt x="656896" y="801515"/>
                    </a:lnTo>
                    <a:lnTo>
                      <a:pt x="656896" y="797902"/>
                    </a:lnTo>
                    <a:lnTo>
                      <a:pt x="646059" y="797902"/>
                    </a:lnTo>
                    <a:lnTo>
                      <a:pt x="646059" y="794291"/>
                    </a:lnTo>
                    <a:lnTo>
                      <a:pt x="642444" y="790678"/>
                    </a:lnTo>
                    <a:lnTo>
                      <a:pt x="638833" y="790678"/>
                    </a:lnTo>
                    <a:lnTo>
                      <a:pt x="631607" y="787065"/>
                    </a:lnTo>
                    <a:lnTo>
                      <a:pt x="620766" y="787065"/>
                    </a:lnTo>
                    <a:lnTo>
                      <a:pt x="617156" y="779839"/>
                    </a:lnTo>
                    <a:lnTo>
                      <a:pt x="613545" y="776226"/>
                    </a:lnTo>
                    <a:lnTo>
                      <a:pt x="609930" y="776226"/>
                    </a:lnTo>
                    <a:lnTo>
                      <a:pt x="609930" y="772613"/>
                    </a:lnTo>
                    <a:lnTo>
                      <a:pt x="606319" y="772613"/>
                    </a:lnTo>
                    <a:lnTo>
                      <a:pt x="599093" y="769003"/>
                    </a:lnTo>
                    <a:lnTo>
                      <a:pt x="595478" y="765390"/>
                    </a:lnTo>
                    <a:lnTo>
                      <a:pt x="595478" y="761777"/>
                    </a:lnTo>
                    <a:lnTo>
                      <a:pt x="581030" y="761777"/>
                    </a:lnTo>
                    <a:lnTo>
                      <a:pt x="573805" y="758164"/>
                    </a:lnTo>
                    <a:lnTo>
                      <a:pt x="570189" y="761777"/>
                    </a:lnTo>
                    <a:lnTo>
                      <a:pt x="566579" y="765390"/>
                    </a:lnTo>
                    <a:lnTo>
                      <a:pt x="562968" y="761777"/>
                    </a:lnTo>
                    <a:lnTo>
                      <a:pt x="559353" y="761777"/>
                    </a:lnTo>
                    <a:lnTo>
                      <a:pt x="555742" y="758164"/>
                    </a:lnTo>
                    <a:lnTo>
                      <a:pt x="548516" y="758164"/>
                    </a:lnTo>
                    <a:lnTo>
                      <a:pt x="548516" y="761777"/>
                    </a:lnTo>
                    <a:lnTo>
                      <a:pt x="541290" y="765390"/>
                    </a:lnTo>
                    <a:lnTo>
                      <a:pt x="537679" y="769003"/>
                    </a:lnTo>
                    <a:lnTo>
                      <a:pt x="526838" y="769003"/>
                    </a:lnTo>
                    <a:lnTo>
                      <a:pt x="526838" y="765390"/>
                    </a:lnTo>
                    <a:lnTo>
                      <a:pt x="523228" y="761777"/>
                    </a:lnTo>
                    <a:lnTo>
                      <a:pt x="505165" y="761777"/>
                    </a:lnTo>
                    <a:lnTo>
                      <a:pt x="494324" y="769003"/>
                    </a:lnTo>
                    <a:lnTo>
                      <a:pt x="476261" y="769003"/>
                    </a:lnTo>
                    <a:lnTo>
                      <a:pt x="472651" y="765390"/>
                    </a:lnTo>
                    <a:lnTo>
                      <a:pt x="469035" y="761777"/>
                    </a:lnTo>
                    <a:lnTo>
                      <a:pt x="465425" y="758164"/>
                    </a:lnTo>
                    <a:lnTo>
                      <a:pt x="469035" y="750938"/>
                    </a:lnTo>
                    <a:lnTo>
                      <a:pt x="472651" y="747325"/>
                    </a:lnTo>
                    <a:lnTo>
                      <a:pt x="472651" y="743712"/>
                    </a:lnTo>
                    <a:lnTo>
                      <a:pt x="465425" y="743712"/>
                    </a:lnTo>
                    <a:lnTo>
                      <a:pt x="461809" y="747325"/>
                    </a:lnTo>
                    <a:lnTo>
                      <a:pt x="454588" y="747325"/>
                    </a:lnTo>
                    <a:lnTo>
                      <a:pt x="450973" y="743712"/>
                    </a:lnTo>
                    <a:lnTo>
                      <a:pt x="447362" y="743712"/>
                    </a:lnTo>
                    <a:lnTo>
                      <a:pt x="443747" y="747325"/>
                    </a:lnTo>
                    <a:lnTo>
                      <a:pt x="440136" y="747325"/>
                    </a:lnTo>
                    <a:lnTo>
                      <a:pt x="432910" y="743712"/>
                    </a:lnTo>
                    <a:lnTo>
                      <a:pt x="429446" y="736488"/>
                    </a:lnTo>
                    <a:lnTo>
                      <a:pt x="418610" y="736488"/>
                    </a:lnTo>
                    <a:lnTo>
                      <a:pt x="414848" y="740101"/>
                    </a:lnTo>
                    <a:lnTo>
                      <a:pt x="393321" y="740101"/>
                    </a:lnTo>
                    <a:lnTo>
                      <a:pt x="386095" y="732875"/>
                    </a:lnTo>
                    <a:lnTo>
                      <a:pt x="382485" y="729262"/>
                    </a:lnTo>
                    <a:lnTo>
                      <a:pt x="378869" y="722036"/>
                    </a:lnTo>
                    <a:lnTo>
                      <a:pt x="375259" y="711200"/>
                    </a:lnTo>
                    <a:lnTo>
                      <a:pt x="371644" y="704123"/>
                    </a:lnTo>
                    <a:lnTo>
                      <a:pt x="368033" y="700512"/>
                    </a:lnTo>
                    <a:lnTo>
                      <a:pt x="364422" y="700512"/>
                    </a:lnTo>
                    <a:lnTo>
                      <a:pt x="360807" y="696899"/>
                    </a:lnTo>
                    <a:lnTo>
                      <a:pt x="357196" y="696899"/>
                    </a:lnTo>
                    <a:lnTo>
                      <a:pt x="353581" y="693135"/>
                    </a:lnTo>
                    <a:lnTo>
                      <a:pt x="346355" y="689524"/>
                    </a:lnTo>
                    <a:lnTo>
                      <a:pt x="346355" y="685911"/>
                    </a:lnTo>
                    <a:lnTo>
                      <a:pt x="342744" y="685911"/>
                    </a:lnTo>
                    <a:lnTo>
                      <a:pt x="342744" y="682448"/>
                    </a:lnTo>
                    <a:lnTo>
                      <a:pt x="339134" y="678835"/>
                    </a:lnTo>
                    <a:lnTo>
                      <a:pt x="335518" y="671611"/>
                    </a:lnTo>
                    <a:lnTo>
                      <a:pt x="328292" y="667846"/>
                    </a:lnTo>
                    <a:lnTo>
                      <a:pt x="324682" y="667846"/>
                    </a:lnTo>
                    <a:lnTo>
                      <a:pt x="321067" y="664233"/>
                    </a:lnTo>
                    <a:lnTo>
                      <a:pt x="317456" y="664233"/>
                    </a:lnTo>
                    <a:lnTo>
                      <a:pt x="313845" y="660623"/>
                    </a:lnTo>
                    <a:lnTo>
                      <a:pt x="313845" y="657159"/>
                    </a:lnTo>
                    <a:lnTo>
                      <a:pt x="310230" y="649935"/>
                    </a:lnTo>
                    <a:lnTo>
                      <a:pt x="306619" y="642709"/>
                    </a:lnTo>
                    <a:lnTo>
                      <a:pt x="299393" y="639096"/>
                    </a:lnTo>
                    <a:lnTo>
                      <a:pt x="295778" y="635484"/>
                    </a:lnTo>
                    <a:lnTo>
                      <a:pt x="292167" y="635484"/>
                    </a:lnTo>
                    <a:lnTo>
                      <a:pt x="288557" y="631871"/>
                    </a:lnTo>
                    <a:lnTo>
                      <a:pt x="270490" y="617421"/>
                    </a:lnTo>
                    <a:lnTo>
                      <a:pt x="256042" y="610195"/>
                    </a:lnTo>
                    <a:lnTo>
                      <a:pt x="245201" y="602969"/>
                    </a:lnTo>
                    <a:lnTo>
                      <a:pt x="234364" y="595745"/>
                    </a:lnTo>
                    <a:lnTo>
                      <a:pt x="223528" y="588519"/>
                    </a:lnTo>
                    <a:lnTo>
                      <a:pt x="216302" y="584907"/>
                    </a:lnTo>
                    <a:lnTo>
                      <a:pt x="205465" y="581294"/>
                    </a:lnTo>
                    <a:lnTo>
                      <a:pt x="191013" y="574068"/>
                    </a:lnTo>
                    <a:lnTo>
                      <a:pt x="180177" y="570457"/>
                    </a:lnTo>
                    <a:lnTo>
                      <a:pt x="176561" y="566844"/>
                    </a:lnTo>
                    <a:lnTo>
                      <a:pt x="176561" y="563231"/>
                    </a:lnTo>
                    <a:lnTo>
                      <a:pt x="180177" y="556005"/>
                    </a:lnTo>
                    <a:lnTo>
                      <a:pt x="180177" y="545166"/>
                    </a:lnTo>
                    <a:lnTo>
                      <a:pt x="183787" y="537942"/>
                    </a:lnTo>
                    <a:lnTo>
                      <a:pt x="183787" y="501815"/>
                    </a:lnTo>
                    <a:lnTo>
                      <a:pt x="180177" y="494589"/>
                    </a:lnTo>
                    <a:lnTo>
                      <a:pt x="180177" y="490978"/>
                    </a:lnTo>
                    <a:lnTo>
                      <a:pt x="180177" y="490978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AA4C247-5AB4-695F-8891-923B77AAA816}"/>
                  </a:ext>
                </a:extLst>
              </p:cNvPr>
              <p:cNvSpPr/>
              <p:nvPr/>
            </p:nvSpPr>
            <p:spPr>
              <a:xfrm>
                <a:off x="4644954" y="5293455"/>
                <a:ext cx="1148525" cy="585250"/>
              </a:xfrm>
              <a:custGeom>
                <a:avLst/>
                <a:gdLst>
                  <a:gd name="connsiteX0" fmla="*/ 21215 w 1148525"/>
                  <a:gd name="connsiteY0" fmla="*/ 209341 h 585250"/>
                  <a:gd name="connsiteX1" fmla="*/ 31905 w 1148525"/>
                  <a:gd name="connsiteY1" fmla="*/ 209341 h 585250"/>
                  <a:gd name="connsiteX2" fmla="*/ 31905 w 1148525"/>
                  <a:gd name="connsiteY2" fmla="*/ 202115 h 585250"/>
                  <a:gd name="connsiteX3" fmla="*/ 31905 w 1148525"/>
                  <a:gd name="connsiteY3" fmla="*/ 202115 h 585250"/>
                  <a:gd name="connsiteX4" fmla="*/ 31905 w 1148525"/>
                  <a:gd name="connsiteY4" fmla="*/ 198502 h 585250"/>
                  <a:gd name="connsiteX5" fmla="*/ 35516 w 1148525"/>
                  <a:gd name="connsiteY5" fmla="*/ 194889 h 585250"/>
                  <a:gd name="connsiteX6" fmla="*/ 39131 w 1148525"/>
                  <a:gd name="connsiteY6" fmla="*/ 194889 h 585250"/>
                  <a:gd name="connsiteX7" fmla="*/ 39131 w 1148525"/>
                  <a:gd name="connsiteY7" fmla="*/ 187666 h 585250"/>
                  <a:gd name="connsiteX8" fmla="*/ 46357 w 1148525"/>
                  <a:gd name="connsiteY8" fmla="*/ 187666 h 585250"/>
                  <a:gd name="connsiteX9" fmla="*/ 49967 w 1148525"/>
                  <a:gd name="connsiteY9" fmla="*/ 191279 h 585250"/>
                  <a:gd name="connsiteX10" fmla="*/ 53578 w 1148525"/>
                  <a:gd name="connsiteY10" fmla="*/ 187666 h 585250"/>
                  <a:gd name="connsiteX11" fmla="*/ 53578 w 1148525"/>
                  <a:gd name="connsiteY11" fmla="*/ 184053 h 585250"/>
                  <a:gd name="connsiteX12" fmla="*/ 60804 w 1148525"/>
                  <a:gd name="connsiteY12" fmla="*/ 184053 h 585250"/>
                  <a:gd name="connsiteX13" fmla="*/ 60804 w 1148525"/>
                  <a:gd name="connsiteY13" fmla="*/ 187666 h 585250"/>
                  <a:gd name="connsiteX14" fmla="*/ 64419 w 1148525"/>
                  <a:gd name="connsiteY14" fmla="*/ 187666 h 585250"/>
                  <a:gd name="connsiteX15" fmla="*/ 64419 w 1148525"/>
                  <a:gd name="connsiteY15" fmla="*/ 191279 h 585250"/>
                  <a:gd name="connsiteX16" fmla="*/ 68030 w 1148525"/>
                  <a:gd name="connsiteY16" fmla="*/ 187666 h 585250"/>
                  <a:gd name="connsiteX17" fmla="*/ 71645 w 1148525"/>
                  <a:gd name="connsiteY17" fmla="*/ 191279 h 585250"/>
                  <a:gd name="connsiteX18" fmla="*/ 75256 w 1148525"/>
                  <a:gd name="connsiteY18" fmla="*/ 191279 h 585250"/>
                  <a:gd name="connsiteX19" fmla="*/ 75256 w 1148525"/>
                  <a:gd name="connsiteY19" fmla="*/ 176827 h 585250"/>
                  <a:gd name="connsiteX20" fmla="*/ 78867 w 1148525"/>
                  <a:gd name="connsiteY20" fmla="*/ 180440 h 585250"/>
                  <a:gd name="connsiteX21" fmla="*/ 78867 w 1148525"/>
                  <a:gd name="connsiteY21" fmla="*/ 184053 h 585250"/>
                  <a:gd name="connsiteX22" fmla="*/ 82482 w 1148525"/>
                  <a:gd name="connsiteY22" fmla="*/ 184053 h 585250"/>
                  <a:gd name="connsiteX23" fmla="*/ 86093 w 1148525"/>
                  <a:gd name="connsiteY23" fmla="*/ 180440 h 585250"/>
                  <a:gd name="connsiteX24" fmla="*/ 86093 w 1148525"/>
                  <a:gd name="connsiteY24" fmla="*/ 176827 h 585250"/>
                  <a:gd name="connsiteX25" fmla="*/ 89708 w 1148525"/>
                  <a:gd name="connsiteY25" fmla="*/ 173214 h 585250"/>
                  <a:gd name="connsiteX26" fmla="*/ 93318 w 1148525"/>
                  <a:gd name="connsiteY26" fmla="*/ 169601 h 585250"/>
                  <a:gd name="connsiteX27" fmla="*/ 100544 w 1148525"/>
                  <a:gd name="connsiteY27" fmla="*/ 169601 h 585250"/>
                  <a:gd name="connsiteX28" fmla="*/ 100544 w 1148525"/>
                  <a:gd name="connsiteY28" fmla="*/ 165990 h 585250"/>
                  <a:gd name="connsiteX29" fmla="*/ 104155 w 1148525"/>
                  <a:gd name="connsiteY29" fmla="*/ 165990 h 585250"/>
                  <a:gd name="connsiteX30" fmla="*/ 104155 w 1148525"/>
                  <a:gd name="connsiteY30" fmla="*/ 162377 h 585250"/>
                  <a:gd name="connsiteX31" fmla="*/ 107770 w 1148525"/>
                  <a:gd name="connsiteY31" fmla="*/ 158764 h 585250"/>
                  <a:gd name="connsiteX32" fmla="*/ 111381 w 1148525"/>
                  <a:gd name="connsiteY32" fmla="*/ 158764 h 585250"/>
                  <a:gd name="connsiteX33" fmla="*/ 111381 w 1148525"/>
                  <a:gd name="connsiteY33" fmla="*/ 155151 h 585250"/>
                  <a:gd name="connsiteX34" fmla="*/ 122222 w 1148525"/>
                  <a:gd name="connsiteY34" fmla="*/ 155151 h 585250"/>
                  <a:gd name="connsiteX35" fmla="*/ 122222 w 1148525"/>
                  <a:gd name="connsiteY35" fmla="*/ 151538 h 585250"/>
                  <a:gd name="connsiteX36" fmla="*/ 125833 w 1148525"/>
                  <a:gd name="connsiteY36" fmla="*/ 147925 h 585250"/>
                  <a:gd name="connsiteX37" fmla="*/ 133059 w 1148525"/>
                  <a:gd name="connsiteY37" fmla="*/ 147925 h 585250"/>
                  <a:gd name="connsiteX38" fmla="*/ 136670 w 1148525"/>
                  <a:gd name="connsiteY38" fmla="*/ 151538 h 585250"/>
                  <a:gd name="connsiteX39" fmla="*/ 140285 w 1148525"/>
                  <a:gd name="connsiteY39" fmla="*/ 151538 h 585250"/>
                  <a:gd name="connsiteX40" fmla="*/ 140285 w 1148525"/>
                  <a:gd name="connsiteY40" fmla="*/ 147925 h 585250"/>
                  <a:gd name="connsiteX41" fmla="*/ 143895 w 1148525"/>
                  <a:gd name="connsiteY41" fmla="*/ 147925 h 585250"/>
                  <a:gd name="connsiteX42" fmla="*/ 143895 w 1148525"/>
                  <a:gd name="connsiteY42" fmla="*/ 144312 h 585250"/>
                  <a:gd name="connsiteX43" fmla="*/ 147511 w 1148525"/>
                  <a:gd name="connsiteY43" fmla="*/ 144312 h 585250"/>
                  <a:gd name="connsiteX44" fmla="*/ 147511 w 1148525"/>
                  <a:gd name="connsiteY44" fmla="*/ 140699 h 585250"/>
                  <a:gd name="connsiteX45" fmla="*/ 151121 w 1148525"/>
                  <a:gd name="connsiteY45" fmla="*/ 137089 h 585250"/>
                  <a:gd name="connsiteX46" fmla="*/ 151121 w 1148525"/>
                  <a:gd name="connsiteY46" fmla="*/ 126250 h 585250"/>
                  <a:gd name="connsiteX47" fmla="*/ 154737 w 1148525"/>
                  <a:gd name="connsiteY47" fmla="*/ 126250 h 585250"/>
                  <a:gd name="connsiteX48" fmla="*/ 154737 w 1148525"/>
                  <a:gd name="connsiteY48" fmla="*/ 122637 h 585250"/>
                  <a:gd name="connsiteX49" fmla="*/ 151121 w 1148525"/>
                  <a:gd name="connsiteY49" fmla="*/ 122637 h 585250"/>
                  <a:gd name="connsiteX50" fmla="*/ 151121 w 1148525"/>
                  <a:gd name="connsiteY50" fmla="*/ 119024 h 585250"/>
                  <a:gd name="connsiteX51" fmla="*/ 154737 w 1148525"/>
                  <a:gd name="connsiteY51" fmla="*/ 119024 h 585250"/>
                  <a:gd name="connsiteX52" fmla="*/ 158347 w 1148525"/>
                  <a:gd name="connsiteY52" fmla="*/ 122637 h 585250"/>
                  <a:gd name="connsiteX53" fmla="*/ 158347 w 1148525"/>
                  <a:gd name="connsiteY53" fmla="*/ 100961 h 585250"/>
                  <a:gd name="connsiteX54" fmla="*/ 154737 w 1148525"/>
                  <a:gd name="connsiteY54" fmla="*/ 97348 h 585250"/>
                  <a:gd name="connsiteX55" fmla="*/ 154737 w 1148525"/>
                  <a:gd name="connsiteY55" fmla="*/ 93735 h 585250"/>
                  <a:gd name="connsiteX56" fmla="*/ 158347 w 1148525"/>
                  <a:gd name="connsiteY56" fmla="*/ 93735 h 585250"/>
                  <a:gd name="connsiteX57" fmla="*/ 161958 w 1148525"/>
                  <a:gd name="connsiteY57" fmla="*/ 90122 h 585250"/>
                  <a:gd name="connsiteX58" fmla="*/ 161958 w 1148525"/>
                  <a:gd name="connsiteY58" fmla="*/ 82899 h 585250"/>
                  <a:gd name="connsiteX59" fmla="*/ 154737 w 1148525"/>
                  <a:gd name="connsiteY59" fmla="*/ 82899 h 585250"/>
                  <a:gd name="connsiteX60" fmla="*/ 151121 w 1148525"/>
                  <a:gd name="connsiteY60" fmla="*/ 79286 h 585250"/>
                  <a:gd name="connsiteX61" fmla="*/ 154737 w 1148525"/>
                  <a:gd name="connsiteY61" fmla="*/ 79286 h 585250"/>
                  <a:gd name="connsiteX62" fmla="*/ 154737 w 1148525"/>
                  <a:gd name="connsiteY62" fmla="*/ 72060 h 585250"/>
                  <a:gd name="connsiteX63" fmla="*/ 154737 w 1148525"/>
                  <a:gd name="connsiteY63" fmla="*/ 72060 h 585250"/>
                  <a:gd name="connsiteX64" fmla="*/ 154737 w 1148525"/>
                  <a:gd name="connsiteY64" fmla="*/ 68447 h 585250"/>
                  <a:gd name="connsiteX65" fmla="*/ 158347 w 1148525"/>
                  <a:gd name="connsiteY65" fmla="*/ 68447 h 585250"/>
                  <a:gd name="connsiteX66" fmla="*/ 158347 w 1148525"/>
                  <a:gd name="connsiteY66" fmla="*/ 61221 h 585250"/>
                  <a:gd name="connsiteX67" fmla="*/ 165573 w 1148525"/>
                  <a:gd name="connsiteY67" fmla="*/ 61221 h 585250"/>
                  <a:gd name="connsiteX68" fmla="*/ 172799 w 1148525"/>
                  <a:gd name="connsiteY68" fmla="*/ 64834 h 585250"/>
                  <a:gd name="connsiteX69" fmla="*/ 176410 w 1148525"/>
                  <a:gd name="connsiteY69" fmla="*/ 68447 h 585250"/>
                  <a:gd name="connsiteX70" fmla="*/ 180025 w 1148525"/>
                  <a:gd name="connsiteY70" fmla="*/ 72060 h 585250"/>
                  <a:gd name="connsiteX71" fmla="*/ 183636 w 1148525"/>
                  <a:gd name="connsiteY71" fmla="*/ 72060 h 585250"/>
                  <a:gd name="connsiteX72" fmla="*/ 187247 w 1148525"/>
                  <a:gd name="connsiteY72" fmla="*/ 68447 h 585250"/>
                  <a:gd name="connsiteX73" fmla="*/ 187247 w 1148525"/>
                  <a:gd name="connsiteY73" fmla="*/ 64834 h 585250"/>
                  <a:gd name="connsiteX74" fmla="*/ 190862 w 1148525"/>
                  <a:gd name="connsiteY74" fmla="*/ 64834 h 585250"/>
                  <a:gd name="connsiteX75" fmla="*/ 194472 w 1148525"/>
                  <a:gd name="connsiteY75" fmla="*/ 68447 h 585250"/>
                  <a:gd name="connsiteX76" fmla="*/ 194472 w 1148525"/>
                  <a:gd name="connsiteY76" fmla="*/ 72060 h 585250"/>
                  <a:gd name="connsiteX77" fmla="*/ 201698 w 1148525"/>
                  <a:gd name="connsiteY77" fmla="*/ 75673 h 585250"/>
                  <a:gd name="connsiteX78" fmla="*/ 208924 w 1148525"/>
                  <a:gd name="connsiteY78" fmla="*/ 75673 h 585250"/>
                  <a:gd name="connsiteX79" fmla="*/ 216150 w 1148525"/>
                  <a:gd name="connsiteY79" fmla="*/ 72060 h 585250"/>
                  <a:gd name="connsiteX80" fmla="*/ 219761 w 1148525"/>
                  <a:gd name="connsiteY80" fmla="*/ 64834 h 585250"/>
                  <a:gd name="connsiteX81" fmla="*/ 223376 w 1148525"/>
                  <a:gd name="connsiteY81" fmla="*/ 61221 h 585250"/>
                  <a:gd name="connsiteX82" fmla="*/ 223376 w 1148525"/>
                  <a:gd name="connsiteY82" fmla="*/ 53997 h 585250"/>
                  <a:gd name="connsiteX83" fmla="*/ 226987 w 1148525"/>
                  <a:gd name="connsiteY83" fmla="*/ 50384 h 585250"/>
                  <a:gd name="connsiteX84" fmla="*/ 230602 w 1148525"/>
                  <a:gd name="connsiteY84" fmla="*/ 50384 h 585250"/>
                  <a:gd name="connsiteX85" fmla="*/ 230602 w 1148525"/>
                  <a:gd name="connsiteY85" fmla="*/ 39545 h 585250"/>
                  <a:gd name="connsiteX86" fmla="*/ 234213 w 1148525"/>
                  <a:gd name="connsiteY86" fmla="*/ 35933 h 585250"/>
                  <a:gd name="connsiteX87" fmla="*/ 237824 w 1148525"/>
                  <a:gd name="connsiteY87" fmla="*/ 35933 h 585250"/>
                  <a:gd name="connsiteX88" fmla="*/ 237824 w 1148525"/>
                  <a:gd name="connsiteY88" fmla="*/ 32322 h 585250"/>
                  <a:gd name="connsiteX89" fmla="*/ 241439 w 1148525"/>
                  <a:gd name="connsiteY89" fmla="*/ 32322 h 585250"/>
                  <a:gd name="connsiteX90" fmla="*/ 241439 w 1148525"/>
                  <a:gd name="connsiteY90" fmla="*/ 35933 h 585250"/>
                  <a:gd name="connsiteX91" fmla="*/ 245049 w 1148525"/>
                  <a:gd name="connsiteY91" fmla="*/ 39545 h 585250"/>
                  <a:gd name="connsiteX92" fmla="*/ 241439 w 1148525"/>
                  <a:gd name="connsiteY92" fmla="*/ 43158 h 585250"/>
                  <a:gd name="connsiteX93" fmla="*/ 245049 w 1148525"/>
                  <a:gd name="connsiteY93" fmla="*/ 46771 h 585250"/>
                  <a:gd name="connsiteX94" fmla="*/ 248665 w 1148525"/>
                  <a:gd name="connsiteY94" fmla="*/ 46771 h 585250"/>
                  <a:gd name="connsiteX95" fmla="*/ 252275 w 1148525"/>
                  <a:gd name="connsiteY95" fmla="*/ 50384 h 585250"/>
                  <a:gd name="connsiteX96" fmla="*/ 252275 w 1148525"/>
                  <a:gd name="connsiteY96" fmla="*/ 53997 h 585250"/>
                  <a:gd name="connsiteX97" fmla="*/ 266727 w 1148525"/>
                  <a:gd name="connsiteY97" fmla="*/ 53997 h 585250"/>
                  <a:gd name="connsiteX98" fmla="*/ 273953 w 1148525"/>
                  <a:gd name="connsiteY98" fmla="*/ 50384 h 585250"/>
                  <a:gd name="connsiteX99" fmla="*/ 281179 w 1148525"/>
                  <a:gd name="connsiteY99" fmla="*/ 46771 h 585250"/>
                  <a:gd name="connsiteX100" fmla="*/ 331756 w 1148525"/>
                  <a:gd name="connsiteY100" fmla="*/ 46771 h 585250"/>
                  <a:gd name="connsiteX101" fmla="*/ 338982 w 1148525"/>
                  <a:gd name="connsiteY101" fmla="*/ 50384 h 585250"/>
                  <a:gd name="connsiteX102" fmla="*/ 367881 w 1148525"/>
                  <a:gd name="connsiteY102" fmla="*/ 50384 h 585250"/>
                  <a:gd name="connsiteX103" fmla="*/ 375107 w 1148525"/>
                  <a:gd name="connsiteY103" fmla="*/ 46771 h 585250"/>
                  <a:gd name="connsiteX104" fmla="*/ 382333 w 1148525"/>
                  <a:gd name="connsiteY104" fmla="*/ 43158 h 585250"/>
                  <a:gd name="connsiteX105" fmla="*/ 389559 w 1148525"/>
                  <a:gd name="connsiteY105" fmla="*/ 39545 h 585250"/>
                  <a:gd name="connsiteX106" fmla="*/ 396780 w 1148525"/>
                  <a:gd name="connsiteY106" fmla="*/ 39545 h 585250"/>
                  <a:gd name="connsiteX107" fmla="*/ 404006 w 1148525"/>
                  <a:gd name="connsiteY107" fmla="*/ 43158 h 585250"/>
                  <a:gd name="connsiteX108" fmla="*/ 414848 w 1148525"/>
                  <a:gd name="connsiteY108" fmla="*/ 43158 h 585250"/>
                  <a:gd name="connsiteX109" fmla="*/ 418458 w 1148525"/>
                  <a:gd name="connsiteY109" fmla="*/ 39545 h 585250"/>
                  <a:gd name="connsiteX110" fmla="*/ 425684 w 1148525"/>
                  <a:gd name="connsiteY110" fmla="*/ 35933 h 585250"/>
                  <a:gd name="connsiteX111" fmla="*/ 432910 w 1148525"/>
                  <a:gd name="connsiteY111" fmla="*/ 32322 h 585250"/>
                  <a:gd name="connsiteX112" fmla="*/ 436521 w 1148525"/>
                  <a:gd name="connsiteY112" fmla="*/ 32322 h 585250"/>
                  <a:gd name="connsiteX113" fmla="*/ 443747 w 1148525"/>
                  <a:gd name="connsiteY113" fmla="*/ 28709 h 585250"/>
                  <a:gd name="connsiteX114" fmla="*/ 450973 w 1148525"/>
                  <a:gd name="connsiteY114" fmla="*/ 28709 h 585250"/>
                  <a:gd name="connsiteX115" fmla="*/ 458199 w 1148525"/>
                  <a:gd name="connsiteY115" fmla="*/ 25096 h 585250"/>
                  <a:gd name="connsiteX116" fmla="*/ 465425 w 1148525"/>
                  <a:gd name="connsiteY116" fmla="*/ 21483 h 585250"/>
                  <a:gd name="connsiteX117" fmla="*/ 469035 w 1148525"/>
                  <a:gd name="connsiteY117" fmla="*/ 17870 h 585250"/>
                  <a:gd name="connsiteX118" fmla="*/ 476261 w 1148525"/>
                  <a:gd name="connsiteY118" fmla="*/ 14257 h 585250"/>
                  <a:gd name="connsiteX119" fmla="*/ 483487 w 1148525"/>
                  <a:gd name="connsiteY119" fmla="*/ 10644 h 585250"/>
                  <a:gd name="connsiteX120" fmla="*/ 487098 w 1148525"/>
                  <a:gd name="connsiteY120" fmla="*/ 7033 h 585250"/>
                  <a:gd name="connsiteX121" fmla="*/ 490713 w 1148525"/>
                  <a:gd name="connsiteY121" fmla="*/ 7033 h 585250"/>
                  <a:gd name="connsiteX122" fmla="*/ 494324 w 1148525"/>
                  <a:gd name="connsiteY122" fmla="*/ 3420 h 585250"/>
                  <a:gd name="connsiteX123" fmla="*/ 501550 w 1148525"/>
                  <a:gd name="connsiteY123" fmla="*/ -193 h 585250"/>
                  <a:gd name="connsiteX124" fmla="*/ 508776 w 1148525"/>
                  <a:gd name="connsiteY124" fmla="*/ -193 h 585250"/>
                  <a:gd name="connsiteX125" fmla="*/ 516002 w 1148525"/>
                  <a:gd name="connsiteY125" fmla="*/ 3420 h 585250"/>
                  <a:gd name="connsiteX126" fmla="*/ 523228 w 1148525"/>
                  <a:gd name="connsiteY126" fmla="*/ 7033 h 585250"/>
                  <a:gd name="connsiteX127" fmla="*/ 530449 w 1148525"/>
                  <a:gd name="connsiteY127" fmla="*/ 10644 h 585250"/>
                  <a:gd name="connsiteX128" fmla="*/ 534064 w 1148525"/>
                  <a:gd name="connsiteY128" fmla="*/ 14257 h 585250"/>
                  <a:gd name="connsiteX129" fmla="*/ 541290 w 1148525"/>
                  <a:gd name="connsiteY129" fmla="*/ 17870 h 585250"/>
                  <a:gd name="connsiteX130" fmla="*/ 570189 w 1148525"/>
                  <a:gd name="connsiteY130" fmla="*/ 46771 h 585250"/>
                  <a:gd name="connsiteX131" fmla="*/ 573805 w 1148525"/>
                  <a:gd name="connsiteY131" fmla="*/ 46771 h 585250"/>
                  <a:gd name="connsiteX132" fmla="*/ 577415 w 1148525"/>
                  <a:gd name="connsiteY132" fmla="*/ 50384 h 585250"/>
                  <a:gd name="connsiteX133" fmla="*/ 584641 w 1148525"/>
                  <a:gd name="connsiteY133" fmla="*/ 57610 h 585250"/>
                  <a:gd name="connsiteX134" fmla="*/ 613393 w 1148525"/>
                  <a:gd name="connsiteY134" fmla="*/ 57610 h 585250"/>
                  <a:gd name="connsiteX135" fmla="*/ 620766 w 1148525"/>
                  <a:gd name="connsiteY135" fmla="*/ 53997 h 585250"/>
                  <a:gd name="connsiteX136" fmla="*/ 627992 w 1148525"/>
                  <a:gd name="connsiteY136" fmla="*/ 53997 h 585250"/>
                  <a:gd name="connsiteX137" fmla="*/ 638682 w 1148525"/>
                  <a:gd name="connsiteY137" fmla="*/ 50384 h 585250"/>
                  <a:gd name="connsiteX138" fmla="*/ 682033 w 1148525"/>
                  <a:gd name="connsiteY138" fmla="*/ 50384 h 585250"/>
                  <a:gd name="connsiteX139" fmla="*/ 682033 w 1148525"/>
                  <a:gd name="connsiteY139" fmla="*/ 68447 h 585250"/>
                  <a:gd name="connsiteX140" fmla="*/ 678418 w 1148525"/>
                  <a:gd name="connsiteY140" fmla="*/ 75673 h 585250"/>
                  <a:gd name="connsiteX141" fmla="*/ 678418 w 1148525"/>
                  <a:gd name="connsiteY141" fmla="*/ 79286 h 585250"/>
                  <a:gd name="connsiteX142" fmla="*/ 674807 w 1148525"/>
                  <a:gd name="connsiteY142" fmla="*/ 82899 h 585250"/>
                  <a:gd name="connsiteX143" fmla="*/ 674807 w 1148525"/>
                  <a:gd name="connsiteY143" fmla="*/ 86512 h 585250"/>
                  <a:gd name="connsiteX144" fmla="*/ 678418 w 1148525"/>
                  <a:gd name="connsiteY144" fmla="*/ 90122 h 585250"/>
                  <a:gd name="connsiteX145" fmla="*/ 685644 w 1148525"/>
                  <a:gd name="connsiteY145" fmla="*/ 90122 h 585250"/>
                  <a:gd name="connsiteX146" fmla="*/ 696485 w 1148525"/>
                  <a:gd name="connsiteY146" fmla="*/ 82899 h 585250"/>
                  <a:gd name="connsiteX147" fmla="*/ 703706 w 1148525"/>
                  <a:gd name="connsiteY147" fmla="*/ 79286 h 585250"/>
                  <a:gd name="connsiteX148" fmla="*/ 710932 w 1148525"/>
                  <a:gd name="connsiteY148" fmla="*/ 75673 h 585250"/>
                  <a:gd name="connsiteX149" fmla="*/ 718158 w 1148525"/>
                  <a:gd name="connsiteY149" fmla="*/ 68447 h 585250"/>
                  <a:gd name="connsiteX150" fmla="*/ 728995 w 1148525"/>
                  <a:gd name="connsiteY150" fmla="*/ 61221 h 585250"/>
                  <a:gd name="connsiteX151" fmla="*/ 739836 w 1148525"/>
                  <a:gd name="connsiteY151" fmla="*/ 57610 h 585250"/>
                  <a:gd name="connsiteX152" fmla="*/ 754283 w 1148525"/>
                  <a:gd name="connsiteY152" fmla="*/ 46923 h 585250"/>
                  <a:gd name="connsiteX153" fmla="*/ 765124 w 1148525"/>
                  <a:gd name="connsiteY153" fmla="*/ 39545 h 585250"/>
                  <a:gd name="connsiteX154" fmla="*/ 772350 w 1148525"/>
                  <a:gd name="connsiteY154" fmla="*/ 35933 h 585250"/>
                  <a:gd name="connsiteX155" fmla="*/ 783187 w 1148525"/>
                  <a:gd name="connsiteY155" fmla="*/ 28709 h 585250"/>
                  <a:gd name="connsiteX156" fmla="*/ 794023 w 1148525"/>
                  <a:gd name="connsiteY156" fmla="*/ 25245 h 585250"/>
                  <a:gd name="connsiteX157" fmla="*/ 804865 w 1148525"/>
                  <a:gd name="connsiteY157" fmla="*/ 18022 h 585250"/>
                  <a:gd name="connsiteX158" fmla="*/ 812086 w 1148525"/>
                  <a:gd name="connsiteY158" fmla="*/ 14257 h 585250"/>
                  <a:gd name="connsiteX159" fmla="*/ 819312 w 1148525"/>
                  <a:gd name="connsiteY159" fmla="*/ 14257 h 585250"/>
                  <a:gd name="connsiteX160" fmla="*/ 830153 w 1148525"/>
                  <a:gd name="connsiteY160" fmla="*/ 10644 h 585250"/>
                  <a:gd name="connsiteX161" fmla="*/ 844600 w 1148525"/>
                  <a:gd name="connsiteY161" fmla="*/ 10644 h 585250"/>
                  <a:gd name="connsiteX162" fmla="*/ 848216 w 1148525"/>
                  <a:gd name="connsiteY162" fmla="*/ 7033 h 585250"/>
                  <a:gd name="connsiteX163" fmla="*/ 855442 w 1148525"/>
                  <a:gd name="connsiteY163" fmla="*/ 7033 h 585250"/>
                  <a:gd name="connsiteX164" fmla="*/ 855442 w 1148525"/>
                  <a:gd name="connsiteY164" fmla="*/ 10644 h 585250"/>
                  <a:gd name="connsiteX165" fmla="*/ 859052 w 1148525"/>
                  <a:gd name="connsiteY165" fmla="*/ 18022 h 585250"/>
                  <a:gd name="connsiteX166" fmla="*/ 859052 w 1148525"/>
                  <a:gd name="connsiteY166" fmla="*/ 54147 h 585250"/>
                  <a:gd name="connsiteX167" fmla="*/ 855442 w 1148525"/>
                  <a:gd name="connsiteY167" fmla="*/ 61221 h 585250"/>
                  <a:gd name="connsiteX168" fmla="*/ 855442 w 1148525"/>
                  <a:gd name="connsiteY168" fmla="*/ 72060 h 585250"/>
                  <a:gd name="connsiteX169" fmla="*/ 851826 w 1148525"/>
                  <a:gd name="connsiteY169" fmla="*/ 79286 h 585250"/>
                  <a:gd name="connsiteX170" fmla="*/ 851826 w 1148525"/>
                  <a:gd name="connsiteY170" fmla="*/ 82899 h 585250"/>
                  <a:gd name="connsiteX171" fmla="*/ 855442 w 1148525"/>
                  <a:gd name="connsiteY171" fmla="*/ 86512 h 585250"/>
                  <a:gd name="connsiteX172" fmla="*/ 866278 w 1148525"/>
                  <a:gd name="connsiteY172" fmla="*/ 90122 h 585250"/>
                  <a:gd name="connsiteX173" fmla="*/ 880730 w 1148525"/>
                  <a:gd name="connsiteY173" fmla="*/ 97348 h 585250"/>
                  <a:gd name="connsiteX174" fmla="*/ 891567 w 1148525"/>
                  <a:gd name="connsiteY174" fmla="*/ 100961 h 585250"/>
                  <a:gd name="connsiteX175" fmla="*/ 898793 w 1148525"/>
                  <a:gd name="connsiteY175" fmla="*/ 104574 h 585250"/>
                  <a:gd name="connsiteX176" fmla="*/ 909629 w 1148525"/>
                  <a:gd name="connsiteY176" fmla="*/ 111800 h 585250"/>
                  <a:gd name="connsiteX177" fmla="*/ 920466 w 1148525"/>
                  <a:gd name="connsiteY177" fmla="*/ 119024 h 585250"/>
                  <a:gd name="connsiteX178" fmla="*/ 931307 w 1148525"/>
                  <a:gd name="connsiteY178" fmla="*/ 126250 h 585250"/>
                  <a:gd name="connsiteX179" fmla="*/ 945754 w 1148525"/>
                  <a:gd name="connsiteY179" fmla="*/ 133476 h 585250"/>
                  <a:gd name="connsiteX180" fmla="*/ 963822 w 1148525"/>
                  <a:gd name="connsiteY180" fmla="*/ 147925 h 585250"/>
                  <a:gd name="connsiteX181" fmla="*/ 967432 w 1148525"/>
                  <a:gd name="connsiteY181" fmla="*/ 151538 h 585250"/>
                  <a:gd name="connsiteX182" fmla="*/ 971043 w 1148525"/>
                  <a:gd name="connsiteY182" fmla="*/ 151538 h 585250"/>
                  <a:gd name="connsiteX183" fmla="*/ 974658 w 1148525"/>
                  <a:gd name="connsiteY183" fmla="*/ 155151 h 585250"/>
                  <a:gd name="connsiteX184" fmla="*/ 981884 w 1148525"/>
                  <a:gd name="connsiteY184" fmla="*/ 158764 h 585250"/>
                  <a:gd name="connsiteX185" fmla="*/ 985495 w 1148525"/>
                  <a:gd name="connsiteY185" fmla="*/ 165990 h 585250"/>
                  <a:gd name="connsiteX186" fmla="*/ 989110 w 1148525"/>
                  <a:gd name="connsiteY186" fmla="*/ 173214 h 585250"/>
                  <a:gd name="connsiteX187" fmla="*/ 989110 w 1148525"/>
                  <a:gd name="connsiteY187" fmla="*/ 176827 h 585250"/>
                  <a:gd name="connsiteX188" fmla="*/ 992721 w 1148525"/>
                  <a:gd name="connsiteY188" fmla="*/ 180440 h 585250"/>
                  <a:gd name="connsiteX189" fmla="*/ 996331 w 1148525"/>
                  <a:gd name="connsiteY189" fmla="*/ 180440 h 585250"/>
                  <a:gd name="connsiteX190" fmla="*/ 999947 w 1148525"/>
                  <a:gd name="connsiteY190" fmla="*/ 184053 h 585250"/>
                  <a:gd name="connsiteX191" fmla="*/ 1003557 w 1148525"/>
                  <a:gd name="connsiteY191" fmla="*/ 184053 h 585250"/>
                  <a:gd name="connsiteX192" fmla="*/ 1010783 w 1148525"/>
                  <a:gd name="connsiteY192" fmla="*/ 187666 h 585250"/>
                  <a:gd name="connsiteX193" fmla="*/ 1014399 w 1148525"/>
                  <a:gd name="connsiteY193" fmla="*/ 194889 h 585250"/>
                  <a:gd name="connsiteX194" fmla="*/ 1018009 w 1148525"/>
                  <a:gd name="connsiteY194" fmla="*/ 198502 h 585250"/>
                  <a:gd name="connsiteX195" fmla="*/ 1018009 w 1148525"/>
                  <a:gd name="connsiteY195" fmla="*/ 202115 h 585250"/>
                  <a:gd name="connsiteX196" fmla="*/ 1021620 w 1148525"/>
                  <a:gd name="connsiteY196" fmla="*/ 202115 h 585250"/>
                  <a:gd name="connsiteX197" fmla="*/ 1021620 w 1148525"/>
                  <a:gd name="connsiteY197" fmla="*/ 205728 h 585250"/>
                  <a:gd name="connsiteX198" fmla="*/ 1028846 w 1148525"/>
                  <a:gd name="connsiteY198" fmla="*/ 209341 h 585250"/>
                  <a:gd name="connsiteX199" fmla="*/ 1032461 w 1148525"/>
                  <a:gd name="connsiteY199" fmla="*/ 212954 h 585250"/>
                  <a:gd name="connsiteX200" fmla="*/ 1036072 w 1148525"/>
                  <a:gd name="connsiteY200" fmla="*/ 212954 h 585250"/>
                  <a:gd name="connsiteX201" fmla="*/ 1039687 w 1148525"/>
                  <a:gd name="connsiteY201" fmla="*/ 216567 h 585250"/>
                  <a:gd name="connsiteX202" fmla="*/ 1043298 w 1148525"/>
                  <a:gd name="connsiteY202" fmla="*/ 216567 h 585250"/>
                  <a:gd name="connsiteX203" fmla="*/ 1046908 w 1148525"/>
                  <a:gd name="connsiteY203" fmla="*/ 220178 h 585250"/>
                  <a:gd name="connsiteX204" fmla="*/ 1050524 w 1148525"/>
                  <a:gd name="connsiteY204" fmla="*/ 227404 h 585250"/>
                  <a:gd name="connsiteX205" fmla="*/ 1054134 w 1148525"/>
                  <a:gd name="connsiteY205" fmla="*/ 238243 h 585250"/>
                  <a:gd name="connsiteX206" fmla="*/ 1057750 w 1148525"/>
                  <a:gd name="connsiteY206" fmla="*/ 245469 h 585250"/>
                  <a:gd name="connsiteX207" fmla="*/ 1061360 w 1148525"/>
                  <a:gd name="connsiteY207" fmla="*/ 249079 h 585250"/>
                  <a:gd name="connsiteX208" fmla="*/ 1068586 w 1148525"/>
                  <a:gd name="connsiteY208" fmla="*/ 256305 h 585250"/>
                  <a:gd name="connsiteX209" fmla="*/ 1090264 w 1148525"/>
                  <a:gd name="connsiteY209" fmla="*/ 256305 h 585250"/>
                  <a:gd name="connsiteX210" fmla="*/ 1093875 w 1148525"/>
                  <a:gd name="connsiteY210" fmla="*/ 252692 h 585250"/>
                  <a:gd name="connsiteX211" fmla="*/ 1104711 w 1148525"/>
                  <a:gd name="connsiteY211" fmla="*/ 252692 h 585250"/>
                  <a:gd name="connsiteX212" fmla="*/ 1108327 w 1148525"/>
                  <a:gd name="connsiteY212" fmla="*/ 259918 h 585250"/>
                  <a:gd name="connsiteX213" fmla="*/ 1115553 w 1148525"/>
                  <a:gd name="connsiteY213" fmla="*/ 263531 h 585250"/>
                  <a:gd name="connsiteX214" fmla="*/ 1119163 w 1148525"/>
                  <a:gd name="connsiteY214" fmla="*/ 263531 h 585250"/>
                  <a:gd name="connsiteX215" fmla="*/ 1122779 w 1148525"/>
                  <a:gd name="connsiteY215" fmla="*/ 259918 h 585250"/>
                  <a:gd name="connsiteX216" fmla="*/ 1126389 w 1148525"/>
                  <a:gd name="connsiteY216" fmla="*/ 259918 h 585250"/>
                  <a:gd name="connsiteX217" fmla="*/ 1130000 w 1148525"/>
                  <a:gd name="connsiteY217" fmla="*/ 263531 h 585250"/>
                  <a:gd name="connsiteX218" fmla="*/ 1137226 w 1148525"/>
                  <a:gd name="connsiteY218" fmla="*/ 263531 h 585250"/>
                  <a:gd name="connsiteX219" fmla="*/ 1140841 w 1148525"/>
                  <a:gd name="connsiteY219" fmla="*/ 259918 h 585250"/>
                  <a:gd name="connsiteX220" fmla="*/ 1148067 w 1148525"/>
                  <a:gd name="connsiteY220" fmla="*/ 259918 h 585250"/>
                  <a:gd name="connsiteX221" fmla="*/ 1148067 w 1148525"/>
                  <a:gd name="connsiteY221" fmla="*/ 263531 h 585250"/>
                  <a:gd name="connsiteX222" fmla="*/ 1144452 w 1148525"/>
                  <a:gd name="connsiteY222" fmla="*/ 267144 h 585250"/>
                  <a:gd name="connsiteX223" fmla="*/ 1140841 w 1148525"/>
                  <a:gd name="connsiteY223" fmla="*/ 274368 h 585250"/>
                  <a:gd name="connsiteX224" fmla="*/ 1137226 w 1148525"/>
                  <a:gd name="connsiteY224" fmla="*/ 277981 h 585250"/>
                  <a:gd name="connsiteX225" fmla="*/ 1133615 w 1148525"/>
                  <a:gd name="connsiteY225" fmla="*/ 285207 h 585250"/>
                  <a:gd name="connsiteX226" fmla="*/ 1130000 w 1148525"/>
                  <a:gd name="connsiteY226" fmla="*/ 292433 h 585250"/>
                  <a:gd name="connsiteX227" fmla="*/ 1130000 w 1148525"/>
                  <a:gd name="connsiteY227" fmla="*/ 296046 h 585250"/>
                  <a:gd name="connsiteX228" fmla="*/ 1111937 w 1148525"/>
                  <a:gd name="connsiteY228" fmla="*/ 346623 h 585250"/>
                  <a:gd name="connsiteX229" fmla="*/ 1111937 w 1148525"/>
                  <a:gd name="connsiteY229" fmla="*/ 357459 h 585250"/>
                  <a:gd name="connsiteX230" fmla="*/ 1108327 w 1148525"/>
                  <a:gd name="connsiteY230" fmla="*/ 361072 h 585250"/>
                  <a:gd name="connsiteX231" fmla="*/ 1108327 w 1148525"/>
                  <a:gd name="connsiteY231" fmla="*/ 368298 h 585250"/>
                  <a:gd name="connsiteX232" fmla="*/ 1104711 w 1148525"/>
                  <a:gd name="connsiteY232" fmla="*/ 375524 h 585250"/>
                  <a:gd name="connsiteX233" fmla="*/ 1061360 w 1148525"/>
                  <a:gd name="connsiteY233" fmla="*/ 455003 h 585250"/>
                  <a:gd name="connsiteX234" fmla="*/ 1057750 w 1148525"/>
                  <a:gd name="connsiteY234" fmla="*/ 462226 h 585250"/>
                  <a:gd name="connsiteX235" fmla="*/ 1057750 w 1148525"/>
                  <a:gd name="connsiteY235" fmla="*/ 465839 h 585250"/>
                  <a:gd name="connsiteX236" fmla="*/ 1054134 w 1148525"/>
                  <a:gd name="connsiteY236" fmla="*/ 469452 h 585250"/>
                  <a:gd name="connsiteX237" fmla="*/ 1046908 w 1148525"/>
                  <a:gd name="connsiteY237" fmla="*/ 469452 h 585250"/>
                  <a:gd name="connsiteX238" fmla="*/ 1039687 w 1148525"/>
                  <a:gd name="connsiteY238" fmla="*/ 465839 h 585250"/>
                  <a:gd name="connsiteX239" fmla="*/ 1032461 w 1148525"/>
                  <a:gd name="connsiteY239" fmla="*/ 465839 h 585250"/>
                  <a:gd name="connsiteX240" fmla="*/ 1025235 w 1148525"/>
                  <a:gd name="connsiteY240" fmla="*/ 458616 h 585250"/>
                  <a:gd name="connsiteX241" fmla="*/ 1014399 w 1148525"/>
                  <a:gd name="connsiteY241" fmla="*/ 458616 h 585250"/>
                  <a:gd name="connsiteX242" fmla="*/ 1007173 w 1148525"/>
                  <a:gd name="connsiteY242" fmla="*/ 455003 h 585250"/>
                  <a:gd name="connsiteX243" fmla="*/ 999947 w 1148525"/>
                  <a:gd name="connsiteY243" fmla="*/ 451390 h 585250"/>
                  <a:gd name="connsiteX244" fmla="*/ 992721 w 1148525"/>
                  <a:gd name="connsiteY244" fmla="*/ 451390 h 585250"/>
                  <a:gd name="connsiteX245" fmla="*/ 985495 w 1148525"/>
                  <a:gd name="connsiteY245" fmla="*/ 447777 h 585250"/>
                  <a:gd name="connsiteX246" fmla="*/ 978269 w 1148525"/>
                  <a:gd name="connsiteY246" fmla="*/ 451390 h 585250"/>
                  <a:gd name="connsiteX247" fmla="*/ 971043 w 1148525"/>
                  <a:gd name="connsiteY247" fmla="*/ 451390 h 585250"/>
                  <a:gd name="connsiteX248" fmla="*/ 963822 w 1148525"/>
                  <a:gd name="connsiteY248" fmla="*/ 455003 h 585250"/>
                  <a:gd name="connsiteX249" fmla="*/ 952980 w 1148525"/>
                  <a:gd name="connsiteY249" fmla="*/ 455003 h 585250"/>
                  <a:gd name="connsiteX250" fmla="*/ 945754 w 1148525"/>
                  <a:gd name="connsiteY250" fmla="*/ 462226 h 585250"/>
                  <a:gd name="connsiteX251" fmla="*/ 938529 w 1148525"/>
                  <a:gd name="connsiteY251" fmla="*/ 465839 h 585250"/>
                  <a:gd name="connsiteX252" fmla="*/ 931307 w 1148525"/>
                  <a:gd name="connsiteY252" fmla="*/ 469452 h 585250"/>
                  <a:gd name="connsiteX253" fmla="*/ 924081 w 1148525"/>
                  <a:gd name="connsiteY253" fmla="*/ 480291 h 585250"/>
                  <a:gd name="connsiteX254" fmla="*/ 920466 w 1148525"/>
                  <a:gd name="connsiteY254" fmla="*/ 483904 h 585250"/>
                  <a:gd name="connsiteX255" fmla="*/ 913240 w 1148525"/>
                  <a:gd name="connsiteY255" fmla="*/ 487515 h 585250"/>
                  <a:gd name="connsiteX256" fmla="*/ 909629 w 1148525"/>
                  <a:gd name="connsiteY256" fmla="*/ 498354 h 585250"/>
                  <a:gd name="connsiteX257" fmla="*/ 906019 w 1148525"/>
                  <a:gd name="connsiteY257" fmla="*/ 501967 h 585250"/>
                  <a:gd name="connsiteX258" fmla="*/ 898793 w 1148525"/>
                  <a:gd name="connsiteY258" fmla="*/ 509193 h 585250"/>
                  <a:gd name="connsiteX259" fmla="*/ 895177 w 1148525"/>
                  <a:gd name="connsiteY259" fmla="*/ 516416 h 585250"/>
                  <a:gd name="connsiteX260" fmla="*/ 891567 w 1148525"/>
                  <a:gd name="connsiteY260" fmla="*/ 520029 h 585250"/>
                  <a:gd name="connsiteX261" fmla="*/ 887952 w 1148525"/>
                  <a:gd name="connsiteY261" fmla="*/ 523642 h 585250"/>
                  <a:gd name="connsiteX262" fmla="*/ 884341 w 1148525"/>
                  <a:gd name="connsiteY262" fmla="*/ 527255 h 585250"/>
                  <a:gd name="connsiteX263" fmla="*/ 877115 w 1148525"/>
                  <a:gd name="connsiteY263" fmla="*/ 530868 h 585250"/>
                  <a:gd name="connsiteX264" fmla="*/ 859052 w 1148525"/>
                  <a:gd name="connsiteY264" fmla="*/ 530868 h 585250"/>
                  <a:gd name="connsiteX265" fmla="*/ 851826 w 1148525"/>
                  <a:gd name="connsiteY265" fmla="*/ 534481 h 585250"/>
                  <a:gd name="connsiteX266" fmla="*/ 840990 w 1148525"/>
                  <a:gd name="connsiteY266" fmla="*/ 541705 h 585250"/>
                  <a:gd name="connsiteX267" fmla="*/ 833764 w 1148525"/>
                  <a:gd name="connsiteY267" fmla="*/ 541705 h 585250"/>
                  <a:gd name="connsiteX268" fmla="*/ 826538 w 1148525"/>
                  <a:gd name="connsiteY268" fmla="*/ 545318 h 585250"/>
                  <a:gd name="connsiteX269" fmla="*/ 819312 w 1148525"/>
                  <a:gd name="connsiteY269" fmla="*/ 548931 h 585250"/>
                  <a:gd name="connsiteX270" fmla="*/ 808475 w 1148525"/>
                  <a:gd name="connsiteY270" fmla="*/ 552544 h 585250"/>
                  <a:gd name="connsiteX271" fmla="*/ 797639 w 1148525"/>
                  <a:gd name="connsiteY271" fmla="*/ 552544 h 585250"/>
                  <a:gd name="connsiteX272" fmla="*/ 783187 w 1148525"/>
                  <a:gd name="connsiteY272" fmla="*/ 548931 h 585250"/>
                  <a:gd name="connsiteX273" fmla="*/ 775961 w 1148525"/>
                  <a:gd name="connsiteY273" fmla="*/ 545318 h 585250"/>
                  <a:gd name="connsiteX274" fmla="*/ 765124 w 1148525"/>
                  <a:gd name="connsiteY274" fmla="*/ 541705 h 585250"/>
                  <a:gd name="connsiteX275" fmla="*/ 750672 w 1148525"/>
                  <a:gd name="connsiteY275" fmla="*/ 538094 h 585250"/>
                  <a:gd name="connsiteX276" fmla="*/ 736221 w 1148525"/>
                  <a:gd name="connsiteY276" fmla="*/ 534481 h 585250"/>
                  <a:gd name="connsiteX277" fmla="*/ 725384 w 1148525"/>
                  <a:gd name="connsiteY277" fmla="*/ 527255 h 585250"/>
                  <a:gd name="connsiteX278" fmla="*/ 714547 w 1148525"/>
                  <a:gd name="connsiteY278" fmla="*/ 527255 h 585250"/>
                  <a:gd name="connsiteX279" fmla="*/ 700095 w 1148525"/>
                  <a:gd name="connsiteY279" fmla="*/ 523642 h 585250"/>
                  <a:gd name="connsiteX280" fmla="*/ 689259 w 1148525"/>
                  <a:gd name="connsiteY280" fmla="*/ 520029 h 585250"/>
                  <a:gd name="connsiteX281" fmla="*/ 678418 w 1148525"/>
                  <a:gd name="connsiteY281" fmla="*/ 516416 h 585250"/>
                  <a:gd name="connsiteX282" fmla="*/ 663970 w 1148525"/>
                  <a:gd name="connsiteY282" fmla="*/ 512803 h 585250"/>
                  <a:gd name="connsiteX283" fmla="*/ 656744 w 1148525"/>
                  <a:gd name="connsiteY283" fmla="*/ 509193 h 585250"/>
                  <a:gd name="connsiteX284" fmla="*/ 645908 w 1148525"/>
                  <a:gd name="connsiteY284" fmla="*/ 509193 h 585250"/>
                  <a:gd name="connsiteX285" fmla="*/ 631456 w 1148525"/>
                  <a:gd name="connsiteY285" fmla="*/ 505580 h 585250"/>
                  <a:gd name="connsiteX286" fmla="*/ 620615 w 1148525"/>
                  <a:gd name="connsiteY286" fmla="*/ 501967 h 585250"/>
                  <a:gd name="connsiteX287" fmla="*/ 617004 w 1148525"/>
                  <a:gd name="connsiteY287" fmla="*/ 494741 h 585250"/>
                  <a:gd name="connsiteX288" fmla="*/ 606167 w 1148525"/>
                  <a:gd name="connsiteY288" fmla="*/ 483904 h 585250"/>
                  <a:gd name="connsiteX289" fmla="*/ 595326 w 1148525"/>
                  <a:gd name="connsiteY289" fmla="*/ 473065 h 585250"/>
                  <a:gd name="connsiteX290" fmla="*/ 588105 w 1148525"/>
                  <a:gd name="connsiteY290" fmla="*/ 465839 h 585250"/>
                  <a:gd name="connsiteX291" fmla="*/ 580879 w 1148525"/>
                  <a:gd name="connsiteY291" fmla="*/ 462226 h 585250"/>
                  <a:gd name="connsiteX292" fmla="*/ 573653 w 1148525"/>
                  <a:gd name="connsiteY292" fmla="*/ 455003 h 585250"/>
                  <a:gd name="connsiteX293" fmla="*/ 566427 w 1148525"/>
                  <a:gd name="connsiteY293" fmla="*/ 447777 h 585250"/>
                  <a:gd name="connsiteX294" fmla="*/ 559353 w 1148525"/>
                  <a:gd name="connsiteY294" fmla="*/ 444164 h 585250"/>
                  <a:gd name="connsiteX295" fmla="*/ 552127 w 1148525"/>
                  <a:gd name="connsiteY295" fmla="*/ 436938 h 585250"/>
                  <a:gd name="connsiteX296" fmla="*/ 544901 w 1148525"/>
                  <a:gd name="connsiteY296" fmla="*/ 429714 h 585250"/>
                  <a:gd name="connsiteX297" fmla="*/ 541139 w 1148525"/>
                  <a:gd name="connsiteY297" fmla="*/ 426101 h 585250"/>
                  <a:gd name="connsiteX298" fmla="*/ 530302 w 1148525"/>
                  <a:gd name="connsiteY298" fmla="*/ 418875 h 585250"/>
                  <a:gd name="connsiteX299" fmla="*/ 523076 w 1148525"/>
                  <a:gd name="connsiteY299" fmla="*/ 415262 h 585250"/>
                  <a:gd name="connsiteX300" fmla="*/ 516002 w 1148525"/>
                  <a:gd name="connsiteY300" fmla="*/ 408036 h 585250"/>
                  <a:gd name="connsiteX301" fmla="*/ 512386 w 1148525"/>
                  <a:gd name="connsiteY301" fmla="*/ 404426 h 585250"/>
                  <a:gd name="connsiteX302" fmla="*/ 505160 w 1148525"/>
                  <a:gd name="connsiteY302" fmla="*/ 400813 h 585250"/>
                  <a:gd name="connsiteX303" fmla="*/ 501550 w 1148525"/>
                  <a:gd name="connsiteY303" fmla="*/ 397200 h 585250"/>
                  <a:gd name="connsiteX304" fmla="*/ 501550 w 1148525"/>
                  <a:gd name="connsiteY304" fmla="*/ 393587 h 585250"/>
                  <a:gd name="connsiteX305" fmla="*/ 494324 w 1148525"/>
                  <a:gd name="connsiteY305" fmla="*/ 393587 h 585250"/>
                  <a:gd name="connsiteX306" fmla="*/ 490713 w 1148525"/>
                  <a:gd name="connsiteY306" fmla="*/ 397200 h 585250"/>
                  <a:gd name="connsiteX307" fmla="*/ 487098 w 1148525"/>
                  <a:gd name="connsiteY307" fmla="*/ 404426 h 585250"/>
                  <a:gd name="connsiteX308" fmla="*/ 479872 w 1148525"/>
                  <a:gd name="connsiteY308" fmla="*/ 408036 h 585250"/>
                  <a:gd name="connsiteX309" fmla="*/ 414848 w 1148525"/>
                  <a:gd name="connsiteY309" fmla="*/ 465839 h 585250"/>
                  <a:gd name="connsiteX310" fmla="*/ 411232 w 1148525"/>
                  <a:gd name="connsiteY310" fmla="*/ 465839 h 585250"/>
                  <a:gd name="connsiteX311" fmla="*/ 411232 w 1148525"/>
                  <a:gd name="connsiteY311" fmla="*/ 480291 h 585250"/>
                  <a:gd name="connsiteX312" fmla="*/ 414848 w 1148525"/>
                  <a:gd name="connsiteY312" fmla="*/ 491128 h 585250"/>
                  <a:gd name="connsiteX313" fmla="*/ 414848 w 1148525"/>
                  <a:gd name="connsiteY313" fmla="*/ 501967 h 585250"/>
                  <a:gd name="connsiteX314" fmla="*/ 418458 w 1148525"/>
                  <a:gd name="connsiteY314" fmla="*/ 509193 h 585250"/>
                  <a:gd name="connsiteX315" fmla="*/ 418458 w 1148525"/>
                  <a:gd name="connsiteY315" fmla="*/ 520029 h 585250"/>
                  <a:gd name="connsiteX316" fmla="*/ 422069 w 1148525"/>
                  <a:gd name="connsiteY316" fmla="*/ 530868 h 585250"/>
                  <a:gd name="connsiteX317" fmla="*/ 422069 w 1148525"/>
                  <a:gd name="connsiteY317" fmla="*/ 545318 h 585250"/>
                  <a:gd name="connsiteX318" fmla="*/ 418458 w 1148525"/>
                  <a:gd name="connsiteY318" fmla="*/ 548931 h 585250"/>
                  <a:gd name="connsiteX319" fmla="*/ 414848 w 1148525"/>
                  <a:gd name="connsiteY319" fmla="*/ 552544 h 585250"/>
                  <a:gd name="connsiteX320" fmla="*/ 411232 w 1148525"/>
                  <a:gd name="connsiteY320" fmla="*/ 556157 h 585250"/>
                  <a:gd name="connsiteX321" fmla="*/ 404006 w 1148525"/>
                  <a:gd name="connsiteY321" fmla="*/ 563383 h 585250"/>
                  <a:gd name="connsiteX322" fmla="*/ 396780 w 1148525"/>
                  <a:gd name="connsiteY322" fmla="*/ 566993 h 585250"/>
                  <a:gd name="connsiteX323" fmla="*/ 393170 w 1148525"/>
                  <a:gd name="connsiteY323" fmla="*/ 570606 h 585250"/>
                  <a:gd name="connsiteX324" fmla="*/ 389559 w 1148525"/>
                  <a:gd name="connsiteY324" fmla="*/ 574219 h 585250"/>
                  <a:gd name="connsiteX325" fmla="*/ 385944 w 1148525"/>
                  <a:gd name="connsiteY325" fmla="*/ 574219 h 585250"/>
                  <a:gd name="connsiteX326" fmla="*/ 382333 w 1148525"/>
                  <a:gd name="connsiteY326" fmla="*/ 577832 h 585250"/>
                  <a:gd name="connsiteX327" fmla="*/ 378718 w 1148525"/>
                  <a:gd name="connsiteY327" fmla="*/ 581445 h 585250"/>
                  <a:gd name="connsiteX328" fmla="*/ 375107 w 1148525"/>
                  <a:gd name="connsiteY328" fmla="*/ 581445 h 585250"/>
                  <a:gd name="connsiteX329" fmla="*/ 371492 w 1148525"/>
                  <a:gd name="connsiteY329" fmla="*/ 577832 h 585250"/>
                  <a:gd name="connsiteX330" fmla="*/ 371492 w 1148525"/>
                  <a:gd name="connsiteY330" fmla="*/ 570606 h 585250"/>
                  <a:gd name="connsiteX331" fmla="*/ 367881 w 1148525"/>
                  <a:gd name="connsiteY331" fmla="*/ 570606 h 585250"/>
                  <a:gd name="connsiteX332" fmla="*/ 367881 w 1148525"/>
                  <a:gd name="connsiteY332" fmla="*/ 570606 h 585250"/>
                  <a:gd name="connsiteX333" fmla="*/ 364271 w 1148525"/>
                  <a:gd name="connsiteY333" fmla="*/ 570606 h 585250"/>
                  <a:gd name="connsiteX334" fmla="*/ 364271 w 1148525"/>
                  <a:gd name="connsiteY334" fmla="*/ 585058 h 585250"/>
                  <a:gd name="connsiteX335" fmla="*/ 353429 w 1148525"/>
                  <a:gd name="connsiteY335" fmla="*/ 585058 h 585250"/>
                  <a:gd name="connsiteX336" fmla="*/ 349819 w 1148525"/>
                  <a:gd name="connsiteY336" fmla="*/ 581445 h 585250"/>
                  <a:gd name="connsiteX337" fmla="*/ 346203 w 1148525"/>
                  <a:gd name="connsiteY337" fmla="*/ 581445 h 585250"/>
                  <a:gd name="connsiteX338" fmla="*/ 346203 w 1148525"/>
                  <a:gd name="connsiteY338" fmla="*/ 563383 h 585250"/>
                  <a:gd name="connsiteX339" fmla="*/ 349819 w 1148525"/>
                  <a:gd name="connsiteY339" fmla="*/ 559770 h 585250"/>
                  <a:gd name="connsiteX340" fmla="*/ 335367 w 1148525"/>
                  <a:gd name="connsiteY340" fmla="*/ 559770 h 585250"/>
                  <a:gd name="connsiteX341" fmla="*/ 335367 w 1148525"/>
                  <a:gd name="connsiteY341" fmla="*/ 563383 h 585250"/>
                  <a:gd name="connsiteX342" fmla="*/ 328141 w 1148525"/>
                  <a:gd name="connsiteY342" fmla="*/ 563383 h 585250"/>
                  <a:gd name="connsiteX343" fmla="*/ 328141 w 1148525"/>
                  <a:gd name="connsiteY343" fmla="*/ 559770 h 585250"/>
                  <a:gd name="connsiteX344" fmla="*/ 324530 w 1148525"/>
                  <a:gd name="connsiteY344" fmla="*/ 559770 h 585250"/>
                  <a:gd name="connsiteX345" fmla="*/ 324530 w 1148525"/>
                  <a:gd name="connsiteY345" fmla="*/ 556157 h 585250"/>
                  <a:gd name="connsiteX346" fmla="*/ 320915 w 1148525"/>
                  <a:gd name="connsiteY346" fmla="*/ 552544 h 585250"/>
                  <a:gd name="connsiteX347" fmla="*/ 317304 w 1148525"/>
                  <a:gd name="connsiteY347" fmla="*/ 552544 h 585250"/>
                  <a:gd name="connsiteX348" fmla="*/ 317304 w 1148525"/>
                  <a:gd name="connsiteY348" fmla="*/ 556157 h 585250"/>
                  <a:gd name="connsiteX349" fmla="*/ 310078 w 1148525"/>
                  <a:gd name="connsiteY349" fmla="*/ 556157 h 585250"/>
                  <a:gd name="connsiteX350" fmla="*/ 306468 w 1148525"/>
                  <a:gd name="connsiteY350" fmla="*/ 559770 h 585250"/>
                  <a:gd name="connsiteX351" fmla="*/ 302852 w 1148525"/>
                  <a:gd name="connsiteY351" fmla="*/ 559770 h 585250"/>
                  <a:gd name="connsiteX352" fmla="*/ 302852 w 1148525"/>
                  <a:gd name="connsiteY352" fmla="*/ 556157 h 585250"/>
                  <a:gd name="connsiteX353" fmla="*/ 299242 w 1148525"/>
                  <a:gd name="connsiteY353" fmla="*/ 556157 h 585250"/>
                  <a:gd name="connsiteX354" fmla="*/ 299242 w 1148525"/>
                  <a:gd name="connsiteY354" fmla="*/ 559770 h 585250"/>
                  <a:gd name="connsiteX355" fmla="*/ 292016 w 1148525"/>
                  <a:gd name="connsiteY355" fmla="*/ 559770 h 585250"/>
                  <a:gd name="connsiteX356" fmla="*/ 292016 w 1148525"/>
                  <a:gd name="connsiteY356" fmla="*/ 552544 h 585250"/>
                  <a:gd name="connsiteX357" fmla="*/ 295626 w 1148525"/>
                  <a:gd name="connsiteY357" fmla="*/ 552544 h 585250"/>
                  <a:gd name="connsiteX358" fmla="*/ 295626 w 1148525"/>
                  <a:gd name="connsiteY358" fmla="*/ 548931 h 585250"/>
                  <a:gd name="connsiteX359" fmla="*/ 292016 w 1148525"/>
                  <a:gd name="connsiteY359" fmla="*/ 548931 h 585250"/>
                  <a:gd name="connsiteX360" fmla="*/ 292016 w 1148525"/>
                  <a:gd name="connsiteY360" fmla="*/ 545318 h 585250"/>
                  <a:gd name="connsiteX361" fmla="*/ 288405 w 1148525"/>
                  <a:gd name="connsiteY361" fmla="*/ 545318 h 585250"/>
                  <a:gd name="connsiteX362" fmla="*/ 288405 w 1148525"/>
                  <a:gd name="connsiteY362" fmla="*/ 548931 h 585250"/>
                  <a:gd name="connsiteX363" fmla="*/ 284790 w 1148525"/>
                  <a:gd name="connsiteY363" fmla="*/ 548931 h 585250"/>
                  <a:gd name="connsiteX364" fmla="*/ 281179 w 1148525"/>
                  <a:gd name="connsiteY364" fmla="*/ 552544 h 585250"/>
                  <a:gd name="connsiteX365" fmla="*/ 277564 w 1148525"/>
                  <a:gd name="connsiteY365" fmla="*/ 552544 h 585250"/>
                  <a:gd name="connsiteX366" fmla="*/ 273953 w 1148525"/>
                  <a:gd name="connsiteY366" fmla="*/ 556157 h 585250"/>
                  <a:gd name="connsiteX367" fmla="*/ 266727 w 1148525"/>
                  <a:gd name="connsiteY367" fmla="*/ 556157 h 585250"/>
                  <a:gd name="connsiteX368" fmla="*/ 266727 w 1148525"/>
                  <a:gd name="connsiteY368" fmla="*/ 552544 h 585250"/>
                  <a:gd name="connsiteX369" fmla="*/ 259501 w 1148525"/>
                  <a:gd name="connsiteY369" fmla="*/ 552544 h 585250"/>
                  <a:gd name="connsiteX370" fmla="*/ 259501 w 1148525"/>
                  <a:gd name="connsiteY370" fmla="*/ 548931 h 585250"/>
                  <a:gd name="connsiteX371" fmla="*/ 255891 w 1148525"/>
                  <a:gd name="connsiteY371" fmla="*/ 545318 h 585250"/>
                  <a:gd name="connsiteX372" fmla="*/ 255891 w 1148525"/>
                  <a:gd name="connsiteY372" fmla="*/ 541705 h 585250"/>
                  <a:gd name="connsiteX373" fmla="*/ 259501 w 1148525"/>
                  <a:gd name="connsiteY373" fmla="*/ 538094 h 585250"/>
                  <a:gd name="connsiteX374" fmla="*/ 259501 w 1148525"/>
                  <a:gd name="connsiteY374" fmla="*/ 530868 h 585250"/>
                  <a:gd name="connsiteX375" fmla="*/ 255891 w 1148525"/>
                  <a:gd name="connsiteY375" fmla="*/ 530868 h 585250"/>
                  <a:gd name="connsiteX376" fmla="*/ 252275 w 1148525"/>
                  <a:gd name="connsiteY376" fmla="*/ 534481 h 585250"/>
                  <a:gd name="connsiteX377" fmla="*/ 252275 w 1148525"/>
                  <a:gd name="connsiteY377" fmla="*/ 538094 h 585250"/>
                  <a:gd name="connsiteX378" fmla="*/ 248665 w 1148525"/>
                  <a:gd name="connsiteY378" fmla="*/ 534481 h 585250"/>
                  <a:gd name="connsiteX379" fmla="*/ 245049 w 1148525"/>
                  <a:gd name="connsiteY379" fmla="*/ 530868 h 585250"/>
                  <a:gd name="connsiteX380" fmla="*/ 245049 w 1148525"/>
                  <a:gd name="connsiteY380" fmla="*/ 527255 h 585250"/>
                  <a:gd name="connsiteX381" fmla="*/ 234213 w 1148525"/>
                  <a:gd name="connsiteY381" fmla="*/ 527255 h 585250"/>
                  <a:gd name="connsiteX382" fmla="*/ 234213 w 1148525"/>
                  <a:gd name="connsiteY382" fmla="*/ 520029 h 585250"/>
                  <a:gd name="connsiteX383" fmla="*/ 237824 w 1148525"/>
                  <a:gd name="connsiteY383" fmla="*/ 516416 h 585250"/>
                  <a:gd name="connsiteX384" fmla="*/ 234213 w 1148525"/>
                  <a:gd name="connsiteY384" fmla="*/ 512803 h 585250"/>
                  <a:gd name="connsiteX385" fmla="*/ 234213 w 1148525"/>
                  <a:gd name="connsiteY385" fmla="*/ 505580 h 585250"/>
                  <a:gd name="connsiteX386" fmla="*/ 226987 w 1148525"/>
                  <a:gd name="connsiteY386" fmla="*/ 505580 h 585250"/>
                  <a:gd name="connsiteX387" fmla="*/ 223376 w 1148525"/>
                  <a:gd name="connsiteY387" fmla="*/ 501967 h 585250"/>
                  <a:gd name="connsiteX388" fmla="*/ 219761 w 1148525"/>
                  <a:gd name="connsiteY388" fmla="*/ 501967 h 585250"/>
                  <a:gd name="connsiteX389" fmla="*/ 219761 w 1148525"/>
                  <a:gd name="connsiteY389" fmla="*/ 498354 h 585250"/>
                  <a:gd name="connsiteX390" fmla="*/ 216150 w 1148525"/>
                  <a:gd name="connsiteY390" fmla="*/ 494741 h 585250"/>
                  <a:gd name="connsiteX391" fmla="*/ 212535 w 1148525"/>
                  <a:gd name="connsiteY391" fmla="*/ 491128 h 585250"/>
                  <a:gd name="connsiteX392" fmla="*/ 208924 w 1148525"/>
                  <a:gd name="connsiteY392" fmla="*/ 491128 h 585250"/>
                  <a:gd name="connsiteX393" fmla="*/ 208924 w 1148525"/>
                  <a:gd name="connsiteY393" fmla="*/ 487515 h 585250"/>
                  <a:gd name="connsiteX394" fmla="*/ 205314 w 1148525"/>
                  <a:gd name="connsiteY394" fmla="*/ 487515 h 585250"/>
                  <a:gd name="connsiteX395" fmla="*/ 205314 w 1148525"/>
                  <a:gd name="connsiteY395" fmla="*/ 469452 h 585250"/>
                  <a:gd name="connsiteX396" fmla="*/ 201698 w 1148525"/>
                  <a:gd name="connsiteY396" fmla="*/ 469452 h 585250"/>
                  <a:gd name="connsiteX397" fmla="*/ 201698 w 1148525"/>
                  <a:gd name="connsiteY397" fmla="*/ 476678 h 585250"/>
                  <a:gd name="connsiteX398" fmla="*/ 198088 w 1148525"/>
                  <a:gd name="connsiteY398" fmla="*/ 480291 h 585250"/>
                  <a:gd name="connsiteX399" fmla="*/ 194472 w 1148525"/>
                  <a:gd name="connsiteY399" fmla="*/ 480291 h 585250"/>
                  <a:gd name="connsiteX400" fmla="*/ 194472 w 1148525"/>
                  <a:gd name="connsiteY400" fmla="*/ 476678 h 585250"/>
                  <a:gd name="connsiteX401" fmla="*/ 190862 w 1148525"/>
                  <a:gd name="connsiteY401" fmla="*/ 476678 h 585250"/>
                  <a:gd name="connsiteX402" fmla="*/ 190862 w 1148525"/>
                  <a:gd name="connsiteY402" fmla="*/ 473065 h 585250"/>
                  <a:gd name="connsiteX403" fmla="*/ 194472 w 1148525"/>
                  <a:gd name="connsiteY403" fmla="*/ 473065 h 585250"/>
                  <a:gd name="connsiteX404" fmla="*/ 194472 w 1148525"/>
                  <a:gd name="connsiteY404" fmla="*/ 469452 h 585250"/>
                  <a:gd name="connsiteX405" fmla="*/ 190862 w 1148525"/>
                  <a:gd name="connsiteY405" fmla="*/ 469452 h 585250"/>
                  <a:gd name="connsiteX406" fmla="*/ 194472 w 1148525"/>
                  <a:gd name="connsiteY406" fmla="*/ 465839 h 585250"/>
                  <a:gd name="connsiteX407" fmla="*/ 194472 w 1148525"/>
                  <a:gd name="connsiteY407" fmla="*/ 462226 h 585250"/>
                  <a:gd name="connsiteX408" fmla="*/ 190862 w 1148525"/>
                  <a:gd name="connsiteY408" fmla="*/ 462226 h 585250"/>
                  <a:gd name="connsiteX409" fmla="*/ 190862 w 1148525"/>
                  <a:gd name="connsiteY409" fmla="*/ 458616 h 585250"/>
                  <a:gd name="connsiteX410" fmla="*/ 187247 w 1148525"/>
                  <a:gd name="connsiteY410" fmla="*/ 455003 h 585250"/>
                  <a:gd name="connsiteX411" fmla="*/ 187247 w 1148525"/>
                  <a:gd name="connsiteY411" fmla="*/ 447777 h 585250"/>
                  <a:gd name="connsiteX412" fmla="*/ 190862 w 1148525"/>
                  <a:gd name="connsiteY412" fmla="*/ 444164 h 585250"/>
                  <a:gd name="connsiteX413" fmla="*/ 190862 w 1148525"/>
                  <a:gd name="connsiteY413" fmla="*/ 436938 h 585250"/>
                  <a:gd name="connsiteX414" fmla="*/ 187247 w 1148525"/>
                  <a:gd name="connsiteY414" fmla="*/ 433325 h 585250"/>
                  <a:gd name="connsiteX415" fmla="*/ 180025 w 1148525"/>
                  <a:gd name="connsiteY415" fmla="*/ 433325 h 585250"/>
                  <a:gd name="connsiteX416" fmla="*/ 180025 w 1148525"/>
                  <a:gd name="connsiteY416" fmla="*/ 422488 h 585250"/>
                  <a:gd name="connsiteX417" fmla="*/ 183636 w 1148525"/>
                  <a:gd name="connsiteY417" fmla="*/ 422488 h 585250"/>
                  <a:gd name="connsiteX418" fmla="*/ 183636 w 1148525"/>
                  <a:gd name="connsiteY418" fmla="*/ 426101 h 585250"/>
                  <a:gd name="connsiteX419" fmla="*/ 187247 w 1148525"/>
                  <a:gd name="connsiteY419" fmla="*/ 426101 h 585250"/>
                  <a:gd name="connsiteX420" fmla="*/ 187247 w 1148525"/>
                  <a:gd name="connsiteY420" fmla="*/ 418875 h 585250"/>
                  <a:gd name="connsiteX421" fmla="*/ 190862 w 1148525"/>
                  <a:gd name="connsiteY421" fmla="*/ 418875 h 585250"/>
                  <a:gd name="connsiteX422" fmla="*/ 187247 w 1148525"/>
                  <a:gd name="connsiteY422" fmla="*/ 415262 h 585250"/>
                  <a:gd name="connsiteX423" fmla="*/ 187247 w 1148525"/>
                  <a:gd name="connsiteY423" fmla="*/ 411649 h 585250"/>
                  <a:gd name="connsiteX424" fmla="*/ 172799 w 1148525"/>
                  <a:gd name="connsiteY424" fmla="*/ 411649 h 585250"/>
                  <a:gd name="connsiteX425" fmla="*/ 169184 w 1148525"/>
                  <a:gd name="connsiteY425" fmla="*/ 415262 h 585250"/>
                  <a:gd name="connsiteX426" fmla="*/ 165573 w 1148525"/>
                  <a:gd name="connsiteY426" fmla="*/ 411649 h 585250"/>
                  <a:gd name="connsiteX427" fmla="*/ 165573 w 1148525"/>
                  <a:gd name="connsiteY427" fmla="*/ 408036 h 585250"/>
                  <a:gd name="connsiteX428" fmla="*/ 161958 w 1148525"/>
                  <a:gd name="connsiteY428" fmla="*/ 404426 h 585250"/>
                  <a:gd name="connsiteX429" fmla="*/ 158347 w 1148525"/>
                  <a:gd name="connsiteY429" fmla="*/ 404426 h 585250"/>
                  <a:gd name="connsiteX430" fmla="*/ 158347 w 1148525"/>
                  <a:gd name="connsiteY430" fmla="*/ 408036 h 585250"/>
                  <a:gd name="connsiteX431" fmla="*/ 154737 w 1148525"/>
                  <a:gd name="connsiteY431" fmla="*/ 408036 h 585250"/>
                  <a:gd name="connsiteX432" fmla="*/ 154737 w 1148525"/>
                  <a:gd name="connsiteY432" fmla="*/ 389974 h 585250"/>
                  <a:gd name="connsiteX433" fmla="*/ 151121 w 1148525"/>
                  <a:gd name="connsiteY433" fmla="*/ 389974 h 585250"/>
                  <a:gd name="connsiteX434" fmla="*/ 147511 w 1148525"/>
                  <a:gd name="connsiteY434" fmla="*/ 386361 h 585250"/>
                  <a:gd name="connsiteX435" fmla="*/ 147511 w 1148525"/>
                  <a:gd name="connsiteY435" fmla="*/ 379137 h 585250"/>
                  <a:gd name="connsiteX436" fmla="*/ 143895 w 1148525"/>
                  <a:gd name="connsiteY436" fmla="*/ 379137 h 585250"/>
                  <a:gd name="connsiteX437" fmla="*/ 140285 w 1148525"/>
                  <a:gd name="connsiteY437" fmla="*/ 382748 h 585250"/>
                  <a:gd name="connsiteX438" fmla="*/ 136670 w 1148525"/>
                  <a:gd name="connsiteY438" fmla="*/ 379137 h 585250"/>
                  <a:gd name="connsiteX439" fmla="*/ 136670 w 1148525"/>
                  <a:gd name="connsiteY439" fmla="*/ 368298 h 585250"/>
                  <a:gd name="connsiteX440" fmla="*/ 125833 w 1148525"/>
                  <a:gd name="connsiteY440" fmla="*/ 368298 h 585250"/>
                  <a:gd name="connsiteX441" fmla="*/ 122222 w 1148525"/>
                  <a:gd name="connsiteY441" fmla="*/ 364685 h 585250"/>
                  <a:gd name="connsiteX442" fmla="*/ 122222 w 1148525"/>
                  <a:gd name="connsiteY442" fmla="*/ 361072 h 585250"/>
                  <a:gd name="connsiteX443" fmla="*/ 118607 w 1148525"/>
                  <a:gd name="connsiteY443" fmla="*/ 361072 h 585250"/>
                  <a:gd name="connsiteX444" fmla="*/ 114996 w 1148525"/>
                  <a:gd name="connsiteY444" fmla="*/ 357459 h 585250"/>
                  <a:gd name="connsiteX445" fmla="*/ 111381 w 1148525"/>
                  <a:gd name="connsiteY445" fmla="*/ 357459 h 585250"/>
                  <a:gd name="connsiteX446" fmla="*/ 111381 w 1148525"/>
                  <a:gd name="connsiteY446" fmla="*/ 361072 h 585250"/>
                  <a:gd name="connsiteX447" fmla="*/ 107770 w 1148525"/>
                  <a:gd name="connsiteY447" fmla="*/ 364685 h 585250"/>
                  <a:gd name="connsiteX448" fmla="*/ 104155 w 1148525"/>
                  <a:gd name="connsiteY448" fmla="*/ 364685 h 585250"/>
                  <a:gd name="connsiteX449" fmla="*/ 104155 w 1148525"/>
                  <a:gd name="connsiteY449" fmla="*/ 357459 h 585250"/>
                  <a:gd name="connsiteX450" fmla="*/ 96934 w 1148525"/>
                  <a:gd name="connsiteY450" fmla="*/ 357459 h 585250"/>
                  <a:gd name="connsiteX451" fmla="*/ 96934 w 1148525"/>
                  <a:gd name="connsiteY451" fmla="*/ 361072 h 585250"/>
                  <a:gd name="connsiteX452" fmla="*/ 93318 w 1148525"/>
                  <a:gd name="connsiteY452" fmla="*/ 357459 h 585250"/>
                  <a:gd name="connsiteX453" fmla="*/ 93318 w 1148525"/>
                  <a:gd name="connsiteY453" fmla="*/ 353846 h 585250"/>
                  <a:gd name="connsiteX454" fmla="*/ 96934 w 1148525"/>
                  <a:gd name="connsiteY454" fmla="*/ 350236 h 585250"/>
                  <a:gd name="connsiteX455" fmla="*/ 100544 w 1148525"/>
                  <a:gd name="connsiteY455" fmla="*/ 350236 h 585250"/>
                  <a:gd name="connsiteX456" fmla="*/ 100544 w 1148525"/>
                  <a:gd name="connsiteY456" fmla="*/ 339397 h 585250"/>
                  <a:gd name="connsiteX457" fmla="*/ 104155 w 1148525"/>
                  <a:gd name="connsiteY457" fmla="*/ 339397 h 585250"/>
                  <a:gd name="connsiteX458" fmla="*/ 104155 w 1148525"/>
                  <a:gd name="connsiteY458" fmla="*/ 343010 h 585250"/>
                  <a:gd name="connsiteX459" fmla="*/ 107770 w 1148525"/>
                  <a:gd name="connsiteY459" fmla="*/ 343010 h 585250"/>
                  <a:gd name="connsiteX460" fmla="*/ 107770 w 1148525"/>
                  <a:gd name="connsiteY460" fmla="*/ 335784 h 585250"/>
                  <a:gd name="connsiteX461" fmla="*/ 104155 w 1148525"/>
                  <a:gd name="connsiteY461" fmla="*/ 332171 h 585250"/>
                  <a:gd name="connsiteX462" fmla="*/ 107770 w 1148525"/>
                  <a:gd name="connsiteY462" fmla="*/ 328558 h 585250"/>
                  <a:gd name="connsiteX463" fmla="*/ 104155 w 1148525"/>
                  <a:gd name="connsiteY463" fmla="*/ 328558 h 585250"/>
                  <a:gd name="connsiteX464" fmla="*/ 104155 w 1148525"/>
                  <a:gd name="connsiteY464" fmla="*/ 317721 h 585250"/>
                  <a:gd name="connsiteX465" fmla="*/ 93318 w 1148525"/>
                  <a:gd name="connsiteY465" fmla="*/ 317721 h 585250"/>
                  <a:gd name="connsiteX466" fmla="*/ 93318 w 1148525"/>
                  <a:gd name="connsiteY466" fmla="*/ 321334 h 585250"/>
                  <a:gd name="connsiteX467" fmla="*/ 89708 w 1148525"/>
                  <a:gd name="connsiteY467" fmla="*/ 324947 h 585250"/>
                  <a:gd name="connsiteX468" fmla="*/ 75256 w 1148525"/>
                  <a:gd name="connsiteY468" fmla="*/ 324947 h 585250"/>
                  <a:gd name="connsiteX469" fmla="*/ 75256 w 1148525"/>
                  <a:gd name="connsiteY469" fmla="*/ 321334 h 585250"/>
                  <a:gd name="connsiteX470" fmla="*/ 71645 w 1148525"/>
                  <a:gd name="connsiteY470" fmla="*/ 317721 h 585250"/>
                  <a:gd name="connsiteX471" fmla="*/ 71645 w 1148525"/>
                  <a:gd name="connsiteY471" fmla="*/ 314108 h 585250"/>
                  <a:gd name="connsiteX472" fmla="*/ 75256 w 1148525"/>
                  <a:gd name="connsiteY472" fmla="*/ 310495 h 585250"/>
                  <a:gd name="connsiteX473" fmla="*/ 78867 w 1148525"/>
                  <a:gd name="connsiteY473" fmla="*/ 310495 h 585250"/>
                  <a:gd name="connsiteX474" fmla="*/ 78867 w 1148525"/>
                  <a:gd name="connsiteY474" fmla="*/ 299659 h 585250"/>
                  <a:gd name="connsiteX475" fmla="*/ 71645 w 1148525"/>
                  <a:gd name="connsiteY475" fmla="*/ 299659 h 585250"/>
                  <a:gd name="connsiteX476" fmla="*/ 71645 w 1148525"/>
                  <a:gd name="connsiteY476" fmla="*/ 306882 h 585250"/>
                  <a:gd name="connsiteX477" fmla="*/ 64419 w 1148525"/>
                  <a:gd name="connsiteY477" fmla="*/ 306882 h 585250"/>
                  <a:gd name="connsiteX478" fmla="*/ 46357 w 1148525"/>
                  <a:gd name="connsiteY478" fmla="*/ 285207 h 585250"/>
                  <a:gd name="connsiteX479" fmla="*/ 42741 w 1148525"/>
                  <a:gd name="connsiteY479" fmla="*/ 281594 h 585250"/>
                  <a:gd name="connsiteX480" fmla="*/ 42741 w 1148525"/>
                  <a:gd name="connsiteY480" fmla="*/ 277981 h 585250"/>
                  <a:gd name="connsiteX481" fmla="*/ 39131 w 1148525"/>
                  <a:gd name="connsiteY481" fmla="*/ 277981 h 585250"/>
                  <a:gd name="connsiteX482" fmla="*/ 39131 w 1148525"/>
                  <a:gd name="connsiteY482" fmla="*/ 281594 h 585250"/>
                  <a:gd name="connsiteX483" fmla="*/ 35516 w 1148525"/>
                  <a:gd name="connsiteY483" fmla="*/ 281594 h 585250"/>
                  <a:gd name="connsiteX484" fmla="*/ 35516 w 1148525"/>
                  <a:gd name="connsiteY484" fmla="*/ 285207 h 585250"/>
                  <a:gd name="connsiteX485" fmla="*/ 32056 w 1148525"/>
                  <a:gd name="connsiteY485" fmla="*/ 285207 h 585250"/>
                  <a:gd name="connsiteX486" fmla="*/ 32056 w 1148525"/>
                  <a:gd name="connsiteY486" fmla="*/ 270757 h 585250"/>
                  <a:gd name="connsiteX487" fmla="*/ 24831 w 1148525"/>
                  <a:gd name="connsiteY487" fmla="*/ 270757 h 585250"/>
                  <a:gd name="connsiteX488" fmla="*/ 24831 w 1148525"/>
                  <a:gd name="connsiteY488" fmla="*/ 274368 h 585250"/>
                  <a:gd name="connsiteX489" fmla="*/ 21215 w 1148525"/>
                  <a:gd name="connsiteY489" fmla="*/ 274368 h 585250"/>
                  <a:gd name="connsiteX490" fmla="*/ 21215 w 1148525"/>
                  <a:gd name="connsiteY490" fmla="*/ 277981 h 585250"/>
                  <a:gd name="connsiteX491" fmla="*/ 17605 w 1148525"/>
                  <a:gd name="connsiteY491" fmla="*/ 277981 h 585250"/>
                  <a:gd name="connsiteX492" fmla="*/ 17605 w 1148525"/>
                  <a:gd name="connsiteY492" fmla="*/ 274368 h 585250"/>
                  <a:gd name="connsiteX493" fmla="*/ 13989 w 1148525"/>
                  <a:gd name="connsiteY493" fmla="*/ 270757 h 585250"/>
                  <a:gd name="connsiteX494" fmla="*/ 17605 w 1148525"/>
                  <a:gd name="connsiteY494" fmla="*/ 270757 h 585250"/>
                  <a:gd name="connsiteX495" fmla="*/ 17605 w 1148525"/>
                  <a:gd name="connsiteY495" fmla="*/ 267144 h 585250"/>
                  <a:gd name="connsiteX496" fmla="*/ 21215 w 1148525"/>
                  <a:gd name="connsiteY496" fmla="*/ 267144 h 585250"/>
                  <a:gd name="connsiteX497" fmla="*/ 21215 w 1148525"/>
                  <a:gd name="connsiteY497" fmla="*/ 263531 h 585250"/>
                  <a:gd name="connsiteX498" fmla="*/ 17605 w 1148525"/>
                  <a:gd name="connsiteY498" fmla="*/ 263531 h 585250"/>
                  <a:gd name="connsiteX499" fmla="*/ 17605 w 1148525"/>
                  <a:gd name="connsiteY499" fmla="*/ 259918 h 585250"/>
                  <a:gd name="connsiteX500" fmla="*/ 13989 w 1148525"/>
                  <a:gd name="connsiteY500" fmla="*/ 263531 h 585250"/>
                  <a:gd name="connsiteX501" fmla="*/ 10379 w 1148525"/>
                  <a:gd name="connsiteY501" fmla="*/ 263531 h 585250"/>
                  <a:gd name="connsiteX502" fmla="*/ 6768 w 1148525"/>
                  <a:gd name="connsiteY502" fmla="*/ 259918 h 585250"/>
                  <a:gd name="connsiteX503" fmla="*/ 6768 w 1148525"/>
                  <a:gd name="connsiteY503" fmla="*/ 256305 h 585250"/>
                  <a:gd name="connsiteX504" fmla="*/ 10379 w 1148525"/>
                  <a:gd name="connsiteY504" fmla="*/ 252692 h 585250"/>
                  <a:gd name="connsiteX505" fmla="*/ 10379 w 1148525"/>
                  <a:gd name="connsiteY505" fmla="*/ 241856 h 585250"/>
                  <a:gd name="connsiteX506" fmla="*/ 3153 w 1148525"/>
                  <a:gd name="connsiteY506" fmla="*/ 241856 h 585250"/>
                  <a:gd name="connsiteX507" fmla="*/ 3153 w 1148525"/>
                  <a:gd name="connsiteY507" fmla="*/ 238243 h 585250"/>
                  <a:gd name="connsiteX508" fmla="*/ 6768 w 1148525"/>
                  <a:gd name="connsiteY508" fmla="*/ 238243 h 585250"/>
                  <a:gd name="connsiteX509" fmla="*/ 6768 w 1148525"/>
                  <a:gd name="connsiteY509" fmla="*/ 234630 h 585250"/>
                  <a:gd name="connsiteX510" fmla="*/ 3153 w 1148525"/>
                  <a:gd name="connsiteY510" fmla="*/ 231017 h 585250"/>
                  <a:gd name="connsiteX511" fmla="*/ -458 w 1148525"/>
                  <a:gd name="connsiteY511" fmla="*/ 231017 h 585250"/>
                  <a:gd name="connsiteX512" fmla="*/ -458 w 1148525"/>
                  <a:gd name="connsiteY512" fmla="*/ 223791 h 585250"/>
                  <a:gd name="connsiteX513" fmla="*/ 3153 w 1148525"/>
                  <a:gd name="connsiteY513" fmla="*/ 223791 h 585250"/>
                  <a:gd name="connsiteX514" fmla="*/ 3153 w 1148525"/>
                  <a:gd name="connsiteY514" fmla="*/ 227404 h 585250"/>
                  <a:gd name="connsiteX515" fmla="*/ 6768 w 1148525"/>
                  <a:gd name="connsiteY515" fmla="*/ 227404 h 585250"/>
                  <a:gd name="connsiteX516" fmla="*/ 6768 w 1148525"/>
                  <a:gd name="connsiteY516" fmla="*/ 220178 h 585250"/>
                  <a:gd name="connsiteX517" fmla="*/ 13989 w 1148525"/>
                  <a:gd name="connsiteY517" fmla="*/ 220178 h 585250"/>
                  <a:gd name="connsiteX518" fmla="*/ 13989 w 1148525"/>
                  <a:gd name="connsiteY518" fmla="*/ 216567 h 585250"/>
                  <a:gd name="connsiteX519" fmla="*/ 10379 w 1148525"/>
                  <a:gd name="connsiteY519" fmla="*/ 212954 h 585250"/>
                  <a:gd name="connsiteX520" fmla="*/ 13989 w 1148525"/>
                  <a:gd name="connsiteY520" fmla="*/ 209341 h 585250"/>
                  <a:gd name="connsiteX521" fmla="*/ 17605 w 1148525"/>
                  <a:gd name="connsiteY521" fmla="*/ 209341 h 585250"/>
                  <a:gd name="connsiteX522" fmla="*/ 17605 w 1148525"/>
                  <a:gd name="connsiteY522" fmla="*/ 205728 h 585250"/>
                  <a:gd name="connsiteX523" fmla="*/ 21215 w 1148525"/>
                  <a:gd name="connsiteY523" fmla="*/ 209341 h 585250"/>
                  <a:gd name="connsiteX524" fmla="*/ 21215 w 1148525"/>
                  <a:gd name="connsiteY524" fmla="*/ 209341 h 58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</a:cxnLst>
                <a:rect l="l" t="t" r="r" b="b"/>
                <a:pathLst>
                  <a:path w="1148525" h="585250">
                    <a:moveTo>
                      <a:pt x="21215" y="209341"/>
                    </a:moveTo>
                    <a:lnTo>
                      <a:pt x="31905" y="209341"/>
                    </a:lnTo>
                    <a:lnTo>
                      <a:pt x="31905" y="202115"/>
                    </a:lnTo>
                    <a:lnTo>
                      <a:pt x="31905" y="202115"/>
                    </a:lnTo>
                    <a:lnTo>
                      <a:pt x="31905" y="198502"/>
                    </a:lnTo>
                    <a:lnTo>
                      <a:pt x="35516" y="194889"/>
                    </a:lnTo>
                    <a:lnTo>
                      <a:pt x="39131" y="194889"/>
                    </a:lnTo>
                    <a:lnTo>
                      <a:pt x="39131" y="187666"/>
                    </a:lnTo>
                    <a:lnTo>
                      <a:pt x="46357" y="187666"/>
                    </a:lnTo>
                    <a:lnTo>
                      <a:pt x="49967" y="191279"/>
                    </a:lnTo>
                    <a:lnTo>
                      <a:pt x="53578" y="187666"/>
                    </a:lnTo>
                    <a:lnTo>
                      <a:pt x="53578" y="184053"/>
                    </a:lnTo>
                    <a:lnTo>
                      <a:pt x="60804" y="184053"/>
                    </a:lnTo>
                    <a:lnTo>
                      <a:pt x="60804" y="187666"/>
                    </a:lnTo>
                    <a:lnTo>
                      <a:pt x="64419" y="187666"/>
                    </a:lnTo>
                    <a:lnTo>
                      <a:pt x="64419" y="191279"/>
                    </a:lnTo>
                    <a:lnTo>
                      <a:pt x="68030" y="187666"/>
                    </a:lnTo>
                    <a:lnTo>
                      <a:pt x="71645" y="191279"/>
                    </a:lnTo>
                    <a:lnTo>
                      <a:pt x="75256" y="191279"/>
                    </a:lnTo>
                    <a:lnTo>
                      <a:pt x="75256" y="176827"/>
                    </a:lnTo>
                    <a:lnTo>
                      <a:pt x="78867" y="180440"/>
                    </a:lnTo>
                    <a:lnTo>
                      <a:pt x="78867" y="184053"/>
                    </a:lnTo>
                    <a:lnTo>
                      <a:pt x="82482" y="184053"/>
                    </a:lnTo>
                    <a:lnTo>
                      <a:pt x="86093" y="180440"/>
                    </a:lnTo>
                    <a:lnTo>
                      <a:pt x="86093" y="176827"/>
                    </a:lnTo>
                    <a:lnTo>
                      <a:pt x="89708" y="173214"/>
                    </a:lnTo>
                    <a:lnTo>
                      <a:pt x="93318" y="169601"/>
                    </a:lnTo>
                    <a:lnTo>
                      <a:pt x="100544" y="169601"/>
                    </a:lnTo>
                    <a:lnTo>
                      <a:pt x="100544" y="165990"/>
                    </a:lnTo>
                    <a:lnTo>
                      <a:pt x="104155" y="165990"/>
                    </a:lnTo>
                    <a:lnTo>
                      <a:pt x="104155" y="162377"/>
                    </a:lnTo>
                    <a:lnTo>
                      <a:pt x="107770" y="158764"/>
                    </a:lnTo>
                    <a:lnTo>
                      <a:pt x="111381" y="158764"/>
                    </a:lnTo>
                    <a:lnTo>
                      <a:pt x="111381" y="155151"/>
                    </a:lnTo>
                    <a:lnTo>
                      <a:pt x="122222" y="155151"/>
                    </a:lnTo>
                    <a:lnTo>
                      <a:pt x="122222" y="151538"/>
                    </a:lnTo>
                    <a:lnTo>
                      <a:pt x="125833" y="147925"/>
                    </a:lnTo>
                    <a:lnTo>
                      <a:pt x="133059" y="147925"/>
                    </a:lnTo>
                    <a:lnTo>
                      <a:pt x="136670" y="151538"/>
                    </a:lnTo>
                    <a:lnTo>
                      <a:pt x="140285" y="151538"/>
                    </a:lnTo>
                    <a:lnTo>
                      <a:pt x="140285" y="147925"/>
                    </a:lnTo>
                    <a:lnTo>
                      <a:pt x="143895" y="147925"/>
                    </a:lnTo>
                    <a:lnTo>
                      <a:pt x="143895" y="144312"/>
                    </a:lnTo>
                    <a:lnTo>
                      <a:pt x="147511" y="144312"/>
                    </a:lnTo>
                    <a:lnTo>
                      <a:pt x="147511" y="140699"/>
                    </a:lnTo>
                    <a:lnTo>
                      <a:pt x="151121" y="137089"/>
                    </a:lnTo>
                    <a:lnTo>
                      <a:pt x="151121" y="126250"/>
                    </a:lnTo>
                    <a:lnTo>
                      <a:pt x="154737" y="126250"/>
                    </a:lnTo>
                    <a:lnTo>
                      <a:pt x="154737" y="122637"/>
                    </a:lnTo>
                    <a:lnTo>
                      <a:pt x="151121" y="122637"/>
                    </a:lnTo>
                    <a:lnTo>
                      <a:pt x="151121" y="119024"/>
                    </a:lnTo>
                    <a:lnTo>
                      <a:pt x="154737" y="119024"/>
                    </a:lnTo>
                    <a:lnTo>
                      <a:pt x="158347" y="122637"/>
                    </a:lnTo>
                    <a:lnTo>
                      <a:pt x="158347" y="100961"/>
                    </a:lnTo>
                    <a:lnTo>
                      <a:pt x="154737" y="97348"/>
                    </a:lnTo>
                    <a:lnTo>
                      <a:pt x="154737" y="93735"/>
                    </a:lnTo>
                    <a:lnTo>
                      <a:pt x="158347" y="93735"/>
                    </a:lnTo>
                    <a:lnTo>
                      <a:pt x="161958" y="90122"/>
                    </a:lnTo>
                    <a:lnTo>
                      <a:pt x="161958" y="82899"/>
                    </a:lnTo>
                    <a:lnTo>
                      <a:pt x="154737" y="82899"/>
                    </a:lnTo>
                    <a:lnTo>
                      <a:pt x="151121" y="79286"/>
                    </a:lnTo>
                    <a:lnTo>
                      <a:pt x="154737" y="79286"/>
                    </a:lnTo>
                    <a:lnTo>
                      <a:pt x="154737" y="72060"/>
                    </a:lnTo>
                    <a:lnTo>
                      <a:pt x="154737" y="72060"/>
                    </a:lnTo>
                    <a:lnTo>
                      <a:pt x="154737" y="68447"/>
                    </a:lnTo>
                    <a:lnTo>
                      <a:pt x="158347" y="68447"/>
                    </a:lnTo>
                    <a:lnTo>
                      <a:pt x="158347" y="61221"/>
                    </a:lnTo>
                    <a:lnTo>
                      <a:pt x="165573" y="61221"/>
                    </a:lnTo>
                    <a:lnTo>
                      <a:pt x="172799" y="64834"/>
                    </a:lnTo>
                    <a:lnTo>
                      <a:pt x="176410" y="68447"/>
                    </a:lnTo>
                    <a:lnTo>
                      <a:pt x="180025" y="72060"/>
                    </a:lnTo>
                    <a:lnTo>
                      <a:pt x="183636" y="72060"/>
                    </a:lnTo>
                    <a:lnTo>
                      <a:pt x="187247" y="68447"/>
                    </a:lnTo>
                    <a:lnTo>
                      <a:pt x="187247" y="64834"/>
                    </a:lnTo>
                    <a:lnTo>
                      <a:pt x="190862" y="64834"/>
                    </a:lnTo>
                    <a:lnTo>
                      <a:pt x="194472" y="68447"/>
                    </a:lnTo>
                    <a:lnTo>
                      <a:pt x="194472" y="72060"/>
                    </a:lnTo>
                    <a:lnTo>
                      <a:pt x="201698" y="75673"/>
                    </a:lnTo>
                    <a:lnTo>
                      <a:pt x="208924" y="75673"/>
                    </a:lnTo>
                    <a:lnTo>
                      <a:pt x="216150" y="72060"/>
                    </a:lnTo>
                    <a:lnTo>
                      <a:pt x="219761" y="64834"/>
                    </a:lnTo>
                    <a:lnTo>
                      <a:pt x="223376" y="61221"/>
                    </a:lnTo>
                    <a:lnTo>
                      <a:pt x="223376" y="53997"/>
                    </a:lnTo>
                    <a:lnTo>
                      <a:pt x="226987" y="50384"/>
                    </a:lnTo>
                    <a:lnTo>
                      <a:pt x="230602" y="50384"/>
                    </a:lnTo>
                    <a:lnTo>
                      <a:pt x="230602" y="39545"/>
                    </a:lnTo>
                    <a:lnTo>
                      <a:pt x="234213" y="35933"/>
                    </a:lnTo>
                    <a:lnTo>
                      <a:pt x="237824" y="35933"/>
                    </a:lnTo>
                    <a:lnTo>
                      <a:pt x="237824" y="32322"/>
                    </a:lnTo>
                    <a:lnTo>
                      <a:pt x="241439" y="32322"/>
                    </a:lnTo>
                    <a:lnTo>
                      <a:pt x="241439" y="35933"/>
                    </a:lnTo>
                    <a:lnTo>
                      <a:pt x="245049" y="39545"/>
                    </a:lnTo>
                    <a:lnTo>
                      <a:pt x="241439" y="43158"/>
                    </a:lnTo>
                    <a:lnTo>
                      <a:pt x="245049" y="46771"/>
                    </a:lnTo>
                    <a:lnTo>
                      <a:pt x="248665" y="46771"/>
                    </a:lnTo>
                    <a:lnTo>
                      <a:pt x="252275" y="50384"/>
                    </a:lnTo>
                    <a:lnTo>
                      <a:pt x="252275" y="53997"/>
                    </a:lnTo>
                    <a:lnTo>
                      <a:pt x="266727" y="53997"/>
                    </a:lnTo>
                    <a:lnTo>
                      <a:pt x="273953" y="50384"/>
                    </a:lnTo>
                    <a:lnTo>
                      <a:pt x="281179" y="46771"/>
                    </a:lnTo>
                    <a:lnTo>
                      <a:pt x="331756" y="46771"/>
                    </a:lnTo>
                    <a:lnTo>
                      <a:pt x="338982" y="50384"/>
                    </a:lnTo>
                    <a:lnTo>
                      <a:pt x="367881" y="50384"/>
                    </a:lnTo>
                    <a:lnTo>
                      <a:pt x="375107" y="46771"/>
                    </a:lnTo>
                    <a:lnTo>
                      <a:pt x="382333" y="43158"/>
                    </a:lnTo>
                    <a:lnTo>
                      <a:pt x="389559" y="39545"/>
                    </a:lnTo>
                    <a:lnTo>
                      <a:pt x="396780" y="39545"/>
                    </a:lnTo>
                    <a:lnTo>
                      <a:pt x="404006" y="43158"/>
                    </a:lnTo>
                    <a:lnTo>
                      <a:pt x="414848" y="43158"/>
                    </a:lnTo>
                    <a:lnTo>
                      <a:pt x="418458" y="39545"/>
                    </a:lnTo>
                    <a:lnTo>
                      <a:pt x="425684" y="35933"/>
                    </a:lnTo>
                    <a:lnTo>
                      <a:pt x="432910" y="32322"/>
                    </a:lnTo>
                    <a:lnTo>
                      <a:pt x="436521" y="32322"/>
                    </a:lnTo>
                    <a:lnTo>
                      <a:pt x="443747" y="28709"/>
                    </a:lnTo>
                    <a:lnTo>
                      <a:pt x="450973" y="28709"/>
                    </a:lnTo>
                    <a:lnTo>
                      <a:pt x="458199" y="25096"/>
                    </a:lnTo>
                    <a:lnTo>
                      <a:pt x="465425" y="21483"/>
                    </a:lnTo>
                    <a:lnTo>
                      <a:pt x="469035" y="17870"/>
                    </a:lnTo>
                    <a:lnTo>
                      <a:pt x="476261" y="14257"/>
                    </a:lnTo>
                    <a:lnTo>
                      <a:pt x="483487" y="10644"/>
                    </a:lnTo>
                    <a:lnTo>
                      <a:pt x="487098" y="7033"/>
                    </a:lnTo>
                    <a:lnTo>
                      <a:pt x="490713" y="7033"/>
                    </a:lnTo>
                    <a:lnTo>
                      <a:pt x="494324" y="3420"/>
                    </a:lnTo>
                    <a:lnTo>
                      <a:pt x="501550" y="-193"/>
                    </a:lnTo>
                    <a:lnTo>
                      <a:pt x="508776" y="-193"/>
                    </a:lnTo>
                    <a:lnTo>
                      <a:pt x="516002" y="3420"/>
                    </a:lnTo>
                    <a:lnTo>
                      <a:pt x="523228" y="7033"/>
                    </a:lnTo>
                    <a:lnTo>
                      <a:pt x="530449" y="10644"/>
                    </a:lnTo>
                    <a:lnTo>
                      <a:pt x="534064" y="14257"/>
                    </a:lnTo>
                    <a:lnTo>
                      <a:pt x="541290" y="17870"/>
                    </a:lnTo>
                    <a:lnTo>
                      <a:pt x="570189" y="46771"/>
                    </a:lnTo>
                    <a:lnTo>
                      <a:pt x="573805" y="46771"/>
                    </a:lnTo>
                    <a:lnTo>
                      <a:pt x="577415" y="50384"/>
                    </a:lnTo>
                    <a:lnTo>
                      <a:pt x="584641" y="57610"/>
                    </a:lnTo>
                    <a:lnTo>
                      <a:pt x="613393" y="57610"/>
                    </a:lnTo>
                    <a:lnTo>
                      <a:pt x="620766" y="53997"/>
                    </a:lnTo>
                    <a:lnTo>
                      <a:pt x="627992" y="53997"/>
                    </a:lnTo>
                    <a:lnTo>
                      <a:pt x="638682" y="50384"/>
                    </a:lnTo>
                    <a:lnTo>
                      <a:pt x="682033" y="50384"/>
                    </a:lnTo>
                    <a:lnTo>
                      <a:pt x="682033" y="68447"/>
                    </a:lnTo>
                    <a:lnTo>
                      <a:pt x="678418" y="75673"/>
                    </a:lnTo>
                    <a:lnTo>
                      <a:pt x="678418" y="79286"/>
                    </a:lnTo>
                    <a:lnTo>
                      <a:pt x="674807" y="82899"/>
                    </a:lnTo>
                    <a:lnTo>
                      <a:pt x="674807" y="86512"/>
                    </a:lnTo>
                    <a:lnTo>
                      <a:pt x="678418" y="90122"/>
                    </a:lnTo>
                    <a:lnTo>
                      <a:pt x="685644" y="90122"/>
                    </a:lnTo>
                    <a:lnTo>
                      <a:pt x="696485" y="82899"/>
                    </a:lnTo>
                    <a:lnTo>
                      <a:pt x="703706" y="79286"/>
                    </a:lnTo>
                    <a:lnTo>
                      <a:pt x="710932" y="75673"/>
                    </a:lnTo>
                    <a:lnTo>
                      <a:pt x="718158" y="68447"/>
                    </a:lnTo>
                    <a:lnTo>
                      <a:pt x="728995" y="61221"/>
                    </a:lnTo>
                    <a:lnTo>
                      <a:pt x="739836" y="57610"/>
                    </a:lnTo>
                    <a:lnTo>
                      <a:pt x="754283" y="46923"/>
                    </a:lnTo>
                    <a:lnTo>
                      <a:pt x="765124" y="39545"/>
                    </a:lnTo>
                    <a:lnTo>
                      <a:pt x="772350" y="35933"/>
                    </a:lnTo>
                    <a:lnTo>
                      <a:pt x="783187" y="28709"/>
                    </a:lnTo>
                    <a:lnTo>
                      <a:pt x="794023" y="25245"/>
                    </a:lnTo>
                    <a:lnTo>
                      <a:pt x="804865" y="18022"/>
                    </a:lnTo>
                    <a:lnTo>
                      <a:pt x="812086" y="14257"/>
                    </a:lnTo>
                    <a:lnTo>
                      <a:pt x="819312" y="14257"/>
                    </a:lnTo>
                    <a:lnTo>
                      <a:pt x="830153" y="10644"/>
                    </a:lnTo>
                    <a:lnTo>
                      <a:pt x="844600" y="10644"/>
                    </a:lnTo>
                    <a:lnTo>
                      <a:pt x="848216" y="7033"/>
                    </a:lnTo>
                    <a:lnTo>
                      <a:pt x="855442" y="7033"/>
                    </a:lnTo>
                    <a:lnTo>
                      <a:pt x="855442" y="10644"/>
                    </a:lnTo>
                    <a:lnTo>
                      <a:pt x="859052" y="18022"/>
                    </a:lnTo>
                    <a:lnTo>
                      <a:pt x="859052" y="54147"/>
                    </a:lnTo>
                    <a:lnTo>
                      <a:pt x="855442" y="61221"/>
                    </a:lnTo>
                    <a:lnTo>
                      <a:pt x="855442" y="72060"/>
                    </a:lnTo>
                    <a:lnTo>
                      <a:pt x="851826" y="79286"/>
                    </a:lnTo>
                    <a:lnTo>
                      <a:pt x="851826" y="82899"/>
                    </a:lnTo>
                    <a:lnTo>
                      <a:pt x="855442" y="86512"/>
                    </a:lnTo>
                    <a:lnTo>
                      <a:pt x="866278" y="90122"/>
                    </a:lnTo>
                    <a:lnTo>
                      <a:pt x="880730" y="97348"/>
                    </a:lnTo>
                    <a:lnTo>
                      <a:pt x="891567" y="100961"/>
                    </a:lnTo>
                    <a:lnTo>
                      <a:pt x="898793" y="104574"/>
                    </a:lnTo>
                    <a:lnTo>
                      <a:pt x="909629" y="111800"/>
                    </a:lnTo>
                    <a:lnTo>
                      <a:pt x="920466" y="119024"/>
                    </a:lnTo>
                    <a:lnTo>
                      <a:pt x="931307" y="126250"/>
                    </a:lnTo>
                    <a:lnTo>
                      <a:pt x="945754" y="133476"/>
                    </a:lnTo>
                    <a:lnTo>
                      <a:pt x="963822" y="147925"/>
                    </a:lnTo>
                    <a:lnTo>
                      <a:pt x="967432" y="151538"/>
                    </a:lnTo>
                    <a:lnTo>
                      <a:pt x="971043" y="151538"/>
                    </a:lnTo>
                    <a:lnTo>
                      <a:pt x="974658" y="155151"/>
                    </a:lnTo>
                    <a:lnTo>
                      <a:pt x="981884" y="158764"/>
                    </a:lnTo>
                    <a:lnTo>
                      <a:pt x="985495" y="165990"/>
                    </a:lnTo>
                    <a:lnTo>
                      <a:pt x="989110" y="173214"/>
                    </a:lnTo>
                    <a:lnTo>
                      <a:pt x="989110" y="176827"/>
                    </a:lnTo>
                    <a:lnTo>
                      <a:pt x="992721" y="180440"/>
                    </a:lnTo>
                    <a:lnTo>
                      <a:pt x="996331" y="180440"/>
                    </a:lnTo>
                    <a:lnTo>
                      <a:pt x="999947" y="184053"/>
                    </a:lnTo>
                    <a:lnTo>
                      <a:pt x="1003557" y="184053"/>
                    </a:lnTo>
                    <a:lnTo>
                      <a:pt x="1010783" y="187666"/>
                    </a:lnTo>
                    <a:lnTo>
                      <a:pt x="1014399" y="194889"/>
                    </a:lnTo>
                    <a:lnTo>
                      <a:pt x="1018009" y="198502"/>
                    </a:lnTo>
                    <a:lnTo>
                      <a:pt x="1018009" y="202115"/>
                    </a:lnTo>
                    <a:lnTo>
                      <a:pt x="1021620" y="202115"/>
                    </a:lnTo>
                    <a:lnTo>
                      <a:pt x="1021620" y="205728"/>
                    </a:lnTo>
                    <a:lnTo>
                      <a:pt x="1028846" y="209341"/>
                    </a:lnTo>
                    <a:lnTo>
                      <a:pt x="1032461" y="212954"/>
                    </a:lnTo>
                    <a:lnTo>
                      <a:pt x="1036072" y="212954"/>
                    </a:lnTo>
                    <a:lnTo>
                      <a:pt x="1039687" y="216567"/>
                    </a:lnTo>
                    <a:lnTo>
                      <a:pt x="1043298" y="216567"/>
                    </a:lnTo>
                    <a:lnTo>
                      <a:pt x="1046908" y="220178"/>
                    </a:lnTo>
                    <a:lnTo>
                      <a:pt x="1050524" y="227404"/>
                    </a:lnTo>
                    <a:lnTo>
                      <a:pt x="1054134" y="238243"/>
                    </a:lnTo>
                    <a:lnTo>
                      <a:pt x="1057750" y="245469"/>
                    </a:lnTo>
                    <a:lnTo>
                      <a:pt x="1061360" y="249079"/>
                    </a:lnTo>
                    <a:lnTo>
                      <a:pt x="1068586" y="256305"/>
                    </a:lnTo>
                    <a:lnTo>
                      <a:pt x="1090264" y="256305"/>
                    </a:lnTo>
                    <a:lnTo>
                      <a:pt x="1093875" y="252692"/>
                    </a:lnTo>
                    <a:lnTo>
                      <a:pt x="1104711" y="252692"/>
                    </a:lnTo>
                    <a:lnTo>
                      <a:pt x="1108327" y="259918"/>
                    </a:lnTo>
                    <a:lnTo>
                      <a:pt x="1115553" y="263531"/>
                    </a:lnTo>
                    <a:lnTo>
                      <a:pt x="1119163" y="263531"/>
                    </a:lnTo>
                    <a:lnTo>
                      <a:pt x="1122779" y="259918"/>
                    </a:lnTo>
                    <a:lnTo>
                      <a:pt x="1126389" y="259918"/>
                    </a:lnTo>
                    <a:lnTo>
                      <a:pt x="1130000" y="263531"/>
                    </a:lnTo>
                    <a:lnTo>
                      <a:pt x="1137226" y="263531"/>
                    </a:lnTo>
                    <a:lnTo>
                      <a:pt x="1140841" y="259918"/>
                    </a:lnTo>
                    <a:lnTo>
                      <a:pt x="1148067" y="259918"/>
                    </a:lnTo>
                    <a:lnTo>
                      <a:pt x="1148067" y="263531"/>
                    </a:lnTo>
                    <a:lnTo>
                      <a:pt x="1144452" y="267144"/>
                    </a:lnTo>
                    <a:lnTo>
                      <a:pt x="1140841" y="274368"/>
                    </a:lnTo>
                    <a:lnTo>
                      <a:pt x="1137226" y="277981"/>
                    </a:lnTo>
                    <a:lnTo>
                      <a:pt x="1133615" y="285207"/>
                    </a:lnTo>
                    <a:lnTo>
                      <a:pt x="1130000" y="292433"/>
                    </a:lnTo>
                    <a:lnTo>
                      <a:pt x="1130000" y="296046"/>
                    </a:lnTo>
                    <a:lnTo>
                      <a:pt x="1111937" y="346623"/>
                    </a:lnTo>
                    <a:lnTo>
                      <a:pt x="1111937" y="357459"/>
                    </a:lnTo>
                    <a:lnTo>
                      <a:pt x="1108327" y="361072"/>
                    </a:lnTo>
                    <a:lnTo>
                      <a:pt x="1108327" y="368298"/>
                    </a:lnTo>
                    <a:lnTo>
                      <a:pt x="1104711" y="375524"/>
                    </a:lnTo>
                    <a:lnTo>
                      <a:pt x="1061360" y="455003"/>
                    </a:lnTo>
                    <a:lnTo>
                      <a:pt x="1057750" y="462226"/>
                    </a:lnTo>
                    <a:lnTo>
                      <a:pt x="1057750" y="465839"/>
                    </a:lnTo>
                    <a:lnTo>
                      <a:pt x="1054134" y="469452"/>
                    </a:lnTo>
                    <a:lnTo>
                      <a:pt x="1046908" y="469452"/>
                    </a:lnTo>
                    <a:lnTo>
                      <a:pt x="1039687" y="465839"/>
                    </a:lnTo>
                    <a:lnTo>
                      <a:pt x="1032461" y="465839"/>
                    </a:lnTo>
                    <a:lnTo>
                      <a:pt x="1025235" y="458616"/>
                    </a:lnTo>
                    <a:lnTo>
                      <a:pt x="1014399" y="458616"/>
                    </a:lnTo>
                    <a:lnTo>
                      <a:pt x="1007173" y="455003"/>
                    </a:lnTo>
                    <a:lnTo>
                      <a:pt x="999947" y="451390"/>
                    </a:lnTo>
                    <a:lnTo>
                      <a:pt x="992721" y="451390"/>
                    </a:lnTo>
                    <a:lnTo>
                      <a:pt x="985495" y="447777"/>
                    </a:lnTo>
                    <a:lnTo>
                      <a:pt x="978269" y="451390"/>
                    </a:lnTo>
                    <a:lnTo>
                      <a:pt x="971043" y="451390"/>
                    </a:lnTo>
                    <a:lnTo>
                      <a:pt x="963822" y="455003"/>
                    </a:lnTo>
                    <a:lnTo>
                      <a:pt x="952980" y="455003"/>
                    </a:lnTo>
                    <a:lnTo>
                      <a:pt x="945754" y="462226"/>
                    </a:lnTo>
                    <a:lnTo>
                      <a:pt x="938529" y="465839"/>
                    </a:lnTo>
                    <a:lnTo>
                      <a:pt x="931307" y="469452"/>
                    </a:lnTo>
                    <a:lnTo>
                      <a:pt x="924081" y="480291"/>
                    </a:lnTo>
                    <a:lnTo>
                      <a:pt x="920466" y="483904"/>
                    </a:lnTo>
                    <a:lnTo>
                      <a:pt x="913240" y="487515"/>
                    </a:lnTo>
                    <a:lnTo>
                      <a:pt x="909629" y="498354"/>
                    </a:lnTo>
                    <a:lnTo>
                      <a:pt x="906019" y="501967"/>
                    </a:lnTo>
                    <a:lnTo>
                      <a:pt x="898793" y="509193"/>
                    </a:lnTo>
                    <a:lnTo>
                      <a:pt x="895177" y="516416"/>
                    </a:lnTo>
                    <a:lnTo>
                      <a:pt x="891567" y="520029"/>
                    </a:lnTo>
                    <a:lnTo>
                      <a:pt x="887952" y="523642"/>
                    </a:lnTo>
                    <a:lnTo>
                      <a:pt x="884341" y="527255"/>
                    </a:lnTo>
                    <a:lnTo>
                      <a:pt x="877115" y="530868"/>
                    </a:lnTo>
                    <a:lnTo>
                      <a:pt x="859052" y="530868"/>
                    </a:lnTo>
                    <a:lnTo>
                      <a:pt x="851826" y="534481"/>
                    </a:lnTo>
                    <a:lnTo>
                      <a:pt x="840990" y="541705"/>
                    </a:lnTo>
                    <a:lnTo>
                      <a:pt x="833764" y="541705"/>
                    </a:lnTo>
                    <a:lnTo>
                      <a:pt x="826538" y="545318"/>
                    </a:lnTo>
                    <a:lnTo>
                      <a:pt x="819312" y="548931"/>
                    </a:lnTo>
                    <a:lnTo>
                      <a:pt x="808475" y="552544"/>
                    </a:lnTo>
                    <a:lnTo>
                      <a:pt x="797639" y="552544"/>
                    </a:lnTo>
                    <a:lnTo>
                      <a:pt x="783187" y="548931"/>
                    </a:lnTo>
                    <a:lnTo>
                      <a:pt x="775961" y="545318"/>
                    </a:lnTo>
                    <a:lnTo>
                      <a:pt x="765124" y="541705"/>
                    </a:lnTo>
                    <a:lnTo>
                      <a:pt x="750672" y="538094"/>
                    </a:lnTo>
                    <a:lnTo>
                      <a:pt x="736221" y="534481"/>
                    </a:lnTo>
                    <a:lnTo>
                      <a:pt x="725384" y="527255"/>
                    </a:lnTo>
                    <a:lnTo>
                      <a:pt x="714547" y="527255"/>
                    </a:lnTo>
                    <a:lnTo>
                      <a:pt x="700095" y="523642"/>
                    </a:lnTo>
                    <a:lnTo>
                      <a:pt x="689259" y="520029"/>
                    </a:lnTo>
                    <a:lnTo>
                      <a:pt x="678418" y="516416"/>
                    </a:lnTo>
                    <a:lnTo>
                      <a:pt x="663970" y="512803"/>
                    </a:lnTo>
                    <a:lnTo>
                      <a:pt x="656744" y="509193"/>
                    </a:lnTo>
                    <a:lnTo>
                      <a:pt x="645908" y="509193"/>
                    </a:lnTo>
                    <a:lnTo>
                      <a:pt x="631456" y="505580"/>
                    </a:lnTo>
                    <a:lnTo>
                      <a:pt x="620615" y="501967"/>
                    </a:lnTo>
                    <a:lnTo>
                      <a:pt x="617004" y="494741"/>
                    </a:lnTo>
                    <a:lnTo>
                      <a:pt x="606167" y="483904"/>
                    </a:lnTo>
                    <a:lnTo>
                      <a:pt x="595326" y="473065"/>
                    </a:lnTo>
                    <a:lnTo>
                      <a:pt x="588105" y="465839"/>
                    </a:lnTo>
                    <a:lnTo>
                      <a:pt x="580879" y="462226"/>
                    </a:lnTo>
                    <a:lnTo>
                      <a:pt x="573653" y="455003"/>
                    </a:lnTo>
                    <a:lnTo>
                      <a:pt x="566427" y="447777"/>
                    </a:lnTo>
                    <a:lnTo>
                      <a:pt x="559353" y="444164"/>
                    </a:lnTo>
                    <a:lnTo>
                      <a:pt x="552127" y="436938"/>
                    </a:lnTo>
                    <a:lnTo>
                      <a:pt x="544901" y="429714"/>
                    </a:lnTo>
                    <a:lnTo>
                      <a:pt x="541139" y="426101"/>
                    </a:lnTo>
                    <a:lnTo>
                      <a:pt x="530302" y="418875"/>
                    </a:lnTo>
                    <a:lnTo>
                      <a:pt x="523076" y="415262"/>
                    </a:lnTo>
                    <a:lnTo>
                      <a:pt x="516002" y="408036"/>
                    </a:lnTo>
                    <a:lnTo>
                      <a:pt x="512386" y="404426"/>
                    </a:lnTo>
                    <a:lnTo>
                      <a:pt x="505160" y="400813"/>
                    </a:lnTo>
                    <a:lnTo>
                      <a:pt x="501550" y="397200"/>
                    </a:lnTo>
                    <a:lnTo>
                      <a:pt x="501550" y="393587"/>
                    </a:lnTo>
                    <a:lnTo>
                      <a:pt x="494324" y="393587"/>
                    </a:lnTo>
                    <a:lnTo>
                      <a:pt x="490713" y="397200"/>
                    </a:lnTo>
                    <a:lnTo>
                      <a:pt x="487098" y="404426"/>
                    </a:lnTo>
                    <a:lnTo>
                      <a:pt x="479872" y="408036"/>
                    </a:lnTo>
                    <a:lnTo>
                      <a:pt x="414848" y="465839"/>
                    </a:lnTo>
                    <a:lnTo>
                      <a:pt x="411232" y="465839"/>
                    </a:lnTo>
                    <a:lnTo>
                      <a:pt x="411232" y="480291"/>
                    </a:lnTo>
                    <a:lnTo>
                      <a:pt x="414848" y="491128"/>
                    </a:lnTo>
                    <a:lnTo>
                      <a:pt x="414848" y="501967"/>
                    </a:lnTo>
                    <a:lnTo>
                      <a:pt x="418458" y="509193"/>
                    </a:lnTo>
                    <a:lnTo>
                      <a:pt x="418458" y="520029"/>
                    </a:lnTo>
                    <a:lnTo>
                      <a:pt x="422069" y="530868"/>
                    </a:lnTo>
                    <a:lnTo>
                      <a:pt x="422069" y="545318"/>
                    </a:lnTo>
                    <a:lnTo>
                      <a:pt x="418458" y="548931"/>
                    </a:lnTo>
                    <a:lnTo>
                      <a:pt x="414848" y="552544"/>
                    </a:lnTo>
                    <a:lnTo>
                      <a:pt x="411232" y="556157"/>
                    </a:lnTo>
                    <a:lnTo>
                      <a:pt x="404006" y="563383"/>
                    </a:lnTo>
                    <a:lnTo>
                      <a:pt x="396780" y="566993"/>
                    </a:lnTo>
                    <a:lnTo>
                      <a:pt x="393170" y="570606"/>
                    </a:lnTo>
                    <a:lnTo>
                      <a:pt x="389559" y="574219"/>
                    </a:lnTo>
                    <a:lnTo>
                      <a:pt x="385944" y="574219"/>
                    </a:lnTo>
                    <a:lnTo>
                      <a:pt x="382333" y="577832"/>
                    </a:lnTo>
                    <a:lnTo>
                      <a:pt x="378718" y="581445"/>
                    </a:lnTo>
                    <a:lnTo>
                      <a:pt x="375107" y="581445"/>
                    </a:lnTo>
                    <a:lnTo>
                      <a:pt x="371492" y="577832"/>
                    </a:lnTo>
                    <a:lnTo>
                      <a:pt x="371492" y="570606"/>
                    </a:lnTo>
                    <a:lnTo>
                      <a:pt x="367881" y="570606"/>
                    </a:lnTo>
                    <a:lnTo>
                      <a:pt x="367881" y="570606"/>
                    </a:lnTo>
                    <a:lnTo>
                      <a:pt x="364271" y="570606"/>
                    </a:lnTo>
                    <a:lnTo>
                      <a:pt x="364271" y="585058"/>
                    </a:lnTo>
                    <a:lnTo>
                      <a:pt x="353429" y="585058"/>
                    </a:lnTo>
                    <a:lnTo>
                      <a:pt x="349819" y="581445"/>
                    </a:lnTo>
                    <a:lnTo>
                      <a:pt x="346203" y="581445"/>
                    </a:lnTo>
                    <a:lnTo>
                      <a:pt x="346203" y="563383"/>
                    </a:lnTo>
                    <a:lnTo>
                      <a:pt x="349819" y="559770"/>
                    </a:lnTo>
                    <a:lnTo>
                      <a:pt x="335367" y="559770"/>
                    </a:lnTo>
                    <a:lnTo>
                      <a:pt x="335367" y="563383"/>
                    </a:lnTo>
                    <a:lnTo>
                      <a:pt x="328141" y="563383"/>
                    </a:lnTo>
                    <a:lnTo>
                      <a:pt x="328141" y="559770"/>
                    </a:lnTo>
                    <a:lnTo>
                      <a:pt x="324530" y="559770"/>
                    </a:lnTo>
                    <a:lnTo>
                      <a:pt x="324530" y="556157"/>
                    </a:lnTo>
                    <a:lnTo>
                      <a:pt x="320915" y="552544"/>
                    </a:lnTo>
                    <a:lnTo>
                      <a:pt x="317304" y="552544"/>
                    </a:lnTo>
                    <a:lnTo>
                      <a:pt x="317304" y="556157"/>
                    </a:lnTo>
                    <a:lnTo>
                      <a:pt x="310078" y="556157"/>
                    </a:lnTo>
                    <a:lnTo>
                      <a:pt x="306468" y="559770"/>
                    </a:lnTo>
                    <a:lnTo>
                      <a:pt x="302852" y="559770"/>
                    </a:lnTo>
                    <a:lnTo>
                      <a:pt x="302852" y="556157"/>
                    </a:lnTo>
                    <a:lnTo>
                      <a:pt x="299242" y="556157"/>
                    </a:lnTo>
                    <a:lnTo>
                      <a:pt x="299242" y="559770"/>
                    </a:lnTo>
                    <a:lnTo>
                      <a:pt x="292016" y="559770"/>
                    </a:lnTo>
                    <a:lnTo>
                      <a:pt x="292016" y="552544"/>
                    </a:lnTo>
                    <a:lnTo>
                      <a:pt x="295626" y="552544"/>
                    </a:lnTo>
                    <a:lnTo>
                      <a:pt x="295626" y="548931"/>
                    </a:lnTo>
                    <a:lnTo>
                      <a:pt x="292016" y="548931"/>
                    </a:lnTo>
                    <a:lnTo>
                      <a:pt x="292016" y="545318"/>
                    </a:lnTo>
                    <a:lnTo>
                      <a:pt x="288405" y="545318"/>
                    </a:lnTo>
                    <a:lnTo>
                      <a:pt x="288405" y="548931"/>
                    </a:lnTo>
                    <a:lnTo>
                      <a:pt x="284790" y="548931"/>
                    </a:lnTo>
                    <a:lnTo>
                      <a:pt x="281179" y="552544"/>
                    </a:lnTo>
                    <a:lnTo>
                      <a:pt x="277564" y="552544"/>
                    </a:lnTo>
                    <a:lnTo>
                      <a:pt x="273953" y="556157"/>
                    </a:lnTo>
                    <a:lnTo>
                      <a:pt x="266727" y="556157"/>
                    </a:lnTo>
                    <a:lnTo>
                      <a:pt x="266727" y="552544"/>
                    </a:lnTo>
                    <a:lnTo>
                      <a:pt x="259501" y="552544"/>
                    </a:lnTo>
                    <a:lnTo>
                      <a:pt x="259501" y="548931"/>
                    </a:lnTo>
                    <a:lnTo>
                      <a:pt x="255891" y="545318"/>
                    </a:lnTo>
                    <a:lnTo>
                      <a:pt x="255891" y="541705"/>
                    </a:lnTo>
                    <a:lnTo>
                      <a:pt x="259501" y="538094"/>
                    </a:lnTo>
                    <a:lnTo>
                      <a:pt x="259501" y="530868"/>
                    </a:lnTo>
                    <a:lnTo>
                      <a:pt x="255891" y="530868"/>
                    </a:lnTo>
                    <a:lnTo>
                      <a:pt x="252275" y="534481"/>
                    </a:lnTo>
                    <a:lnTo>
                      <a:pt x="252275" y="538094"/>
                    </a:lnTo>
                    <a:lnTo>
                      <a:pt x="248665" y="534481"/>
                    </a:lnTo>
                    <a:lnTo>
                      <a:pt x="245049" y="530868"/>
                    </a:lnTo>
                    <a:lnTo>
                      <a:pt x="245049" y="527255"/>
                    </a:lnTo>
                    <a:lnTo>
                      <a:pt x="234213" y="527255"/>
                    </a:lnTo>
                    <a:lnTo>
                      <a:pt x="234213" y="520029"/>
                    </a:lnTo>
                    <a:lnTo>
                      <a:pt x="237824" y="516416"/>
                    </a:lnTo>
                    <a:lnTo>
                      <a:pt x="234213" y="512803"/>
                    </a:lnTo>
                    <a:lnTo>
                      <a:pt x="234213" y="505580"/>
                    </a:lnTo>
                    <a:lnTo>
                      <a:pt x="226987" y="505580"/>
                    </a:lnTo>
                    <a:lnTo>
                      <a:pt x="223376" y="501967"/>
                    </a:lnTo>
                    <a:lnTo>
                      <a:pt x="219761" y="501967"/>
                    </a:lnTo>
                    <a:lnTo>
                      <a:pt x="219761" y="498354"/>
                    </a:lnTo>
                    <a:lnTo>
                      <a:pt x="216150" y="494741"/>
                    </a:lnTo>
                    <a:lnTo>
                      <a:pt x="212535" y="491128"/>
                    </a:lnTo>
                    <a:lnTo>
                      <a:pt x="208924" y="491128"/>
                    </a:lnTo>
                    <a:lnTo>
                      <a:pt x="208924" y="487515"/>
                    </a:lnTo>
                    <a:lnTo>
                      <a:pt x="205314" y="487515"/>
                    </a:lnTo>
                    <a:lnTo>
                      <a:pt x="205314" y="469452"/>
                    </a:lnTo>
                    <a:lnTo>
                      <a:pt x="201698" y="469452"/>
                    </a:lnTo>
                    <a:lnTo>
                      <a:pt x="201698" y="476678"/>
                    </a:lnTo>
                    <a:lnTo>
                      <a:pt x="198088" y="480291"/>
                    </a:lnTo>
                    <a:lnTo>
                      <a:pt x="194472" y="480291"/>
                    </a:lnTo>
                    <a:lnTo>
                      <a:pt x="194472" y="476678"/>
                    </a:lnTo>
                    <a:lnTo>
                      <a:pt x="190862" y="476678"/>
                    </a:lnTo>
                    <a:lnTo>
                      <a:pt x="190862" y="473065"/>
                    </a:lnTo>
                    <a:lnTo>
                      <a:pt x="194472" y="473065"/>
                    </a:lnTo>
                    <a:lnTo>
                      <a:pt x="194472" y="469452"/>
                    </a:lnTo>
                    <a:lnTo>
                      <a:pt x="190862" y="469452"/>
                    </a:lnTo>
                    <a:lnTo>
                      <a:pt x="194472" y="465839"/>
                    </a:lnTo>
                    <a:lnTo>
                      <a:pt x="194472" y="462226"/>
                    </a:lnTo>
                    <a:lnTo>
                      <a:pt x="190862" y="462226"/>
                    </a:lnTo>
                    <a:lnTo>
                      <a:pt x="190862" y="458616"/>
                    </a:lnTo>
                    <a:lnTo>
                      <a:pt x="187247" y="455003"/>
                    </a:lnTo>
                    <a:lnTo>
                      <a:pt x="187247" y="447777"/>
                    </a:lnTo>
                    <a:lnTo>
                      <a:pt x="190862" y="444164"/>
                    </a:lnTo>
                    <a:lnTo>
                      <a:pt x="190862" y="436938"/>
                    </a:lnTo>
                    <a:lnTo>
                      <a:pt x="187247" y="433325"/>
                    </a:lnTo>
                    <a:lnTo>
                      <a:pt x="180025" y="433325"/>
                    </a:lnTo>
                    <a:lnTo>
                      <a:pt x="180025" y="422488"/>
                    </a:lnTo>
                    <a:lnTo>
                      <a:pt x="183636" y="422488"/>
                    </a:lnTo>
                    <a:lnTo>
                      <a:pt x="183636" y="426101"/>
                    </a:lnTo>
                    <a:lnTo>
                      <a:pt x="187247" y="426101"/>
                    </a:lnTo>
                    <a:lnTo>
                      <a:pt x="187247" y="418875"/>
                    </a:lnTo>
                    <a:lnTo>
                      <a:pt x="190862" y="418875"/>
                    </a:lnTo>
                    <a:lnTo>
                      <a:pt x="187247" y="415262"/>
                    </a:lnTo>
                    <a:lnTo>
                      <a:pt x="187247" y="411649"/>
                    </a:lnTo>
                    <a:lnTo>
                      <a:pt x="172799" y="411649"/>
                    </a:lnTo>
                    <a:lnTo>
                      <a:pt x="169184" y="415262"/>
                    </a:lnTo>
                    <a:lnTo>
                      <a:pt x="165573" y="411649"/>
                    </a:lnTo>
                    <a:lnTo>
                      <a:pt x="165573" y="408036"/>
                    </a:lnTo>
                    <a:lnTo>
                      <a:pt x="161958" y="404426"/>
                    </a:lnTo>
                    <a:lnTo>
                      <a:pt x="158347" y="404426"/>
                    </a:lnTo>
                    <a:lnTo>
                      <a:pt x="158347" y="408036"/>
                    </a:lnTo>
                    <a:lnTo>
                      <a:pt x="154737" y="408036"/>
                    </a:lnTo>
                    <a:lnTo>
                      <a:pt x="154737" y="389974"/>
                    </a:lnTo>
                    <a:lnTo>
                      <a:pt x="151121" y="389974"/>
                    </a:lnTo>
                    <a:lnTo>
                      <a:pt x="147511" y="386361"/>
                    </a:lnTo>
                    <a:lnTo>
                      <a:pt x="147511" y="379137"/>
                    </a:lnTo>
                    <a:lnTo>
                      <a:pt x="143895" y="379137"/>
                    </a:lnTo>
                    <a:lnTo>
                      <a:pt x="140285" y="382748"/>
                    </a:lnTo>
                    <a:lnTo>
                      <a:pt x="136670" y="379137"/>
                    </a:lnTo>
                    <a:lnTo>
                      <a:pt x="136670" y="368298"/>
                    </a:lnTo>
                    <a:lnTo>
                      <a:pt x="125833" y="368298"/>
                    </a:lnTo>
                    <a:lnTo>
                      <a:pt x="122222" y="364685"/>
                    </a:lnTo>
                    <a:lnTo>
                      <a:pt x="122222" y="361072"/>
                    </a:lnTo>
                    <a:lnTo>
                      <a:pt x="118607" y="361072"/>
                    </a:lnTo>
                    <a:lnTo>
                      <a:pt x="114996" y="357459"/>
                    </a:lnTo>
                    <a:lnTo>
                      <a:pt x="111381" y="357459"/>
                    </a:lnTo>
                    <a:lnTo>
                      <a:pt x="111381" y="361072"/>
                    </a:lnTo>
                    <a:lnTo>
                      <a:pt x="107770" y="364685"/>
                    </a:lnTo>
                    <a:lnTo>
                      <a:pt x="104155" y="364685"/>
                    </a:lnTo>
                    <a:lnTo>
                      <a:pt x="104155" y="357459"/>
                    </a:lnTo>
                    <a:lnTo>
                      <a:pt x="96934" y="357459"/>
                    </a:lnTo>
                    <a:lnTo>
                      <a:pt x="96934" y="361072"/>
                    </a:lnTo>
                    <a:lnTo>
                      <a:pt x="93318" y="357459"/>
                    </a:lnTo>
                    <a:lnTo>
                      <a:pt x="93318" y="353846"/>
                    </a:lnTo>
                    <a:lnTo>
                      <a:pt x="96934" y="350236"/>
                    </a:lnTo>
                    <a:lnTo>
                      <a:pt x="100544" y="350236"/>
                    </a:lnTo>
                    <a:lnTo>
                      <a:pt x="100544" y="339397"/>
                    </a:lnTo>
                    <a:lnTo>
                      <a:pt x="104155" y="339397"/>
                    </a:lnTo>
                    <a:lnTo>
                      <a:pt x="104155" y="343010"/>
                    </a:lnTo>
                    <a:lnTo>
                      <a:pt x="107770" y="343010"/>
                    </a:lnTo>
                    <a:lnTo>
                      <a:pt x="107770" y="335784"/>
                    </a:lnTo>
                    <a:lnTo>
                      <a:pt x="104155" y="332171"/>
                    </a:lnTo>
                    <a:lnTo>
                      <a:pt x="107770" y="328558"/>
                    </a:lnTo>
                    <a:lnTo>
                      <a:pt x="104155" y="328558"/>
                    </a:lnTo>
                    <a:lnTo>
                      <a:pt x="104155" y="317721"/>
                    </a:lnTo>
                    <a:lnTo>
                      <a:pt x="93318" y="317721"/>
                    </a:lnTo>
                    <a:lnTo>
                      <a:pt x="93318" y="321334"/>
                    </a:lnTo>
                    <a:lnTo>
                      <a:pt x="89708" y="324947"/>
                    </a:lnTo>
                    <a:lnTo>
                      <a:pt x="75256" y="324947"/>
                    </a:lnTo>
                    <a:lnTo>
                      <a:pt x="75256" y="321334"/>
                    </a:lnTo>
                    <a:lnTo>
                      <a:pt x="71645" y="317721"/>
                    </a:lnTo>
                    <a:lnTo>
                      <a:pt x="71645" y="314108"/>
                    </a:lnTo>
                    <a:lnTo>
                      <a:pt x="75256" y="310495"/>
                    </a:lnTo>
                    <a:lnTo>
                      <a:pt x="78867" y="310495"/>
                    </a:lnTo>
                    <a:lnTo>
                      <a:pt x="78867" y="299659"/>
                    </a:lnTo>
                    <a:lnTo>
                      <a:pt x="71645" y="299659"/>
                    </a:lnTo>
                    <a:lnTo>
                      <a:pt x="71645" y="306882"/>
                    </a:lnTo>
                    <a:lnTo>
                      <a:pt x="64419" y="306882"/>
                    </a:lnTo>
                    <a:lnTo>
                      <a:pt x="46357" y="285207"/>
                    </a:lnTo>
                    <a:lnTo>
                      <a:pt x="42741" y="281594"/>
                    </a:lnTo>
                    <a:lnTo>
                      <a:pt x="42741" y="277981"/>
                    </a:lnTo>
                    <a:lnTo>
                      <a:pt x="39131" y="277981"/>
                    </a:lnTo>
                    <a:lnTo>
                      <a:pt x="39131" y="281594"/>
                    </a:lnTo>
                    <a:lnTo>
                      <a:pt x="35516" y="281594"/>
                    </a:lnTo>
                    <a:lnTo>
                      <a:pt x="35516" y="285207"/>
                    </a:lnTo>
                    <a:lnTo>
                      <a:pt x="32056" y="285207"/>
                    </a:lnTo>
                    <a:lnTo>
                      <a:pt x="32056" y="270757"/>
                    </a:lnTo>
                    <a:lnTo>
                      <a:pt x="24831" y="270757"/>
                    </a:lnTo>
                    <a:lnTo>
                      <a:pt x="24831" y="274368"/>
                    </a:lnTo>
                    <a:lnTo>
                      <a:pt x="21215" y="274368"/>
                    </a:lnTo>
                    <a:lnTo>
                      <a:pt x="21215" y="277981"/>
                    </a:lnTo>
                    <a:lnTo>
                      <a:pt x="17605" y="277981"/>
                    </a:lnTo>
                    <a:lnTo>
                      <a:pt x="17605" y="274368"/>
                    </a:lnTo>
                    <a:lnTo>
                      <a:pt x="13989" y="270757"/>
                    </a:lnTo>
                    <a:lnTo>
                      <a:pt x="17605" y="270757"/>
                    </a:lnTo>
                    <a:lnTo>
                      <a:pt x="17605" y="267144"/>
                    </a:lnTo>
                    <a:lnTo>
                      <a:pt x="21215" y="267144"/>
                    </a:lnTo>
                    <a:lnTo>
                      <a:pt x="21215" y="263531"/>
                    </a:lnTo>
                    <a:lnTo>
                      <a:pt x="17605" y="263531"/>
                    </a:lnTo>
                    <a:lnTo>
                      <a:pt x="17605" y="259918"/>
                    </a:lnTo>
                    <a:lnTo>
                      <a:pt x="13989" y="263531"/>
                    </a:lnTo>
                    <a:lnTo>
                      <a:pt x="10379" y="263531"/>
                    </a:lnTo>
                    <a:lnTo>
                      <a:pt x="6768" y="259918"/>
                    </a:lnTo>
                    <a:lnTo>
                      <a:pt x="6768" y="256305"/>
                    </a:lnTo>
                    <a:lnTo>
                      <a:pt x="10379" y="252692"/>
                    </a:lnTo>
                    <a:lnTo>
                      <a:pt x="10379" y="241856"/>
                    </a:lnTo>
                    <a:lnTo>
                      <a:pt x="3153" y="241856"/>
                    </a:lnTo>
                    <a:lnTo>
                      <a:pt x="3153" y="238243"/>
                    </a:lnTo>
                    <a:lnTo>
                      <a:pt x="6768" y="238243"/>
                    </a:lnTo>
                    <a:lnTo>
                      <a:pt x="6768" y="234630"/>
                    </a:lnTo>
                    <a:lnTo>
                      <a:pt x="3153" y="231017"/>
                    </a:lnTo>
                    <a:lnTo>
                      <a:pt x="-458" y="231017"/>
                    </a:lnTo>
                    <a:lnTo>
                      <a:pt x="-458" y="223791"/>
                    </a:lnTo>
                    <a:lnTo>
                      <a:pt x="3153" y="223791"/>
                    </a:lnTo>
                    <a:lnTo>
                      <a:pt x="3153" y="227404"/>
                    </a:lnTo>
                    <a:lnTo>
                      <a:pt x="6768" y="227404"/>
                    </a:lnTo>
                    <a:lnTo>
                      <a:pt x="6768" y="220178"/>
                    </a:lnTo>
                    <a:lnTo>
                      <a:pt x="13989" y="220178"/>
                    </a:lnTo>
                    <a:lnTo>
                      <a:pt x="13989" y="216567"/>
                    </a:lnTo>
                    <a:lnTo>
                      <a:pt x="10379" y="212954"/>
                    </a:lnTo>
                    <a:lnTo>
                      <a:pt x="13989" y="209341"/>
                    </a:lnTo>
                    <a:lnTo>
                      <a:pt x="17605" y="209341"/>
                    </a:lnTo>
                    <a:lnTo>
                      <a:pt x="17605" y="205728"/>
                    </a:lnTo>
                    <a:lnTo>
                      <a:pt x="21215" y="209341"/>
                    </a:lnTo>
                    <a:lnTo>
                      <a:pt x="21215" y="209341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D5EC233-2F3C-AD88-909C-E2C1784A0AE0}"/>
                  </a:ext>
                </a:extLst>
              </p:cNvPr>
              <p:cNvSpPr/>
              <p:nvPr/>
            </p:nvSpPr>
            <p:spPr>
              <a:xfrm>
                <a:off x="4023573" y="3068660"/>
                <a:ext cx="1098099" cy="1300255"/>
              </a:xfrm>
              <a:custGeom>
                <a:avLst/>
                <a:gdLst>
                  <a:gd name="connsiteX0" fmla="*/ 89859 w 1098099"/>
                  <a:gd name="connsiteY0" fmla="*/ 231017 h 1300255"/>
                  <a:gd name="connsiteX1" fmla="*/ 97085 w 1098099"/>
                  <a:gd name="connsiteY1" fmla="*/ 231017 h 1300255"/>
                  <a:gd name="connsiteX2" fmla="*/ 104311 w 1098099"/>
                  <a:gd name="connsiteY2" fmla="*/ 234630 h 1300255"/>
                  <a:gd name="connsiteX3" fmla="*/ 115148 w 1098099"/>
                  <a:gd name="connsiteY3" fmla="*/ 231017 h 1300255"/>
                  <a:gd name="connsiteX4" fmla="*/ 122374 w 1098099"/>
                  <a:gd name="connsiteY4" fmla="*/ 234630 h 1300255"/>
                  <a:gd name="connsiteX5" fmla="*/ 133210 w 1098099"/>
                  <a:gd name="connsiteY5" fmla="*/ 234630 h 1300255"/>
                  <a:gd name="connsiteX6" fmla="*/ 140436 w 1098099"/>
                  <a:gd name="connsiteY6" fmla="*/ 231017 h 1300255"/>
                  <a:gd name="connsiteX7" fmla="*/ 151278 w 1098099"/>
                  <a:gd name="connsiteY7" fmla="*/ 231017 h 1300255"/>
                  <a:gd name="connsiteX8" fmla="*/ 162114 w 1098099"/>
                  <a:gd name="connsiteY8" fmla="*/ 227404 h 1300255"/>
                  <a:gd name="connsiteX9" fmla="*/ 198239 w 1098099"/>
                  <a:gd name="connsiteY9" fmla="*/ 227404 h 1300255"/>
                  <a:gd name="connsiteX10" fmla="*/ 216302 w 1098099"/>
                  <a:gd name="connsiteY10" fmla="*/ 231017 h 1300255"/>
                  <a:gd name="connsiteX11" fmla="*/ 230754 w 1098099"/>
                  <a:gd name="connsiteY11" fmla="*/ 231017 h 1300255"/>
                  <a:gd name="connsiteX12" fmla="*/ 234364 w 1098099"/>
                  <a:gd name="connsiteY12" fmla="*/ 234630 h 1300255"/>
                  <a:gd name="connsiteX13" fmla="*/ 237980 w 1098099"/>
                  <a:gd name="connsiteY13" fmla="*/ 238243 h 1300255"/>
                  <a:gd name="connsiteX14" fmla="*/ 241590 w 1098099"/>
                  <a:gd name="connsiteY14" fmla="*/ 241856 h 1300255"/>
                  <a:gd name="connsiteX15" fmla="*/ 245206 w 1098099"/>
                  <a:gd name="connsiteY15" fmla="*/ 249079 h 1300255"/>
                  <a:gd name="connsiteX16" fmla="*/ 248816 w 1098099"/>
                  <a:gd name="connsiteY16" fmla="*/ 256305 h 1300255"/>
                  <a:gd name="connsiteX17" fmla="*/ 252432 w 1098099"/>
                  <a:gd name="connsiteY17" fmla="*/ 259918 h 1300255"/>
                  <a:gd name="connsiteX18" fmla="*/ 256042 w 1098099"/>
                  <a:gd name="connsiteY18" fmla="*/ 259918 h 1300255"/>
                  <a:gd name="connsiteX19" fmla="*/ 259658 w 1098099"/>
                  <a:gd name="connsiteY19" fmla="*/ 267144 h 1300255"/>
                  <a:gd name="connsiteX20" fmla="*/ 259658 w 1098099"/>
                  <a:gd name="connsiteY20" fmla="*/ 274368 h 1300255"/>
                  <a:gd name="connsiteX21" fmla="*/ 263268 w 1098099"/>
                  <a:gd name="connsiteY21" fmla="*/ 277981 h 1300255"/>
                  <a:gd name="connsiteX22" fmla="*/ 270494 w 1098099"/>
                  <a:gd name="connsiteY22" fmla="*/ 281594 h 1300255"/>
                  <a:gd name="connsiteX23" fmla="*/ 274105 w 1098099"/>
                  <a:gd name="connsiteY23" fmla="*/ 281594 h 1300255"/>
                  <a:gd name="connsiteX24" fmla="*/ 277720 w 1098099"/>
                  <a:gd name="connsiteY24" fmla="*/ 285207 h 1300255"/>
                  <a:gd name="connsiteX25" fmla="*/ 281331 w 1098099"/>
                  <a:gd name="connsiteY25" fmla="*/ 288820 h 1300255"/>
                  <a:gd name="connsiteX26" fmla="*/ 284946 w 1098099"/>
                  <a:gd name="connsiteY26" fmla="*/ 288820 h 1300255"/>
                  <a:gd name="connsiteX27" fmla="*/ 288557 w 1098099"/>
                  <a:gd name="connsiteY27" fmla="*/ 285207 h 1300255"/>
                  <a:gd name="connsiteX28" fmla="*/ 292167 w 1098099"/>
                  <a:gd name="connsiteY28" fmla="*/ 285207 h 1300255"/>
                  <a:gd name="connsiteX29" fmla="*/ 299393 w 1098099"/>
                  <a:gd name="connsiteY29" fmla="*/ 288820 h 1300255"/>
                  <a:gd name="connsiteX30" fmla="*/ 306619 w 1098099"/>
                  <a:gd name="connsiteY30" fmla="*/ 288820 h 1300255"/>
                  <a:gd name="connsiteX31" fmla="*/ 313845 w 1098099"/>
                  <a:gd name="connsiteY31" fmla="*/ 285207 h 1300255"/>
                  <a:gd name="connsiteX32" fmla="*/ 339134 w 1098099"/>
                  <a:gd name="connsiteY32" fmla="*/ 285207 h 1300255"/>
                  <a:gd name="connsiteX33" fmla="*/ 346360 w 1098099"/>
                  <a:gd name="connsiteY33" fmla="*/ 288820 h 1300255"/>
                  <a:gd name="connsiteX34" fmla="*/ 349970 w 1098099"/>
                  <a:gd name="connsiteY34" fmla="*/ 296046 h 1300255"/>
                  <a:gd name="connsiteX35" fmla="*/ 353586 w 1098099"/>
                  <a:gd name="connsiteY35" fmla="*/ 303269 h 1300255"/>
                  <a:gd name="connsiteX36" fmla="*/ 357196 w 1098099"/>
                  <a:gd name="connsiteY36" fmla="*/ 310495 h 1300255"/>
                  <a:gd name="connsiteX37" fmla="*/ 360812 w 1098099"/>
                  <a:gd name="connsiteY37" fmla="*/ 317721 h 1300255"/>
                  <a:gd name="connsiteX38" fmla="*/ 364422 w 1098099"/>
                  <a:gd name="connsiteY38" fmla="*/ 324945 h 1300255"/>
                  <a:gd name="connsiteX39" fmla="*/ 371648 w 1098099"/>
                  <a:gd name="connsiteY39" fmla="*/ 328558 h 1300255"/>
                  <a:gd name="connsiteX40" fmla="*/ 378874 w 1098099"/>
                  <a:gd name="connsiteY40" fmla="*/ 332171 h 1300255"/>
                  <a:gd name="connsiteX41" fmla="*/ 386100 w 1098099"/>
                  <a:gd name="connsiteY41" fmla="*/ 335784 h 1300255"/>
                  <a:gd name="connsiteX42" fmla="*/ 393321 w 1098099"/>
                  <a:gd name="connsiteY42" fmla="*/ 339397 h 1300255"/>
                  <a:gd name="connsiteX43" fmla="*/ 400547 w 1098099"/>
                  <a:gd name="connsiteY43" fmla="*/ 339397 h 1300255"/>
                  <a:gd name="connsiteX44" fmla="*/ 407773 w 1098099"/>
                  <a:gd name="connsiteY44" fmla="*/ 343010 h 1300255"/>
                  <a:gd name="connsiteX45" fmla="*/ 425836 w 1098099"/>
                  <a:gd name="connsiteY45" fmla="*/ 343010 h 1300255"/>
                  <a:gd name="connsiteX46" fmla="*/ 433062 w 1098099"/>
                  <a:gd name="connsiteY46" fmla="*/ 346623 h 1300255"/>
                  <a:gd name="connsiteX47" fmla="*/ 447514 w 1098099"/>
                  <a:gd name="connsiteY47" fmla="*/ 346623 h 1300255"/>
                  <a:gd name="connsiteX48" fmla="*/ 451124 w 1098099"/>
                  <a:gd name="connsiteY48" fmla="*/ 339397 h 1300255"/>
                  <a:gd name="connsiteX49" fmla="*/ 458350 w 1098099"/>
                  <a:gd name="connsiteY49" fmla="*/ 332171 h 1300255"/>
                  <a:gd name="connsiteX50" fmla="*/ 465576 w 1098099"/>
                  <a:gd name="connsiteY50" fmla="*/ 328558 h 1300255"/>
                  <a:gd name="connsiteX51" fmla="*/ 465576 w 1098099"/>
                  <a:gd name="connsiteY51" fmla="*/ 324945 h 1300255"/>
                  <a:gd name="connsiteX52" fmla="*/ 469191 w 1098099"/>
                  <a:gd name="connsiteY52" fmla="*/ 324945 h 1300255"/>
                  <a:gd name="connsiteX53" fmla="*/ 476413 w 1098099"/>
                  <a:gd name="connsiteY53" fmla="*/ 328558 h 1300255"/>
                  <a:gd name="connsiteX54" fmla="*/ 483639 w 1098099"/>
                  <a:gd name="connsiteY54" fmla="*/ 328558 h 1300255"/>
                  <a:gd name="connsiteX55" fmla="*/ 490865 w 1098099"/>
                  <a:gd name="connsiteY55" fmla="*/ 332171 h 1300255"/>
                  <a:gd name="connsiteX56" fmla="*/ 498091 w 1098099"/>
                  <a:gd name="connsiteY56" fmla="*/ 328558 h 1300255"/>
                  <a:gd name="connsiteX57" fmla="*/ 505317 w 1098099"/>
                  <a:gd name="connsiteY57" fmla="*/ 321334 h 1300255"/>
                  <a:gd name="connsiteX58" fmla="*/ 512543 w 1098099"/>
                  <a:gd name="connsiteY58" fmla="*/ 317721 h 1300255"/>
                  <a:gd name="connsiteX59" fmla="*/ 519768 w 1098099"/>
                  <a:gd name="connsiteY59" fmla="*/ 314108 h 1300255"/>
                  <a:gd name="connsiteX60" fmla="*/ 526990 w 1098099"/>
                  <a:gd name="connsiteY60" fmla="*/ 306882 h 1300255"/>
                  <a:gd name="connsiteX61" fmla="*/ 530605 w 1098099"/>
                  <a:gd name="connsiteY61" fmla="*/ 306882 h 1300255"/>
                  <a:gd name="connsiteX62" fmla="*/ 530605 w 1098099"/>
                  <a:gd name="connsiteY62" fmla="*/ 303269 h 1300255"/>
                  <a:gd name="connsiteX63" fmla="*/ 534216 w 1098099"/>
                  <a:gd name="connsiteY63" fmla="*/ 306882 h 1300255"/>
                  <a:gd name="connsiteX64" fmla="*/ 537831 w 1098099"/>
                  <a:gd name="connsiteY64" fmla="*/ 310495 h 1300255"/>
                  <a:gd name="connsiteX65" fmla="*/ 541442 w 1098099"/>
                  <a:gd name="connsiteY65" fmla="*/ 310495 h 1300255"/>
                  <a:gd name="connsiteX66" fmla="*/ 548668 w 1098099"/>
                  <a:gd name="connsiteY66" fmla="*/ 306882 h 1300255"/>
                  <a:gd name="connsiteX67" fmla="*/ 552283 w 1098099"/>
                  <a:gd name="connsiteY67" fmla="*/ 303269 h 1300255"/>
                  <a:gd name="connsiteX68" fmla="*/ 555894 w 1098099"/>
                  <a:gd name="connsiteY68" fmla="*/ 299656 h 1300255"/>
                  <a:gd name="connsiteX69" fmla="*/ 563120 w 1098099"/>
                  <a:gd name="connsiteY69" fmla="*/ 296046 h 1300255"/>
                  <a:gd name="connsiteX70" fmla="*/ 566730 w 1098099"/>
                  <a:gd name="connsiteY70" fmla="*/ 296046 h 1300255"/>
                  <a:gd name="connsiteX71" fmla="*/ 573956 w 1098099"/>
                  <a:gd name="connsiteY71" fmla="*/ 299656 h 1300255"/>
                  <a:gd name="connsiteX72" fmla="*/ 577571 w 1098099"/>
                  <a:gd name="connsiteY72" fmla="*/ 299656 h 1300255"/>
                  <a:gd name="connsiteX73" fmla="*/ 588408 w 1098099"/>
                  <a:gd name="connsiteY73" fmla="*/ 296046 h 1300255"/>
                  <a:gd name="connsiteX74" fmla="*/ 595634 w 1098099"/>
                  <a:gd name="connsiteY74" fmla="*/ 296046 h 1300255"/>
                  <a:gd name="connsiteX75" fmla="*/ 599245 w 1098099"/>
                  <a:gd name="connsiteY75" fmla="*/ 299656 h 1300255"/>
                  <a:gd name="connsiteX76" fmla="*/ 606471 w 1098099"/>
                  <a:gd name="connsiteY76" fmla="*/ 303269 h 1300255"/>
                  <a:gd name="connsiteX77" fmla="*/ 613697 w 1098099"/>
                  <a:gd name="connsiteY77" fmla="*/ 306882 h 1300255"/>
                  <a:gd name="connsiteX78" fmla="*/ 620922 w 1098099"/>
                  <a:gd name="connsiteY78" fmla="*/ 310495 h 1300255"/>
                  <a:gd name="connsiteX79" fmla="*/ 628148 w 1098099"/>
                  <a:gd name="connsiteY79" fmla="*/ 310495 h 1300255"/>
                  <a:gd name="connsiteX80" fmla="*/ 635370 w 1098099"/>
                  <a:gd name="connsiteY80" fmla="*/ 314108 h 1300255"/>
                  <a:gd name="connsiteX81" fmla="*/ 642596 w 1098099"/>
                  <a:gd name="connsiteY81" fmla="*/ 321334 h 1300255"/>
                  <a:gd name="connsiteX82" fmla="*/ 649822 w 1098099"/>
                  <a:gd name="connsiteY82" fmla="*/ 324945 h 1300255"/>
                  <a:gd name="connsiteX83" fmla="*/ 657048 w 1098099"/>
                  <a:gd name="connsiteY83" fmla="*/ 328558 h 1300255"/>
                  <a:gd name="connsiteX84" fmla="*/ 667884 w 1098099"/>
                  <a:gd name="connsiteY84" fmla="*/ 328558 h 1300255"/>
                  <a:gd name="connsiteX85" fmla="*/ 675110 w 1098099"/>
                  <a:gd name="connsiteY85" fmla="*/ 332171 h 1300255"/>
                  <a:gd name="connsiteX86" fmla="*/ 689562 w 1098099"/>
                  <a:gd name="connsiteY86" fmla="*/ 332171 h 1300255"/>
                  <a:gd name="connsiteX87" fmla="*/ 696636 w 1098099"/>
                  <a:gd name="connsiteY87" fmla="*/ 335784 h 1300255"/>
                  <a:gd name="connsiteX88" fmla="*/ 703862 w 1098099"/>
                  <a:gd name="connsiteY88" fmla="*/ 339397 h 1300255"/>
                  <a:gd name="connsiteX89" fmla="*/ 729151 w 1098099"/>
                  <a:gd name="connsiteY89" fmla="*/ 339397 h 1300255"/>
                  <a:gd name="connsiteX90" fmla="*/ 736377 w 1098099"/>
                  <a:gd name="connsiteY90" fmla="*/ 335784 h 1300255"/>
                  <a:gd name="connsiteX91" fmla="*/ 739987 w 1098099"/>
                  <a:gd name="connsiteY91" fmla="*/ 332171 h 1300255"/>
                  <a:gd name="connsiteX92" fmla="*/ 743603 w 1098099"/>
                  <a:gd name="connsiteY92" fmla="*/ 328558 h 1300255"/>
                  <a:gd name="connsiteX93" fmla="*/ 747213 w 1098099"/>
                  <a:gd name="connsiteY93" fmla="*/ 321334 h 1300255"/>
                  <a:gd name="connsiteX94" fmla="*/ 747213 w 1098099"/>
                  <a:gd name="connsiteY94" fmla="*/ 317721 h 1300255"/>
                  <a:gd name="connsiteX95" fmla="*/ 754439 w 1098099"/>
                  <a:gd name="connsiteY95" fmla="*/ 314108 h 1300255"/>
                  <a:gd name="connsiteX96" fmla="*/ 758050 w 1098099"/>
                  <a:gd name="connsiteY96" fmla="*/ 310495 h 1300255"/>
                  <a:gd name="connsiteX97" fmla="*/ 765276 w 1098099"/>
                  <a:gd name="connsiteY97" fmla="*/ 306882 h 1300255"/>
                  <a:gd name="connsiteX98" fmla="*/ 765276 w 1098099"/>
                  <a:gd name="connsiteY98" fmla="*/ 303269 h 1300255"/>
                  <a:gd name="connsiteX99" fmla="*/ 768891 w 1098099"/>
                  <a:gd name="connsiteY99" fmla="*/ 296046 h 1300255"/>
                  <a:gd name="connsiteX100" fmla="*/ 772502 w 1098099"/>
                  <a:gd name="connsiteY100" fmla="*/ 288820 h 1300255"/>
                  <a:gd name="connsiteX101" fmla="*/ 776117 w 1098099"/>
                  <a:gd name="connsiteY101" fmla="*/ 285207 h 1300255"/>
                  <a:gd name="connsiteX102" fmla="*/ 779728 w 1098099"/>
                  <a:gd name="connsiteY102" fmla="*/ 277981 h 1300255"/>
                  <a:gd name="connsiteX103" fmla="*/ 779728 w 1098099"/>
                  <a:gd name="connsiteY103" fmla="*/ 270757 h 1300255"/>
                  <a:gd name="connsiteX104" fmla="*/ 776117 w 1098099"/>
                  <a:gd name="connsiteY104" fmla="*/ 267144 h 1300255"/>
                  <a:gd name="connsiteX105" fmla="*/ 776117 w 1098099"/>
                  <a:gd name="connsiteY105" fmla="*/ 256305 h 1300255"/>
                  <a:gd name="connsiteX106" fmla="*/ 779728 w 1098099"/>
                  <a:gd name="connsiteY106" fmla="*/ 252692 h 1300255"/>
                  <a:gd name="connsiteX107" fmla="*/ 783338 w 1098099"/>
                  <a:gd name="connsiteY107" fmla="*/ 249079 h 1300255"/>
                  <a:gd name="connsiteX108" fmla="*/ 783338 w 1098099"/>
                  <a:gd name="connsiteY108" fmla="*/ 220178 h 1300255"/>
                  <a:gd name="connsiteX109" fmla="*/ 786954 w 1098099"/>
                  <a:gd name="connsiteY109" fmla="*/ 216567 h 1300255"/>
                  <a:gd name="connsiteX110" fmla="*/ 786954 w 1098099"/>
                  <a:gd name="connsiteY110" fmla="*/ 209341 h 1300255"/>
                  <a:gd name="connsiteX111" fmla="*/ 790564 w 1098099"/>
                  <a:gd name="connsiteY111" fmla="*/ 202115 h 1300255"/>
                  <a:gd name="connsiteX112" fmla="*/ 794180 w 1098099"/>
                  <a:gd name="connsiteY112" fmla="*/ 198502 h 1300255"/>
                  <a:gd name="connsiteX113" fmla="*/ 808627 w 1098099"/>
                  <a:gd name="connsiteY113" fmla="*/ 198502 h 1300255"/>
                  <a:gd name="connsiteX114" fmla="*/ 812242 w 1098099"/>
                  <a:gd name="connsiteY114" fmla="*/ 194889 h 1300255"/>
                  <a:gd name="connsiteX115" fmla="*/ 815853 w 1098099"/>
                  <a:gd name="connsiteY115" fmla="*/ 187666 h 1300255"/>
                  <a:gd name="connsiteX116" fmla="*/ 819468 w 1098099"/>
                  <a:gd name="connsiteY116" fmla="*/ 184053 h 1300255"/>
                  <a:gd name="connsiteX117" fmla="*/ 819468 w 1098099"/>
                  <a:gd name="connsiteY117" fmla="*/ 176827 h 1300255"/>
                  <a:gd name="connsiteX118" fmla="*/ 823079 w 1098099"/>
                  <a:gd name="connsiteY118" fmla="*/ 169601 h 1300255"/>
                  <a:gd name="connsiteX119" fmla="*/ 823079 w 1098099"/>
                  <a:gd name="connsiteY119" fmla="*/ 162377 h 1300255"/>
                  <a:gd name="connsiteX120" fmla="*/ 826694 w 1098099"/>
                  <a:gd name="connsiteY120" fmla="*/ 158764 h 1300255"/>
                  <a:gd name="connsiteX121" fmla="*/ 830305 w 1098099"/>
                  <a:gd name="connsiteY121" fmla="*/ 155151 h 1300255"/>
                  <a:gd name="connsiteX122" fmla="*/ 833915 w 1098099"/>
                  <a:gd name="connsiteY122" fmla="*/ 151538 h 1300255"/>
                  <a:gd name="connsiteX123" fmla="*/ 837531 w 1098099"/>
                  <a:gd name="connsiteY123" fmla="*/ 147925 h 1300255"/>
                  <a:gd name="connsiteX124" fmla="*/ 841141 w 1098099"/>
                  <a:gd name="connsiteY124" fmla="*/ 144312 h 1300255"/>
                  <a:gd name="connsiteX125" fmla="*/ 841141 w 1098099"/>
                  <a:gd name="connsiteY125" fmla="*/ 133476 h 1300255"/>
                  <a:gd name="connsiteX126" fmla="*/ 837531 w 1098099"/>
                  <a:gd name="connsiteY126" fmla="*/ 129863 h 1300255"/>
                  <a:gd name="connsiteX127" fmla="*/ 841141 w 1098099"/>
                  <a:gd name="connsiteY127" fmla="*/ 122637 h 1300255"/>
                  <a:gd name="connsiteX128" fmla="*/ 844757 w 1098099"/>
                  <a:gd name="connsiteY128" fmla="*/ 115411 h 1300255"/>
                  <a:gd name="connsiteX129" fmla="*/ 848367 w 1098099"/>
                  <a:gd name="connsiteY129" fmla="*/ 108187 h 1300255"/>
                  <a:gd name="connsiteX130" fmla="*/ 851983 w 1098099"/>
                  <a:gd name="connsiteY130" fmla="*/ 108187 h 1300255"/>
                  <a:gd name="connsiteX131" fmla="*/ 859204 w 1098099"/>
                  <a:gd name="connsiteY131" fmla="*/ 104574 h 1300255"/>
                  <a:gd name="connsiteX132" fmla="*/ 862819 w 1098099"/>
                  <a:gd name="connsiteY132" fmla="*/ 100961 h 1300255"/>
                  <a:gd name="connsiteX133" fmla="*/ 866430 w 1098099"/>
                  <a:gd name="connsiteY133" fmla="*/ 100961 h 1300255"/>
                  <a:gd name="connsiteX134" fmla="*/ 870045 w 1098099"/>
                  <a:gd name="connsiteY134" fmla="*/ 97348 h 1300255"/>
                  <a:gd name="connsiteX135" fmla="*/ 873656 w 1098099"/>
                  <a:gd name="connsiteY135" fmla="*/ 93735 h 1300255"/>
                  <a:gd name="connsiteX136" fmla="*/ 873656 w 1098099"/>
                  <a:gd name="connsiteY136" fmla="*/ 82899 h 1300255"/>
                  <a:gd name="connsiteX137" fmla="*/ 870045 w 1098099"/>
                  <a:gd name="connsiteY137" fmla="*/ 79286 h 1300255"/>
                  <a:gd name="connsiteX138" fmla="*/ 870045 w 1098099"/>
                  <a:gd name="connsiteY138" fmla="*/ 75673 h 1300255"/>
                  <a:gd name="connsiteX139" fmla="*/ 866430 w 1098099"/>
                  <a:gd name="connsiteY139" fmla="*/ 72060 h 1300255"/>
                  <a:gd name="connsiteX140" fmla="*/ 870045 w 1098099"/>
                  <a:gd name="connsiteY140" fmla="*/ 64834 h 1300255"/>
                  <a:gd name="connsiteX141" fmla="*/ 873656 w 1098099"/>
                  <a:gd name="connsiteY141" fmla="*/ 61221 h 1300255"/>
                  <a:gd name="connsiteX142" fmla="*/ 873656 w 1098099"/>
                  <a:gd name="connsiteY142" fmla="*/ 53997 h 1300255"/>
                  <a:gd name="connsiteX143" fmla="*/ 877271 w 1098099"/>
                  <a:gd name="connsiteY143" fmla="*/ 46771 h 1300255"/>
                  <a:gd name="connsiteX144" fmla="*/ 880882 w 1098099"/>
                  <a:gd name="connsiteY144" fmla="*/ 43158 h 1300255"/>
                  <a:gd name="connsiteX145" fmla="*/ 880882 w 1098099"/>
                  <a:gd name="connsiteY145" fmla="*/ 35933 h 1300255"/>
                  <a:gd name="connsiteX146" fmla="*/ 884492 w 1098099"/>
                  <a:gd name="connsiteY146" fmla="*/ 28709 h 1300255"/>
                  <a:gd name="connsiteX147" fmla="*/ 888108 w 1098099"/>
                  <a:gd name="connsiteY147" fmla="*/ 25096 h 1300255"/>
                  <a:gd name="connsiteX148" fmla="*/ 891718 w 1098099"/>
                  <a:gd name="connsiteY148" fmla="*/ 17870 h 1300255"/>
                  <a:gd name="connsiteX149" fmla="*/ 895334 w 1098099"/>
                  <a:gd name="connsiteY149" fmla="*/ 14257 h 1300255"/>
                  <a:gd name="connsiteX150" fmla="*/ 898944 w 1098099"/>
                  <a:gd name="connsiteY150" fmla="*/ 10644 h 1300255"/>
                  <a:gd name="connsiteX151" fmla="*/ 898944 w 1098099"/>
                  <a:gd name="connsiteY151" fmla="*/ 3420 h 1300255"/>
                  <a:gd name="connsiteX152" fmla="*/ 902560 w 1098099"/>
                  <a:gd name="connsiteY152" fmla="*/ 3420 h 1300255"/>
                  <a:gd name="connsiteX153" fmla="*/ 902560 w 1098099"/>
                  <a:gd name="connsiteY153" fmla="*/ -193 h 1300255"/>
                  <a:gd name="connsiteX154" fmla="*/ 909786 w 1098099"/>
                  <a:gd name="connsiteY154" fmla="*/ 3420 h 1300255"/>
                  <a:gd name="connsiteX155" fmla="*/ 913396 w 1098099"/>
                  <a:gd name="connsiteY155" fmla="*/ 10644 h 1300255"/>
                  <a:gd name="connsiteX156" fmla="*/ 920622 w 1098099"/>
                  <a:gd name="connsiteY156" fmla="*/ 17870 h 1300255"/>
                  <a:gd name="connsiteX157" fmla="*/ 924233 w 1098099"/>
                  <a:gd name="connsiteY157" fmla="*/ 21483 h 1300255"/>
                  <a:gd name="connsiteX158" fmla="*/ 927848 w 1098099"/>
                  <a:gd name="connsiteY158" fmla="*/ 28709 h 1300255"/>
                  <a:gd name="connsiteX159" fmla="*/ 935074 w 1098099"/>
                  <a:gd name="connsiteY159" fmla="*/ 32320 h 1300255"/>
                  <a:gd name="connsiteX160" fmla="*/ 938685 w 1098099"/>
                  <a:gd name="connsiteY160" fmla="*/ 35933 h 1300255"/>
                  <a:gd name="connsiteX161" fmla="*/ 942295 w 1098099"/>
                  <a:gd name="connsiteY161" fmla="*/ 39545 h 1300255"/>
                  <a:gd name="connsiteX162" fmla="*/ 945911 w 1098099"/>
                  <a:gd name="connsiteY162" fmla="*/ 43158 h 1300255"/>
                  <a:gd name="connsiteX163" fmla="*/ 949521 w 1098099"/>
                  <a:gd name="connsiteY163" fmla="*/ 50384 h 1300255"/>
                  <a:gd name="connsiteX164" fmla="*/ 953137 w 1098099"/>
                  <a:gd name="connsiteY164" fmla="*/ 53997 h 1300255"/>
                  <a:gd name="connsiteX165" fmla="*/ 956747 w 1098099"/>
                  <a:gd name="connsiteY165" fmla="*/ 57610 h 1300255"/>
                  <a:gd name="connsiteX166" fmla="*/ 960363 w 1098099"/>
                  <a:gd name="connsiteY166" fmla="*/ 68447 h 1300255"/>
                  <a:gd name="connsiteX167" fmla="*/ 963973 w 1098099"/>
                  <a:gd name="connsiteY167" fmla="*/ 72060 h 1300255"/>
                  <a:gd name="connsiteX168" fmla="*/ 963973 w 1098099"/>
                  <a:gd name="connsiteY168" fmla="*/ 75673 h 1300255"/>
                  <a:gd name="connsiteX169" fmla="*/ 967584 w 1098099"/>
                  <a:gd name="connsiteY169" fmla="*/ 79286 h 1300255"/>
                  <a:gd name="connsiteX170" fmla="*/ 971199 w 1098099"/>
                  <a:gd name="connsiteY170" fmla="*/ 82899 h 1300255"/>
                  <a:gd name="connsiteX171" fmla="*/ 971199 w 1098099"/>
                  <a:gd name="connsiteY171" fmla="*/ 93735 h 1300255"/>
                  <a:gd name="connsiteX172" fmla="*/ 974810 w 1098099"/>
                  <a:gd name="connsiteY172" fmla="*/ 100961 h 1300255"/>
                  <a:gd name="connsiteX173" fmla="*/ 978425 w 1098099"/>
                  <a:gd name="connsiteY173" fmla="*/ 97348 h 1300255"/>
                  <a:gd name="connsiteX174" fmla="*/ 982036 w 1098099"/>
                  <a:gd name="connsiteY174" fmla="*/ 97348 h 1300255"/>
                  <a:gd name="connsiteX175" fmla="*/ 989262 w 1098099"/>
                  <a:gd name="connsiteY175" fmla="*/ 93735 h 1300255"/>
                  <a:gd name="connsiteX176" fmla="*/ 1000098 w 1098099"/>
                  <a:gd name="connsiteY176" fmla="*/ 93735 h 1300255"/>
                  <a:gd name="connsiteX177" fmla="*/ 1010940 w 1098099"/>
                  <a:gd name="connsiteY177" fmla="*/ 100961 h 1300255"/>
                  <a:gd name="connsiteX178" fmla="*/ 1018161 w 1098099"/>
                  <a:gd name="connsiteY178" fmla="*/ 104574 h 1300255"/>
                  <a:gd name="connsiteX179" fmla="*/ 1021776 w 1098099"/>
                  <a:gd name="connsiteY179" fmla="*/ 108187 h 1300255"/>
                  <a:gd name="connsiteX180" fmla="*/ 1029002 w 1098099"/>
                  <a:gd name="connsiteY180" fmla="*/ 111798 h 1300255"/>
                  <a:gd name="connsiteX181" fmla="*/ 1036228 w 1098099"/>
                  <a:gd name="connsiteY181" fmla="*/ 111798 h 1300255"/>
                  <a:gd name="connsiteX182" fmla="*/ 1039839 w 1098099"/>
                  <a:gd name="connsiteY182" fmla="*/ 115411 h 1300255"/>
                  <a:gd name="connsiteX183" fmla="*/ 1047065 w 1098099"/>
                  <a:gd name="connsiteY183" fmla="*/ 115411 h 1300255"/>
                  <a:gd name="connsiteX184" fmla="*/ 1054291 w 1098099"/>
                  <a:gd name="connsiteY184" fmla="*/ 122637 h 1300255"/>
                  <a:gd name="connsiteX185" fmla="*/ 1061517 w 1098099"/>
                  <a:gd name="connsiteY185" fmla="*/ 122637 h 1300255"/>
                  <a:gd name="connsiteX186" fmla="*/ 1065127 w 1098099"/>
                  <a:gd name="connsiteY186" fmla="*/ 126250 h 1300255"/>
                  <a:gd name="connsiteX187" fmla="*/ 1072353 w 1098099"/>
                  <a:gd name="connsiteY187" fmla="*/ 126250 h 1300255"/>
                  <a:gd name="connsiteX188" fmla="*/ 1075964 w 1098099"/>
                  <a:gd name="connsiteY188" fmla="*/ 129863 h 1300255"/>
                  <a:gd name="connsiteX189" fmla="*/ 1072353 w 1098099"/>
                  <a:gd name="connsiteY189" fmla="*/ 133476 h 1300255"/>
                  <a:gd name="connsiteX190" fmla="*/ 1068743 w 1098099"/>
                  <a:gd name="connsiteY190" fmla="*/ 140699 h 1300255"/>
                  <a:gd name="connsiteX191" fmla="*/ 1065127 w 1098099"/>
                  <a:gd name="connsiteY191" fmla="*/ 147925 h 1300255"/>
                  <a:gd name="connsiteX192" fmla="*/ 1061517 w 1098099"/>
                  <a:gd name="connsiteY192" fmla="*/ 151538 h 1300255"/>
                  <a:gd name="connsiteX193" fmla="*/ 1057901 w 1098099"/>
                  <a:gd name="connsiteY193" fmla="*/ 158764 h 1300255"/>
                  <a:gd name="connsiteX194" fmla="*/ 1057901 w 1098099"/>
                  <a:gd name="connsiteY194" fmla="*/ 169601 h 1300255"/>
                  <a:gd name="connsiteX195" fmla="*/ 1061517 w 1098099"/>
                  <a:gd name="connsiteY195" fmla="*/ 173214 h 1300255"/>
                  <a:gd name="connsiteX196" fmla="*/ 1068743 w 1098099"/>
                  <a:gd name="connsiteY196" fmla="*/ 180440 h 1300255"/>
                  <a:gd name="connsiteX197" fmla="*/ 1072353 w 1098099"/>
                  <a:gd name="connsiteY197" fmla="*/ 184053 h 1300255"/>
                  <a:gd name="connsiteX198" fmla="*/ 1075964 w 1098099"/>
                  <a:gd name="connsiteY198" fmla="*/ 187666 h 1300255"/>
                  <a:gd name="connsiteX199" fmla="*/ 1083190 w 1098099"/>
                  <a:gd name="connsiteY199" fmla="*/ 191279 h 1300255"/>
                  <a:gd name="connsiteX200" fmla="*/ 1086805 w 1098099"/>
                  <a:gd name="connsiteY200" fmla="*/ 198502 h 1300255"/>
                  <a:gd name="connsiteX201" fmla="*/ 1090416 w 1098099"/>
                  <a:gd name="connsiteY201" fmla="*/ 205728 h 1300255"/>
                  <a:gd name="connsiteX202" fmla="*/ 1094031 w 1098099"/>
                  <a:gd name="connsiteY202" fmla="*/ 212954 h 1300255"/>
                  <a:gd name="connsiteX203" fmla="*/ 1097642 w 1098099"/>
                  <a:gd name="connsiteY203" fmla="*/ 220178 h 1300255"/>
                  <a:gd name="connsiteX204" fmla="*/ 1097642 w 1098099"/>
                  <a:gd name="connsiteY204" fmla="*/ 256305 h 1300255"/>
                  <a:gd name="connsiteX205" fmla="*/ 1094031 w 1098099"/>
                  <a:gd name="connsiteY205" fmla="*/ 263531 h 1300255"/>
                  <a:gd name="connsiteX206" fmla="*/ 1094031 w 1098099"/>
                  <a:gd name="connsiteY206" fmla="*/ 281594 h 1300255"/>
                  <a:gd name="connsiteX207" fmla="*/ 1090416 w 1098099"/>
                  <a:gd name="connsiteY207" fmla="*/ 288820 h 1300255"/>
                  <a:gd name="connsiteX208" fmla="*/ 1090416 w 1098099"/>
                  <a:gd name="connsiteY208" fmla="*/ 299656 h 1300255"/>
                  <a:gd name="connsiteX209" fmla="*/ 1086805 w 1098099"/>
                  <a:gd name="connsiteY209" fmla="*/ 306882 h 1300255"/>
                  <a:gd name="connsiteX210" fmla="*/ 1086805 w 1098099"/>
                  <a:gd name="connsiteY210" fmla="*/ 324945 h 1300255"/>
                  <a:gd name="connsiteX211" fmla="*/ 1083190 w 1098099"/>
                  <a:gd name="connsiteY211" fmla="*/ 332171 h 1300255"/>
                  <a:gd name="connsiteX212" fmla="*/ 1079579 w 1098099"/>
                  <a:gd name="connsiteY212" fmla="*/ 335784 h 1300255"/>
                  <a:gd name="connsiteX213" fmla="*/ 1079579 w 1098099"/>
                  <a:gd name="connsiteY213" fmla="*/ 339397 h 1300255"/>
                  <a:gd name="connsiteX214" fmla="*/ 1075964 w 1098099"/>
                  <a:gd name="connsiteY214" fmla="*/ 343010 h 1300255"/>
                  <a:gd name="connsiteX215" fmla="*/ 1068743 w 1098099"/>
                  <a:gd name="connsiteY215" fmla="*/ 346623 h 1300255"/>
                  <a:gd name="connsiteX216" fmla="*/ 1068743 w 1098099"/>
                  <a:gd name="connsiteY216" fmla="*/ 350236 h 1300255"/>
                  <a:gd name="connsiteX217" fmla="*/ 1061517 w 1098099"/>
                  <a:gd name="connsiteY217" fmla="*/ 353846 h 1300255"/>
                  <a:gd name="connsiteX218" fmla="*/ 1043449 w 1098099"/>
                  <a:gd name="connsiteY218" fmla="*/ 353846 h 1300255"/>
                  <a:gd name="connsiteX219" fmla="*/ 1039839 w 1098099"/>
                  <a:gd name="connsiteY219" fmla="*/ 357459 h 1300255"/>
                  <a:gd name="connsiteX220" fmla="*/ 1036228 w 1098099"/>
                  <a:gd name="connsiteY220" fmla="*/ 361072 h 1300255"/>
                  <a:gd name="connsiteX221" fmla="*/ 1036228 w 1098099"/>
                  <a:gd name="connsiteY221" fmla="*/ 364685 h 1300255"/>
                  <a:gd name="connsiteX222" fmla="*/ 1029002 w 1098099"/>
                  <a:gd name="connsiteY222" fmla="*/ 364685 h 1300255"/>
                  <a:gd name="connsiteX223" fmla="*/ 1025387 w 1098099"/>
                  <a:gd name="connsiteY223" fmla="*/ 368298 h 1300255"/>
                  <a:gd name="connsiteX224" fmla="*/ 1021776 w 1098099"/>
                  <a:gd name="connsiteY224" fmla="*/ 364685 h 1300255"/>
                  <a:gd name="connsiteX225" fmla="*/ 1014550 w 1098099"/>
                  <a:gd name="connsiteY225" fmla="*/ 368298 h 1300255"/>
                  <a:gd name="connsiteX226" fmla="*/ 1010940 w 1098099"/>
                  <a:gd name="connsiteY226" fmla="*/ 368298 h 1300255"/>
                  <a:gd name="connsiteX227" fmla="*/ 1007324 w 1098099"/>
                  <a:gd name="connsiteY227" fmla="*/ 371911 h 1300255"/>
                  <a:gd name="connsiteX228" fmla="*/ 1003714 w 1098099"/>
                  <a:gd name="connsiteY228" fmla="*/ 375524 h 1300255"/>
                  <a:gd name="connsiteX229" fmla="*/ 1000098 w 1098099"/>
                  <a:gd name="connsiteY229" fmla="*/ 379135 h 1300255"/>
                  <a:gd name="connsiteX230" fmla="*/ 1000098 w 1098099"/>
                  <a:gd name="connsiteY230" fmla="*/ 382748 h 1300255"/>
                  <a:gd name="connsiteX231" fmla="*/ 996488 w 1098099"/>
                  <a:gd name="connsiteY231" fmla="*/ 386361 h 1300255"/>
                  <a:gd name="connsiteX232" fmla="*/ 992872 w 1098099"/>
                  <a:gd name="connsiteY232" fmla="*/ 393587 h 1300255"/>
                  <a:gd name="connsiteX233" fmla="*/ 989262 w 1098099"/>
                  <a:gd name="connsiteY233" fmla="*/ 397200 h 1300255"/>
                  <a:gd name="connsiteX234" fmla="*/ 985651 w 1098099"/>
                  <a:gd name="connsiteY234" fmla="*/ 400813 h 1300255"/>
                  <a:gd name="connsiteX235" fmla="*/ 978425 w 1098099"/>
                  <a:gd name="connsiteY235" fmla="*/ 404423 h 1300255"/>
                  <a:gd name="connsiteX236" fmla="*/ 971199 w 1098099"/>
                  <a:gd name="connsiteY236" fmla="*/ 404423 h 1300255"/>
                  <a:gd name="connsiteX237" fmla="*/ 960363 w 1098099"/>
                  <a:gd name="connsiteY237" fmla="*/ 408036 h 1300255"/>
                  <a:gd name="connsiteX238" fmla="*/ 953137 w 1098099"/>
                  <a:gd name="connsiteY238" fmla="*/ 408036 h 1300255"/>
                  <a:gd name="connsiteX239" fmla="*/ 945911 w 1098099"/>
                  <a:gd name="connsiteY239" fmla="*/ 411649 h 1300255"/>
                  <a:gd name="connsiteX240" fmla="*/ 942295 w 1098099"/>
                  <a:gd name="connsiteY240" fmla="*/ 415113 h 1300255"/>
                  <a:gd name="connsiteX241" fmla="*/ 942295 w 1098099"/>
                  <a:gd name="connsiteY241" fmla="*/ 418875 h 1300255"/>
                  <a:gd name="connsiteX242" fmla="*/ 938685 w 1098099"/>
                  <a:gd name="connsiteY242" fmla="*/ 429714 h 1300255"/>
                  <a:gd name="connsiteX243" fmla="*/ 935074 w 1098099"/>
                  <a:gd name="connsiteY243" fmla="*/ 440401 h 1300255"/>
                  <a:gd name="connsiteX244" fmla="*/ 927848 w 1098099"/>
                  <a:gd name="connsiteY244" fmla="*/ 455003 h 1300255"/>
                  <a:gd name="connsiteX245" fmla="*/ 924233 w 1098099"/>
                  <a:gd name="connsiteY245" fmla="*/ 469301 h 1300255"/>
                  <a:gd name="connsiteX246" fmla="*/ 917007 w 1098099"/>
                  <a:gd name="connsiteY246" fmla="*/ 483753 h 1300255"/>
                  <a:gd name="connsiteX247" fmla="*/ 913396 w 1098099"/>
                  <a:gd name="connsiteY247" fmla="*/ 498202 h 1300255"/>
                  <a:gd name="connsiteX248" fmla="*/ 909786 w 1098099"/>
                  <a:gd name="connsiteY248" fmla="*/ 512654 h 1300255"/>
                  <a:gd name="connsiteX249" fmla="*/ 906170 w 1098099"/>
                  <a:gd name="connsiteY249" fmla="*/ 527104 h 1300255"/>
                  <a:gd name="connsiteX250" fmla="*/ 902560 w 1098099"/>
                  <a:gd name="connsiteY250" fmla="*/ 541555 h 1300255"/>
                  <a:gd name="connsiteX251" fmla="*/ 898944 w 1098099"/>
                  <a:gd name="connsiteY251" fmla="*/ 552392 h 1300255"/>
                  <a:gd name="connsiteX252" fmla="*/ 895334 w 1098099"/>
                  <a:gd name="connsiteY252" fmla="*/ 563231 h 1300255"/>
                  <a:gd name="connsiteX253" fmla="*/ 884492 w 1098099"/>
                  <a:gd name="connsiteY253" fmla="*/ 570457 h 1300255"/>
                  <a:gd name="connsiteX254" fmla="*/ 873656 w 1098099"/>
                  <a:gd name="connsiteY254" fmla="*/ 577681 h 1300255"/>
                  <a:gd name="connsiteX255" fmla="*/ 862819 w 1098099"/>
                  <a:gd name="connsiteY255" fmla="*/ 581294 h 1300255"/>
                  <a:gd name="connsiteX256" fmla="*/ 851983 w 1098099"/>
                  <a:gd name="connsiteY256" fmla="*/ 588519 h 1300255"/>
                  <a:gd name="connsiteX257" fmla="*/ 841141 w 1098099"/>
                  <a:gd name="connsiteY257" fmla="*/ 595745 h 1300255"/>
                  <a:gd name="connsiteX258" fmla="*/ 830305 w 1098099"/>
                  <a:gd name="connsiteY258" fmla="*/ 602969 h 1300255"/>
                  <a:gd name="connsiteX259" fmla="*/ 815853 w 1098099"/>
                  <a:gd name="connsiteY259" fmla="*/ 613808 h 1300255"/>
                  <a:gd name="connsiteX260" fmla="*/ 805016 w 1098099"/>
                  <a:gd name="connsiteY260" fmla="*/ 617421 h 1300255"/>
                  <a:gd name="connsiteX261" fmla="*/ 779728 w 1098099"/>
                  <a:gd name="connsiteY261" fmla="*/ 617421 h 1300255"/>
                  <a:gd name="connsiteX262" fmla="*/ 772502 w 1098099"/>
                  <a:gd name="connsiteY262" fmla="*/ 624647 h 1300255"/>
                  <a:gd name="connsiteX263" fmla="*/ 765276 w 1098099"/>
                  <a:gd name="connsiteY263" fmla="*/ 628260 h 1300255"/>
                  <a:gd name="connsiteX264" fmla="*/ 754439 w 1098099"/>
                  <a:gd name="connsiteY264" fmla="*/ 635484 h 1300255"/>
                  <a:gd name="connsiteX265" fmla="*/ 743603 w 1098099"/>
                  <a:gd name="connsiteY265" fmla="*/ 642709 h 1300255"/>
                  <a:gd name="connsiteX266" fmla="*/ 732761 w 1098099"/>
                  <a:gd name="connsiteY266" fmla="*/ 649935 h 1300255"/>
                  <a:gd name="connsiteX267" fmla="*/ 725536 w 1098099"/>
                  <a:gd name="connsiteY267" fmla="*/ 649935 h 1300255"/>
                  <a:gd name="connsiteX268" fmla="*/ 725536 w 1098099"/>
                  <a:gd name="connsiteY268" fmla="*/ 671611 h 1300255"/>
                  <a:gd name="connsiteX269" fmla="*/ 721925 w 1098099"/>
                  <a:gd name="connsiteY269" fmla="*/ 678837 h 1300255"/>
                  <a:gd name="connsiteX270" fmla="*/ 721925 w 1098099"/>
                  <a:gd name="connsiteY270" fmla="*/ 689673 h 1300255"/>
                  <a:gd name="connsiteX271" fmla="*/ 718461 w 1098099"/>
                  <a:gd name="connsiteY271" fmla="*/ 696899 h 1300255"/>
                  <a:gd name="connsiteX272" fmla="*/ 714851 w 1098099"/>
                  <a:gd name="connsiteY272" fmla="*/ 704125 h 1300255"/>
                  <a:gd name="connsiteX273" fmla="*/ 711088 w 1098099"/>
                  <a:gd name="connsiteY273" fmla="*/ 707738 h 1300255"/>
                  <a:gd name="connsiteX274" fmla="*/ 707625 w 1098099"/>
                  <a:gd name="connsiteY274" fmla="*/ 711349 h 1300255"/>
                  <a:gd name="connsiteX275" fmla="*/ 707625 w 1098099"/>
                  <a:gd name="connsiteY275" fmla="*/ 725801 h 1300255"/>
                  <a:gd name="connsiteX276" fmla="*/ 711088 w 1098099"/>
                  <a:gd name="connsiteY276" fmla="*/ 733027 h 1300255"/>
                  <a:gd name="connsiteX277" fmla="*/ 714851 w 1098099"/>
                  <a:gd name="connsiteY277" fmla="*/ 747476 h 1300255"/>
                  <a:gd name="connsiteX278" fmla="*/ 714851 w 1098099"/>
                  <a:gd name="connsiteY278" fmla="*/ 758315 h 1300255"/>
                  <a:gd name="connsiteX279" fmla="*/ 718461 w 1098099"/>
                  <a:gd name="connsiteY279" fmla="*/ 772765 h 1300255"/>
                  <a:gd name="connsiteX280" fmla="*/ 721925 w 1098099"/>
                  <a:gd name="connsiteY280" fmla="*/ 783604 h 1300255"/>
                  <a:gd name="connsiteX281" fmla="*/ 725536 w 1098099"/>
                  <a:gd name="connsiteY281" fmla="*/ 794440 h 1300255"/>
                  <a:gd name="connsiteX282" fmla="*/ 725536 w 1098099"/>
                  <a:gd name="connsiteY282" fmla="*/ 801666 h 1300255"/>
                  <a:gd name="connsiteX283" fmla="*/ 729151 w 1098099"/>
                  <a:gd name="connsiteY283" fmla="*/ 812505 h 1300255"/>
                  <a:gd name="connsiteX284" fmla="*/ 729151 w 1098099"/>
                  <a:gd name="connsiteY284" fmla="*/ 823342 h 1300255"/>
                  <a:gd name="connsiteX285" fmla="*/ 732761 w 1098099"/>
                  <a:gd name="connsiteY285" fmla="*/ 826955 h 1300255"/>
                  <a:gd name="connsiteX286" fmla="*/ 729151 w 1098099"/>
                  <a:gd name="connsiteY286" fmla="*/ 830568 h 1300255"/>
                  <a:gd name="connsiteX287" fmla="*/ 725536 w 1098099"/>
                  <a:gd name="connsiteY287" fmla="*/ 830568 h 1300255"/>
                  <a:gd name="connsiteX288" fmla="*/ 721925 w 1098099"/>
                  <a:gd name="connsiteY288" fmla="*/ 837794 h 1300255"/>
                  <a:gd name="connsiteX289" fmla="*/ 721925 w 1098099"/>
                  <a:gd name="connsiteY289" fmla="*/ 855856 h 1300255"/>
                  <a:gd name="connsiteX290" fmla="*/ 718461 w 1098099"/>
                  <a:gd name="connsiteY290" fmla="*/ 863082 h 1300255"/>
                  <a:gd name="connsiteX291" fmla="*/ 718461 w 1098099"/>
                  <a:gd name="connsiteY291" fmla="*/ 881145 h 1300255"/>
                  <a:gd name="connsiteX292" fmla="*/ 714851 w 1098099"/>
                  <a:gd name="connsiteY292" fmla="*/ 884758 h 1300255"/>
                  <a:gd name="connsiteX293" fmla="*/ 718461 w 1098099"/>
                  <a:gd name="connsiteY293" fmla="*/ 891984 h 1300255"/>
                  <a:gd name="connsiteX294" fmla="*/ 718461 w 1098099"/>
                  <a:gd name="connsiteY294" fmla="*/ 902820 h 1300255"/>
                  <a:gd name="connsiteX295" fmla="*/ 714851 w 1098099"/>
                  <a:gd name="connsiteY295" fmla="*/ 906433 h 1300255"/>
                  <a:gd name="connsiteX296" fmla="*/ 714851 w 1098099"/>
                  <a:gd name="connsiteY296" fmla="*/ 920883 h 1300255"/>
                  <a:gd name="connsiteX297" fmla="*/ 711088 w 1098099"/>
                  <a:gd name="connsiteY297" fmla="*/ 928109 h 1300255"/>
                  <a:gd name="connsiteX298" fmla="*/ 711088 w 1098099"/>
                  <a:gd name="connsiteY298" fmla="*/ 931722 h 1300255"/>
                  <a:gd name="connsiteX299" fmla="*/ 707625 w 1098099"/>
                  <a:gd name="connsiteY299" fmla="*/ 935335 h 1300255"/>
                  <a:gd name="connsiteX300" fmla="*/ 700399 w 1098099"/>
                  <a:gd name="connsiteY300" fmla="*/ 935335 h 1300255"/>
                  <a:gd name="connsiteX301" fmla="*/ 696636 w 1098099"/>
                  <a:gd name="connsiteY301" fmla="*/ 938948 h 1300255"/>
                  <a:gd name="connsiteX302" fmla="*/ 675110 w 1098099"/>
                  <a:gd name="connsiteY302" fmla="*/ 938948 h 1300255"/>
                  <a:gd name="connsiteX303" fmla="*/ 671348 w 1098099"/>
                  <a:gd name="connsiteY303" fmla="*/ 946174 h 1300255"/>
                  <a:gd name="connsiteX304" fmla="*/ 667884 w 1098099"/>
                  <a:gd name="connsiteY304" fmla="*/ 949784 h 1300255"/>
                  <a:gd name="connsiteX305" fmla="*/ 667884 w 1098099"/>
                  <a:gd name="connsiteY305" fmla="*/ 957010 h 1300255"/>
                  <a:gd name="connsiteX306" fmla="*/ 664274 w 1098099"/>
                  <a:gd name="connsiteY306" fmla="*/ 964236 h 1300255"/>
                  <a:gd name="connsiteX307" fmla="*/ 664274 w 1098099"/>
                  <a:gd name="connsiteY307" fmla="*/ 978686 h 1300255"/>
                  <a:gd name="connsiteX308" fmla="*/ 660658 w 1098099"/>
                  <a:gd name="connsiteY308" fmla="*/ 982299 h 1300255"/>
                  <a:gd name="connsiteX309" fmla="*/ 660658 w 1098099"/>
                  <a:gd name="connsiteY309" fmla="*/ 989525 h 1300255"/>
                  <a:gd name="connsiteX310" fmla="*/ 664274 w 1098099"/>
                  <a:gd name="connsiteY310" fmla="*/ 996751 h 1300255"/>
                  <a:gd name="connsiteX311" fmla="*/ 667884 w 1098099"/>
                  <a:gd name="connsiteY311" fmla="*/ 1000364 h 1300255"/>
                  <a:gd name="connsiteX312" fmla="*/ 671348 w 1098099"/>
                  <a:gd name="connsiteY312" fmla="*/ 1003974 h 1300255"/>
                  <a:gd name="connsiteX313" fmla="*/ 675110 w 1098099"/>
                  <a:gd name="connsiteY313" fmla="*/ 1011200 h 1300255"/>
                  <a:gd name="connsiteX314" fmla="*/ 678574 w 1098099"/>
                  <a:gd name="connsiteY314" fmla="*/ 1014813 h 1300255"/>
                  <a:gd name="connsiteX315" fmla="*/ 678574 w 1098099"/>
                  <a:gd name="connsiteY315" fmla="*/ 1018275 h 1300255"/>
                  <a:gd name="connsiteX316" fmla="*/ 675110 w 1098099"/>
                  <a:gd name="connsiteY316" fmla="*/ 1022039 h 1300255"/>
                  <a:gd name="connsiteX317" fmla="*/ 671348 w 1098099"/>
                  <a:gd name="connsiteY317" fmla="*/ 1025652 h 1300255"/>
                  <a:gd name="connsiteX318" fmla="*/ 660658 w 1098099"/>
                  <a:gd name="connsiteY318" fmla="*/ 1029263 h 1300255"/>
                  <a:gd name="connsiteX319" fmla="*/ 581182 w 1098099"/>
                  <a:gd name="connsiteY319" fmla="*/ 1079691 h 1300255"/>
                  <a:gd name="connsiteX320" fmla="*/ 577571 w 1098099"/>
                  <a:gd name="connsiteY320" fmla="*/ 1083304 h 1300255"/>
                  <a:gd name="connsiteX321" fmla="*/ 570345 w 1098099"/>
                  <a:gd name="connsiteY321" fmla="*/ 1090529 h 1300255"/>
                  <a:gd name="connsiteX322" fmla="*/ 563120 w 1098099"/>
                  <a:gd name="connsiteY322" fmla="*/ 1097753 h 1300255"/>
                  <a:gd name="connsiteX323" fmla="*/ 555894 w 1098099"/>
                  <a:gd name="connsiteY323" fmla="*/ 1101366 h 1300255"/>
                  <a:gd name="connsiteX324" fmla="*/ 552283 w 1098099"/>
                  <a:gd name="connsiteY324" fmla="*/ 1104979 h 1300255"/>
                  <a:gd name="connsiteX325" fmla="*/ 548668 w 1098099"/>
                  <a:gd name="connsiteY325" fmla="*/ 1104979 h 1300255"/>
                  <a:gd name="connsiteX326" fmla="*/ 545057 w 1098099"/>
                  <a:gd name="connsiteY326" fmla="*/ 1108592 h 1300255"/>
                  <a:gd name="connsiteX327" fmla="*/ 537831 w 1098099"/>
                  <a:gd name="connsiteY327" fmla="*/ 1104979 h 1300255"/>
                  <a:gd name="connsiteX328" fmla="*/ 530605 w 1098099"/>
                  <a:gd name="connsiteY328" fmla="*/ 1101366 h 1300255"/>
                  <a:gd name="connsiteX329" fmla="*/ 519768 w 1098099"/>
                  <a:gd name="connsiteY329" fmla="*/ 1101366 h 1300255"/>
                  <a:gd name="connsiteX330" fmla="*/ 516153 w 1098099"/>
                  <a:gd name="connsiteY330" fmla="*/ 1104979 h 1300255"/>
                  <a:gd name="connsiteX331" fmla="*/ 512543 w 1098099"/>
                  <a:gd name="connsiteY331" fmla="*/ 1108592 h 1300255"/>
                  <a:gd name="connsiteX332" fmla="*/ 512543 w 1098099"/>
                  <a:gd name="connsiteY332" fmla="*/ 1112205 h 1300255"/>
                  <a:gd name="connsiteX333" fmla="*/ 508927 w 1098099"/>
                  <a:gd name="connsiteY333" fmla="*/ 1115818 h 1300255"/>
                  <a:gd name="connsiteX334" fmla="*/ 512543 w 1098099"/>
                  <a:gd name="connsiteY334" fmla="*/ 1119429 h 1300255"/>
                  <a:gd name="connsiteX335" fmla="*/ 516153 w 1098099"/>
                  <a:gd name="connsiteY335" fmla="*/ 1126655 h 1300255"/>
                  <a:gd name="connsiteX336" fmla="*/ 516153 w 1098099"/>
                  <a:gd name="connsiteY336" fmla="*/ 1141106 h 1300255"/>
                  <a:gd name="connsiteX337" fmla="*/ 512543 w 1098099"/>
                  <a:gd name="connsiteY337" fmla="*/ 1148330 h 1300255"/>
                  <a:gd name="connsiteX338" fmla="*/ 512543 w 1098099"/>
                  <a:gd name="connsiteY338" fmla="*/ 1166395 h 1300255"/>
                  <a:gd name="connsiteX339" fmla="*/ 508927 w 1098099"/>
                  <a:gd name="connsiteY339" fmla="*/ 1170008 h 1300255"/>
                  <a:gd name="connsiteX340" fmla="*/ 505317 w 1098099"/>
                  <a:gd name="connsiteY340" fmla="*/ 1177232 h 1300255"/>
                  <a:gd name="connsiteX341" fmla="*/ 501701 w 1098099"/>
                  <a:gd name="connsiteY341" fmla="*/ 1184457 h 1300255"/>
                  <a:gd name="connsiteX342" fmla="*/ 501701 w 1098099"/>
                  <a:gd name="connsiteY342" fmla="*/ 1188070 h 1300255"/>
                  <a:gd name="connsiteX343" fmla="*/ 447514 w 1098099"/>
                  <a:gd name="connsiteY343" fmla="*/ 1289224 h 1300255"/>
                  <a:gd name="connsiteX344" fmla="*/ 443903 w 1098099"/>
                  <a:gd name="connsiteY344" fmla="*/ 1292837 h 1300255"/>
                  <a:gd name="connsiteX345" fmla="*/ 436677 w 1098099"/>
                  <a:gd name="connsiteY345" fmla="*/ 1296450 h 1300255"/>
                  <a:gd name="connsiteX346" fmla="*/ 433062 w 1098099"/>
                  <a:gd name="connsiteY346" fmla="*/ 1296450 h 1300255"/>
                  <a:gd name="connsiteX347" fmla="*/ 422225 w 1098099"/>
                  <a:gd name="connsiteY347" fmla="*/ 1300063 h 1300255"/>
                  <a:gd name="connsiteX348" fmla="*/ 414999 w 1098099"/>
                  <a:gd name="connsiteY348" fmla="*/ 1296450 h 1300255"/>
                  <a:gd name="connsiteX349" fmla="*/ 407773 w 1098099"/>
                  <a:gd name="connsiteY349" fmla="*/ 1292837 h 1300255"/>
                  <a:gd name="connsiteX350" fmla="*/ 400547 w 1098099"/>
                  <a:gd name="connsiteY350" fmla="*/ 1292837 h 1300255"/>
                  <a:gd name="connsiteX351" fmla="*/ 396937 w 1098099"/>
                  <a:gd name="connsiteY351" fmla="*/ 1289224 h 1300255"/>
                  <a:gd name="connsiteX352" fmla="*/ 386100 w 1098099"/>
                  <a:gd name="connsiteY352" fmla="*/ 1281999 h 1300255"/>
                  <a:gd name="connsiteX353" fmla="*/ 378874 w 1098099"/>
                  <a:gd name="connsiteY353" fmla="*/ 1274775 h 1300255"/>
                  <a:gd name="connsiteX354" fmla="*/ 368033 w 1098099"/>
                  <a:gd name="connsiteY354" fmla="*/ 1271162 h 1300255"/>
                  <a:gd name="connsiteX355" fmla="*/ 364422 w 1098099"/>
                  <a:gd name="connsiteY355" fmla="*/ 1267549 h 1300255"/>
                  <a:gd name="connsiteX356" fmla="*/ 335523 w 1098099"/>
                  <a:gd name="connsiteY356" fmla="*/ 1267549 h 1300255"/>
                  <a:gd name="connsiteX357" fmla="*/ 328297 w 1098099"/>
                  <a:gd name="connsiteY357" fmla="*/ 1271162 h 1300255"/>
                  <a:gd name="connsiteX358" fmla="*/ 317456 w 1098099"/>
                  <a:gd name="connsiteY358" fmla="*/ 1274775 h 1300255"/>
                  <a:gd name="connsiteX359" fmla="*/ 310235 w 1098099"/>
                  <a:gd name="connsiteY359" fmla="*/ 1271162 h 1300255"/>
                  <a:gd name="connsiteX360" fmla="*/ 295783 w 1098099"/>
                  <a:gd name="connsiteY360" fmla="*/ 1271162 h 1300255"/>
                  <a:gd name="connsiteX361" fmla="*/ 292167 w 1098099"/>
                  <a:gd name="connsiteY361" fmla="*/ 1274775 h 1300255"/>
                  <a:gd name="connsiteX362" fmla="*/ 284946 w 1098099"/>
                  <a:gd name="connsiteY362" fmla="*/ 1278386 h 1300255"/>
                  <a:gd name="connsiteX363" fmla="*/ 266879 w 1098099"/>
                  <a:gd name="connsiteY363" fmla="*/ 1278386 h 1300255"/>
                  <a:gd name="connsiteX364" fmla="*/ 270494 w 1098099"/>
                  <a:gd name="connsiteY364" fmla="*/ 1271162 h 1300255"/>
                  <a:gd name="connsiteX365" fmla="*/ 274105 w 1098099"/>
                  <a:gd name="connsiteY365" fmla="*/ 1263936 h 1300255"/>
                  <a:gd name="connsiteX366" fmla="*/ 277720 w 1098099"/>
                  <a:gd name="connsiteY366" fmla="*/ 1260323 h 1300255"/>
                  <a:gd name="connsiteX367" fmla="*/ 281331 w 1098099"/>
                  <a:gd name="connsiteY367" fmla="*/ 1256710 h 1300255"/>
                  <a:gd name="connsiteX368" fmla="*/ 284946 w 1098099"/>
                  <a:gd name="connsiteY368" fmla="*/ 1253097 h 1300255"/>
                  <a:gd name="connsiteX369" fmla="*/ 288557 w 1098099"/>
                  <a:gd name="connsiteY369" fmla="*/ 1249486 h 1300255"/>
                  <a:gd name="connsiteX370" fmla="*/ 292167 w 1098099"/>
                  <a:gd name="connsiteY370" fmla="*/ 1245873 h 1300255"/>
                  <a:gd name="connsiteX371" fmla="*/ 295783 w 1098099"/>
                  <a:gd name="connsiteY371" fmla="*/ 1235034 h 1300255"/>
                  <a:gd name="connsiteX372" fmla="*/ 299393 w 1098099"/>
                  <a:gd name="connsiteY372" fmla="*/ 1231422 h 1300255"/>
                  <a:gd name="connsiteX373" fmla="*/ 299393 w 1098099"/>
                  <a:gd name="connsiteY373" fmla="*/ 1224198 h 1300255"/>
                  <a:gd name="connsiteX374" fmla="*/ 303009 w 1098099"/>
                  <a:gd name="connsiteY374" fmla="*/ 1216972 h 1300255"/>
                  <a:gd name="connsiteX375" fmla="*/ 303009 w 1098099"/>
                  <a:gd name="connsiteY375" fmla="*/ 1209746 h 1300255"/>
                  <a:gd name="connsiteX376" fmla="*/ 299393 w 1098099"/>
                  <a:gd name="connsiteY376" fmla="*/ 1206133 h 1300255"/>
                  <a:gd name="connsiteX377" fmla="*/ 295783 w 1098099"/>
                  <a:gd name="connsiteY377" fmla="*/ 1202520 h 1300255"/>
                  <a:gd name="connsiteX378" fmla="*/ 292167 w 1098099"/>
                  <a:gd name="connsiteY378" fmla="*/ 1202520 h 1300255"/>
                  <a:gd name="connsiteX379" fmla="*/ 288557 w 1098099"/>
                  <a:gd name="connsiteY379" fmla="*/ 1198907 h 1300255"/>
                  <a:gd name="connsiteX380" fmla="*/ 284946 w 1098099"/>
                  <a:gd name="connsiteY380" fmla="*/ 1198907 h 1300255"/>
                  <a:gd name="connsiteX381" fmla="*/ 241590 w 1098099"/>
                  <a:gd name="connsiteY381" fmla="*/ 1177232 h 1300255"/>
                  <a:gd name="connsiteX382" fmla="*/ 230754 w 1098099"/>
                  <a:gd name="connsiteY382" fmla="*/ 1173619 h 1300255"/>
                  <a:gd name="connsiteX383" fmla="*/ 223528 w 1098099"/>
                  <a:gd name="connsiteY383" fmla="*/ 1170008 h 1300255"/>
                  <a:gd name="connsiteX384" fmla="*/ 216302 w 1098099"/>
                  <a:gd name="connsiteY384" fmla="*/ 1166395 h 1300255"/>
                  <a:gd name="connsiteX385" fmla="*/ 212691 w 1098099"/>
                  <a:gd name="connsiteY385" fmla="*/ 1162782 h 1300255"/>
                  <a:gd name="connsiteX386" fmla="*/ 212691 w 1098099"/>
                  <a:gd name="connsiteY386" fmla="*/ 1159169 h 1300255"/>
                  <a:gd name="connsiteX387" fmla="*/ 209076 w 1098099"/>
                  <a:gd name="connsiteY387" fmla="*/ 1151943 h 1300255"/>
                  <a:gd name="connsiteX388" fmla="*/ 209076 w 1098099"/>
                  <a:gd name="connsiteY388" fmla="*/ 1148330 h 1300255"/>
                  <a:gd name="connsiteX389" fmla="*/ 212691 w 1098099"/>
                  <a:gd name="connsiteY389" fmla="*/ 1144719 h 1300255"/>
                  <a:gd name="connsiteX390" fmla="*/ 212691 w 1098099"/>
                  <a:gd name="connsiteY390" fmla="*/ 1137493 h 1300255"/>
                  <a:gd name="connsiteX391" fmla="*/ 216302 w 1098099"/>
                  <a:gd name="connsiteY391" fmla="*/ 1133880 h 1300255"/>
                  <a:gd name="connsiteX392" fmla="*/ 216302 w 1098099"/>
                  <a:gd name="connsiteY392" fmla="*/ 1130268 h 1300255"/>
                  <a:gd name="connsiteX393" fmla="*/ 219917 w 1098099"/>
                  <a:gd name="connsiteY393" fmla="*/ 1126655 h 1300255"/>
                  <a:gd name="connsiteX394" fmla="*/ 223528 w 1098099"/>
                  <a:gd name="connsiteY394" fmla="*/ 1123042 h 1300255"/>
                  <a:gd name="connsiteX395" fmla="*/ 227143 w 1098099"/>
                  <a:gd name="connsiteY395" fmla="*/ 1119429 h 1300255"/>
                  <a:gd name="connsiteX396" fmla="*/ 230754 w 1098099"/>
                  <a:gd name="connsiteY396" fmla="*/ 1115818 h 1300255"/>
                  <a:gd name="connsiteX397" fmla="*/ 230754 w 1098099"/>
                  <a:gd name="connsiteY397" fmla="*/ 1104979 h 1300255"/>
                  <a:gd name="connsiteX398" fmla="*/ 234364 w 1098099"/>
                  <a:gd name="connsiteY398" fmla="*/ 1097753 h 1300255"/>
                  <a:gd name="connsiteX399" fmla="*/ 234364 w 1098099"/>
                  <a:gd name="connsiteY399" fmla="*/ 1094140 h 1300255"/>
                  <a:gd name="connsiteX400" fmla="*/ 237980 w 1098099"/>
                  <a:gd name="connsiteY400" fmla="*/ 1090529 h 1300255"/>
                  <a:gd name="connsiteX401" fmla="*/ 241590 w 1098099"/>
                  <a:gd name="connsiteY401" fmla="*/ 1086916 h 1300255"/>
                  <a:gd name="connsiteX402" fmla="*/ 241590 w 1098099"/>
                  <a:gd name="connsiteY402" fmla="*/ 1061628 h 1300255"/>
                  <a:gd name="connsiteX403" fmla="*/ 245206 w 1098099"/>
                  <a:gd name="connsiteY403" fmla="*/ 1054402 h 1300255"/>
                  <a:gd name="connsiteX404" fmla="*/ 245206 w 1098099"/>
                  <a:gd name="connsiteY404" fmla="*/ 1047176 h 1300255"/>
                  <a:gd name="connsiteX405" fmla="*/ 248816 w 1098099"/>
                  <a:gd name="connsiteY405" fmla="*/ 1039950 h 1300255"/>
                  <a:gd name="connsiteX406" fmla="*/ 252432 w 1098099"/>
                  <a:gd name="connsiteY406" fmla="*/ 1036339 h 1300255"/>
                  <a:gd name="connsiteX407" fmla="*/ 256042 w 1098099"/>
                  <a:gd name="connsiteY407" fmla="*/ 1032726 h 1300255"/>
                  <a:gd name="connsiteX408" fmla="*/ 259658 w 1098099"/>
                  <a:gd name="connsiteY408" fmla="*/ 1029114 h 1300255"/>
                  <a:gd name="connsiteX409" fmla="*/ 263268 w 1098099"/>
                  <a:gd name="connsiteY409" fmla="*/ 1021888 h 1300255"/>
                  <a:gd name="connsiteX410" fmla="*/ 270494 w 1098099"/>
                  <a:gd name="connsiteY410" fmla="*/ 1018275 h 1300255"/>
                  <a:gd name="connsiteX411" fmla="*/ 270494 w 1098099"/>
                  <a:gd name="connsiteY411" fmla="*/ 1011051 h 1300255"/>
                  <a:gd name="connsiteX412" fmla="*/ 274105 w 1098099"/>
                  <a:gd name="connsiteY412" fmla="*/ 1007438 h 1300255"/>
                  <a:gd name="connsiteX413" fmla="*/ 274105 w 1098099"/>
                  <a:gd name="connsiteY413" fmla="*/ 1000212 h 1300255"/>
                  <a:gd name="connsiteX414" fmla="*/ 277720 w 1098099"/>
                  <a:gd name="connsiteY414" fmla="*/ 992986 h 1300255"/>
                  <a:gd name="connsiteX415" fmla="*/ 277720 w 1098099"/>
                  <a:gd name="connsiteY415" fmla="*/ 960472 h 1300255"/>
                  <a:gd name="connsiteX416" fmla="*/ 274105 w 1098099"/>
                  <a:gd name="connsiteY416" fmla="*/ 953248 h 1300255"/>
                  <a:gd name="connsiteX417" fmla="*/ 274105 w 1098099"/>
                  <a:gd name="connsiteY417" fmla="*/ 924347 h 1300255"/>
                  <a:gd name="connsiteX418" fmla="*/ 270494 w 1098099"/>
                  <a:gd name="connsiteY418" fmla="*/ 920734 h 1300255"/>
                  <a:gd name="connsiteX419" fmla="*/ 266879 w 1098099"/>
                  <a:gd name="connsiteY419" fmla="*/ 917121 h 1300255"/>
                  <a:gd name="connsiteX420" fmla="*/ 259658 w 1098099"/>
                  <a:gd name="connsiteY420" fmla="*/ 913508 h 1300255"/>
                  <a:gd name="connsiteX421" fmla="*/ 256042 w 1098099"/>
                  <a:gd name="connsiteY421" fmla="*/ 906284 h 1300255"/>
                  <a:gd name="connsiteX422" fmla="*/ 248816 w 1098099"/>
                  <a:gd name="connsiteY422" fmla="*/ 902671 h 1300255"/>
                  <a:gd name="connsiteX423" fmla="*/ 241590 w 1098099"/>
                  <a:gd name="connsiteY423" fmla="*/ 899058 h 1300255"/>
                  <a:gd name="connsiteX424" fmla="*/ 234364 w 1098099"/>
                  <a:gd name="connsiteY424" fmla="*/ 891832 h 1300255"/>
                  <a:gd name="connsiteX425" fmla="*/ 227143 w 1098099"/>
                  <a:gd name="connsiteY425" fmla="*/ 884606 h 1300255"/>
                  <a:gd name="connsiteX426" fmla="*/ 219917 w 1098099"/>
                  <a:gd name="connsiteY426" fmla="*/ 880993 h 1300255"/>
                  <a:gd name="connsiteX427" fmla="*/ 216302 w 1098099"/>
                  <a:gd name="connsiteY427" fmla="*/ 870157 h 1300255"/>
                  <a:gd name="connsiteX428" fmla="*/ 212691 w 1098099"/>
                  <a:gd name="connsiteY428" fmla="*/ 862931 h 1300255"/>
                  <a:gd name="connsiteX429" fmla="*/ 212691 w 1098099"/>
                  <a:gd name="connsiteY429" fmla="*/ 837642 h 1300255"/>
                  <a:gd name="connsiteX430" fmla="*/ 198239 w 1098099"/>
                  <a:gd name="connsiteY430" fmla="*/ 819580 h 1300255"/>
                  <a:gd name="connsiteX431" fmla="*/ 180177 w 1098099"/>
                  <a:gd name="connsiteY431" fmla="*/ 790678 h 1300255"/>
                  <a:gd name="connsiteX432" fmla="*/ 172951 w 1098099"/>
                  <a:gd name="connsiteY432" fmla="*/ 787065 h 1300255"/>
                  <a:gd name="connsiteX433" fmla="*/ 169340 w 1098099"/>
                  <a:gd name="connsiteY433" fmla="*/ 783452 h 1300255"/>
                  <a:gd name="connsiteX434" fmla="*/ 169340 w 1098099"/>
                  <a:gd name="connsiteY434" fmla="*/ 772616 h 1300255"/>
                  <a:gd name="connsiteX435" fmla="*/ 194629 w 1098099"/>
                  <a:gd name="connsiteY435" fmla="*/ 689524 h 1300255"/>
                  <a:gd name="connsiteX436" fmla="*/ 198239 w 1098099"/>
                  <a:gd name="connsiteY436" fmla="*/ 686060 h 1300255"/>
                  <a:gd name="connsiteX437" fmla="*/ 198239 w 1098099"/>
                  <a:gd name="connsiteY437" fmla="*/ 678837 h 1300255"/>
                  <a:gd name="connsiteX438" fmla="*/ 201855 w 1098099"/>
                  <a:gd name="connsiteY438" fmla="*/ 675224 h 1300255"/>
                  <a:gd name="connsiteX439" fmla="*/ 198239 w 1098099"/>
                  <a:gd name="connsiteY439" fmla="*/ 675224 h 1300255"/>
                  <a:gd name="connsiteX440" fmla="*/ 194629 w 1098099"/>
                  <a:gd name="connsiteY440" fmla="*/ 671459 h 1300255"/>
                  <a:gd name="connsiteX441" fmla="*/ 180177 w 1098099"/>
                  <a:gd name="connsiteY441" fmla="*/ 671459 h 1300255"/>
                  <a:gd name="connsiteX442" fmla="*/ 176566 w 1098099"/>
                  <a:gd name="connsiteY442" fmla="*/ 667846 h 1300255"/>
                  <a:gd name="connsiteX443" fmla="*/ 176566 w 1098099"/>
                  <a:gd name="connsiteY443" fmla="*/ 660772 h 1300255"/>
                  <a:gd name="connsiteX444" fmla="*/ 191013 w 1098099"/>
                  <a:gd name="connsiteY444" fmla="*/ 660772 h 1300255"/>
                  <a:gd name="connsiteX445" fmla="*/ 191013 w 1098099"/>
                  <a:gd name="connsiteY445" fmla="*/ 649935 h 1300255"/>
                  <a:gd name="connsiteX446" fmla="*/ 198239 w 1098099"/>
                  <a:gd name="connsiteY446" fmla="*/ 649935 h 1300255"/>
                  <a:gd name="connsiteX447" fmla="*/ 198239 w 1098099"/>
                  <a:gd name="connsiteY447" fmla="*/ 653548 h 1300255"/>
                  <a:gd name="connsiteX448" fmla="*/ 201855 w 1098099"/>
                  <a:gd name="connsiteY448" fmla="*/ 653548 h 1300255"/>
                  <a:gd name="connsiteX449" fmla="*/ 201855 w 1098099"/>
                  <a:gd name="connsiteY449" fmla="*/ 657159 h 1300255"/>
                  <a:gd name="connsiteX450" fmla="*/ 205465 w 1098099"/>
                  <a:gd name="connsiteY450" fmla="*/ 657159 h 1300255"/>
                  <a:gd name="connsiteX451" fmla="*/ 205465 w 1098099"/>
                  <a:gd name="connsiteY451" fmla="*/ 653548 h 1300255"/>
                  <a:gd name="connsiteX452" fmla="*/ 209076 w 1098099"/>
                  <a:gd name="connsiteY452" fmla="*/ 653548 h 1300255"/>
                  <a:gd name="connsiteX453" fmla="*/ 209076 w 1098099"/>
                  <a:gd name="connsiteY453" fmla="*/ 642709 h 1300255"/>
                  <a:gd name="connsiteX454" fmla="*/ 212691 w 1098099"/>
                  <a:gd name="connsiteY454" fmla="*/ 635484 h 1300255"/>
                  <a:gd name="connsiteX455" fmla="*/ 212691 w 1098099"/>
                  <a:gd name="connsiteY455" fmla="*/ 631871 h 1300255"/>
                  <a:gd name="connsiteX456" fmla="*/ 216302 w 1098099"/>
                  <a:gd name="connsiteY456" fmla="*/ 628260 h 1300255"/>
                  <a:gd name="connsiteX457" fmla="*/ 216302 w 1098099"/>
                  <a:gd name="connsiteY457" fmla="*/ 621034 h 1300255"/>
                  <a:gd name="connsiteX458" fmla="*/ 201855 w 1098099"/>
                  <a:gd name="connsiteY458" fmla="*/ 621034 h 1300255"/>
                  <a:gd name="connsiteX459" fmla="*/ 201855 w 1098099"/>
                  <a:gd name="connsiteY459" fmla="*/ 617421 h 1300255"/>
                  <a:gd name="connsiteX460" fmla="*/ 205465 w 1098099"/>
                  <a:gd name="connsiteY460" fmla="*/ 613808 h 1300255"/>
                  <a:gd name="connsiteX461" fmla="*/ 209076 w 1098099"/>
                  <a:gd name="connsiteY461" fmla="*/ 613808 h 1300255"/>
                  <a:gd name="connsiteX462" fmla="*/ 209076 w 1098099"/>
                  <a:gd name="connsiteY462" fmla="*/ 610195 h 1300255"/>
                  <a:gd name="connsiteX463" fmla="*/ 212691 w 1098099"/>
                  <a:gd name="connsiteY463" fmla="*/ 606582 h 1300255"/>
                  <a:gd name="connsiteX464" fmla="*/ 216302 w 1098099"/>
                  <a:gd name="connsiteY464" fmla="*/ 602969 h 1300255"/>
                  <a:gd name="connsiteX465" fmla="*/ 216302 w 1098099"/>
                  <a:gd name="connsiteY465" fmla="*/ 599358 h 1300255"/>
                  <a:gd name="connsiteX466" fmla="*/ 219917 w 1098099"/>
                  <a:gd name="connsiteY466" fmla="*/ 595745 h 1300255"/>
                  <a:gd name="connsiteX467" fmla="*/ 223528 w 1098099"/>
                  <a:gd name="connsiteY467" fmla="*/ 592132 h 1300255"/>
                  <a:gd name="connsiteX468" fmla="*/ 223528 w 1098099"/>
                  <a:gd name="connsiteY468" fmla="*/ 588519 h 1300255"/>
                  <a:gd name="connsiteX469" fmla="*/ 216302 w 1098099"/>
                  <a:gd name="connsiteY469" fmla="*/ 588519 h 1300255"/>
                  <a:gd name="connsiteX470" fmla="*/ 216302 w 1098099"/>
                  <a:gd name="connsiteY470" fmla="*/ 592132 h 1300255"/>
                  <a:gd name="connsiteX471" fmla="*/ 212691 w 1098099"/>
                  <a:gd name="connsiteY471" fmla="*/ 592132 h 1300255"/>
                  <a:gd name="connsiteX472" fmla="*/ 209076 w 1098099"/>
                  <a:gd name="connsiteY472" fmla="*/ 595745 h 1300255"/>
                  <a:gd name="connsiteX473" fmla="*/ 209076 w 1098099"/>
                  <a:gd name="connsiteY473" fmla="*/ 599358 h 1300255"/>
                  <a:gd name="connsiteX474" fmla="*/ 205465 w 1098099"/>
                  <a:gd name="connsiteY474" fmla="*/ 602969 h 1300255"/>
                  <a:gd name="connsiteX475" fmla="*/ 198239 w 1098099"/>
                  <a:gd name="connsiteY475" fmla="*/ 602969 h 1300255"/>
                  <a:gd name="connsiteX476" fmla="*/ 198239 w 1098099"/>
                  <a:gd name="connsiteY476" fmla="*/ 599358 h 1300255"/>
                  <a:gd name="connsiteX477" fmla="*/ 194629 w 1098099"/>
                  <a:gd name="connsiteY477" fmla="*/ 592132 h 1300255"/>
                  <a:gd name="connsiteX478" fmla="*/ 198239 w 1098099"/>
                  <a:gd name="connsiteY478" fmla="*/ 584907 h 1300255"/>
                  <a:gd name="connsiteX479" fmla="*/ 194629 w 1098099"/>
                  <a:gd name="connsiteY479" fmla="*/ 584907 h 1300255"/>
                  <a:gd name="connsiteX480" fmla="*/ 194629 w 1098099"/>
                  <a:gd name="connsiteY480" fmla="*/ 577681 h 1300255"/>
                  <a:gd name="connsiteX481" fmla="*/ 191013 w 1098099"/>
                  <a:gd name="connsiteY481" fmla="*/ 581294 h 1300255"/>
                  <a:gd name="connsiteX482" fmla="*/ 191013 w 1098099"/>
                  <a:gd name="connsiteY482" fmla="*/ 588519 h 1300255"/>
                  <a:gd name="connsiteX483" fmla="*/ 187403 w 1098099"/>
                  <a:gd name="connsiteY483" fmla="*/ 592132 h 1300255"/>
                  <a:gd name="connsiteX484" fmla="*/ 187403 w 1098099"/>
                  <a:gd name="connsiteY484" fmla="*/ 606582 h 1300255"/>
                  <a:gd name="connsiteX485" fmla="*/ 180177 w 1098099"/>
                  <a:gd name="connsiteY485" fmla="*/ 606582 h 1300255"/>
                  <a:gd name="connsiteX486" fmla="*/ 180177 w 1098099"/>
                  <a:gd name="connsiteY486" fmla="*/ 602969 h 1300255"/>
                  <a:gd name="connsiteX487" fmla="*/ 176566 w 1098099"/>
                  <a:gd name="connsiteY487" fmla="*/ 602969 h 1300255"/>
                  <a:gd name="connsiteX488" fmla="*/ 176566 w 1098099"/>
                  <a:gd name="connsiteY488" fmla="*/ 595745 h 1300255"/>
                  <a:gd name="connsiteX489" fmla="*/ 172951 w 1098099"/>
                  <a:gd name="connsiteY489" fmla="*/ 592132 h 1300255"/>
                  <a:gd name="connsiteX490" fmla="*/ 165725 w 1098099"/>
                  <a:gd name="connsiteY490" fmla="*/ 592132 h 1300255"/>
                  <a:gd name="connsiteX491" fmla="*/ 165725 w 1098099"/>
                  <a:gd name="connsiteY491" fmla="*/ 599358 h 1300255"/>
                  <a:gd name="connsiteX492" fmla="*/ 162114 w 1098099"/>
                  <a:gd name="connsiteY492" fmla="*/ 602969 h 1300255"/>
                  <a:gd name="connsiteX493" fmla="*/ 162114 w 1098099"/>
                  <a:gd name="connsiteY493" fmla="*/ 606582 h 1300255"/>
                  <a:gd name="connsiteX494" fmla="*/ 158499 w 1098099"/>
                  <a:gd name="connsiteY494" fmla="*/ 617421 h 1300255"/>
                  <a:gd name="connsiteX495" fmla="*/ 158499 w 1098099"/>
                  <a:gd name="connsiteY495" fmla="*/ 624647 h 1300255"/>
                  <a:gd name="connsiteX496" fmla="*/ 154888 w 1098099"/>
                  <a:gd name="connsiteY496" fmla="*/ 624647 h 1300255"/>
                  <a:gd name="connsiteX497" fmla="*/ 151278 w 1098099"/>
                  <a:gd name="connsiteY497" fmla="*/ 621034 h 1300255"/>
                  <a:gd name="connsiteX498" fmla="*/ 151278 w 1098099"/>
                  <a:gd name="connsiteY498" fmla="*/ 617421 h 1300255"/>
                  <a:gd name="connsiteX499" fmla="*/ 147662 w 1098099"/>
                  <a:gd name="connsiteY499" fmla="*/ 617421 h 1300255"/>
                  <a:gd name="connsiteX500" fmla="*/ 144052 w 1098099"/>
                  <a:gd name="connsiteY500" fmla="*/ 621034 h 1300255"/>
                  <a:gd name="connsiteX501" fmla="*/ 140436 w 1098099"/>
                  <a:gd name="connsiteY501" fmla="*/ 621034 h 1300255"/>
                  <a:gd name="connsiteX502" fmla="*/ 140436 w 1098099"/>
                  <a:gd name="connsiteY502" fmla="*/ 624647 h 1300255"/>
                  <a:gd name="connsiteX503" fmla="*/ 136826 w 1098099"/>
                  <a:gd name="connsiteY503" fmla="*/ 631871 h 1300255"/>
                  <a:gd name="connsiteX504" fmla="*/ 133210 w 1098099"/>
                  <a:gd name="connsiteY504" fmla="*/ 635484 h 1300255"/>
                  <a:gd name="connsiteX505" fmla="*/ 129600 w 1098099"/>
                  <a:gd name="connsiteY505" fmla="*/ 635484 h 1300255"/>
                  <a:gd name="connsiteX506" fmla="*/ 122374 w 1098099"/>
                  <a:gd name="connsiteY506" fmla="*/ 639096 h 1300255"/>
                  <a:gd name="connsiteX507" fmla="*/ 118763 w 1098099"/>
                  <a:gd name="connsiteY507" fmla="*/ 642709 h 1300255"/>
                  <a:gd name="connsiteX508" fmla="*/ 111537 w 1098099"/>
                  <a:gd name="connsiteY508" fmla="*/ 639096 h 1300255"/>
                  <a:gd name="connsiteX509" fmla="*/ 107922 w 1098099"/>
                  <a:gd name="connsiteY509" fmla="*/ 639096 h 1300255"/>
                  <a:gd name="connsiteX510" fmla="*/ 107922 w 1098099"/>
                  <a:gd name="connsiteY510" fmla="*/ 635484 h 1300255"/>
                  <a:gd name="connsiteX511" fmla="*/ 104311 w 1098099"/>
                  <a:gd name="connsiteY511" fmla="*/ 631871 h 1300255"/>
                  <a:gd name="connsiteX512" fmla="*/ 100701 w 1098099"/>
                  <a:gd name="connsiteY512" fmla="*/ 631871 h 1300255"/>
                  <a:gd name="connsiteX513" fmla="*/ 100701 w 1098099"/>
                  <a:gd name="connsiteY513" fmla="*/ 635484 h 1300255"/>
                  <a:gd name="connsiteX514" fmla="*/ 97085 w 1098099"/>
                  <a:gd name="connsiteY514" fmla="*/ 639096 h 1300255"/>
                  <a:gd name="connsiteX515" fmla="*/ 93475 w 1098099"/>
                  <a:gd name="connsiteY515" fmla="*/ 642709 h 1300255"/>
                  <a:gd name="connsiteX516" fmla="*/ 89859 w 1098099"/>
                  <a:gd name="connsiteY516" fmla="*/ 646322 h 1300255"/>
                  <a:gd name="connsiteX517" fmla="*/ 86249 w 1098099"/>
                  <a:gd name="connsiteY517" fmla="*/ 649935 h 1300255"/>
                  <a:gd name="connsiteX518" fmla="*/ 82633 w 1098099"/>
                  <a:gd name="connsiteY518" fmla="*/ 649935 h 1300255"/>
                  <a:gd name="connsiteX519" fmla="*/ 79023 w 1098099"/>
                  <a:gd name="connsiteY519" fmla="*/ 653548 h 1300255"/>
                  <a:gd name="connsiteX520" fmla="*/ 75407 w 1098099"/>
                  <a:gd name="connsiteY520" fmla="*/ 653548 h 1300255"/>
                  <a:gd name="connsiteX521" fmla="*/ 64571 w 1098099"/>
                  <a:gd name="connsiteY521" fmla="*/ 657159 h 1300255"/>
                  <a:gd name="connsiteX522" fmla="*/ 60960 w 1098099"/>
                  <a:gd name="connsiteY522" fmla="*/ 657159 h 1300255"/>
                  <a:gd name="connsiteX523" fmla="*/ 53734 w 1098099"/>
                  <a:gd name="connsiteY523" fmla="*/ 653548 h 1300255"/>
                  <a:gd name="connsiteX524" fmla="*/ 50119 w 1098099"/>
                  <a:gd name="connsiteY524" fmla="*/ 653548 h 1300255"/>
                  <a:gd name="connsiteX525" fmla="*/ 46508 w 1098099"/>
                  <a:gd name="connsiteY525" fmla="*/ 646322 h 1300255"/>
                  <a:gd name="connsiteX526" fmla="*/ 42898 w 1098099"/>
                  <a:gd name="connsiteY526" fmla="*/ 646322 h 1300255"/>
                  <a:gd name="connsiteX527" fmla="*/ 42898 w 1098099"/>
                  <a:gd name="connsiteY527" fmla="*/ 639096 h 1300255"/>
                  <a:gd name="connsiteX528" fmla="*/ 39282 w 1098099"/>
                  <a:gd name="connsiteY528" fmla="*/ 635484 h 1300255"/>
                  <a:gd name="connsiteX529" fmla="*/ 39282 w 1098099"/>
                  <a:gd name="connsiteY529" fmla="*/ 617421 h 1300255"/>
                  <a:gd name="connsiteX530" fmla="*/ 42898 w 1098099"/>
                  <a:gd name="connsiteY530" fmla="*/ 613808 h 1300255"/>
                  <a:gd name="connsiteX531" fmla="*/ 42898 w 1098099"/>
                  <a:gd name="connsiteY531" fmla="*/ 610195 h 1300255"/>
                  <a:gd name="connsiteX532" fmla="*/ 46508 w 1098099"/>
                  <a:gd name="connsiteY532" fmla="*/ 602969 h 1300255"/>
                  <a:gd name="connsiteX533" fmla="*/ 50119 w 1098099"/>
                  <a:gd name="connsiteY533" fmla="*/ 599358 h 1300255"/>
                  <a:gd name="connsiteX534" fmla="*/ 50119 w 1098099"/>
                  <a:gd name="connsiteY534" fmla="*/ 595745 h 1300255"/>
                  <a:gd name="connsiteX535" fmla="*/ 53734 w 1098099"/>
                  <a:gd name="connsiteY535" fmla="*/ 595745 h 1300255"/>
                  <a:gd name="connsiteX536" fmla="*/ 57345 w 1098099"/>
                  <a:gd name="connsiteY536" fmla="*/ 592132 h 1300255"/>
                  <a:gd name="connsiteX537" fmla="*/ 60960 w 1098099"/>
                  <a:gd name="connsiteY537" fmla="*/ 592132 h 1300255"/>
                  <a:gd name="connsiteX538" fmla="*/ 64571 w 1098099"/>
                  <a:gd name="connsiteY538" fmla="*/ 588519 h 1300255"/>
                  <a:gd name="connsiteX539" fmla="*/ 64571 w 1098099"/>
                  <a:gd name="connsiteY539" fmla="*/ 584907 h 1300255"/>
                  <a:gd name="connsiteX540" fmla="*/ 68186 w 1098099"/>
                  <a:gd name="connsiteY540" fmla="*/ 584907 h 1300255"/>
                  <a:gd name="connsiteX541" fmla="*/ 68186 w 1098099"/>
                  <a:gd name="connsiteY541" fmla="*/ 581294 h 1300255"/>
                  <a:gd name="connsiteX542" fmla="*/ 64571 w 1098099"/>
                  <a:gd name="connsiteY542" fmla="*/ 577681 h 1300255"/>
                  <a:gd name="connsiteX543" fmla="*/ 64571 w 1098099"/>
                  <a:gd name="connsiteY543" fmla="*/ 566844 h 1300255"/>
                  <a:gd name="connsiteX544" fmla="*/ 60960 w 1098099"/>
                  <a:gd name="connsiteY544" fmla="*/ 563231 h 1300255"/>
                  <a:gd name="connsiteX545" fmla="*/ 57345 w 1098099"/>
                  <a:gd name="connsiteY545" fmla="*/ 559618 h 1300255"/>
                  <a:gd name="connsiteX546" fmla="*/ 53734 w 1098099"/>
                  <a:gd name="connsiteY546" fmla="*/ 556005 h 1300255"/>
                  <a:gd name="connsiteX547" fmla="*/ 50119 w 1098099"/>
                  <a:gd name="connsiteY547" fmla="*/ 552392 h 1300255"/>
                  <a:gd name="connsiteX548" fmla="*/ 42898 w 1098099"/>
                  <a:gd name="connsiteY548" fmla="*/ 548781 h 1300255"/>
                  <a:gd name="connsiteX549" fmla="*/ 39282 w 1098099"/>
                  <a:gd name="connsiteY549" fmla="*/ 545168 h 1300255"/>
                  <a:gd name="connsiteX550" fmla="*/ 32056 w 1098099"/>
                  <a:gd name="connsiteY550" fmla="*/ 541555 h 1300255"/>
                  <a:gd name="connsiteX551" fmla="*/ 28446 w 1098099"/>
                  <a:gd name="connsiteY551" fmla="*/ 537942 h 1300255"/>
                  <a:gd name="connsiteX552" fmla="*/ 24831 w 1098099"/>
                  <a:gd name="connsiteY552" fmla="*/ 537942 h 1300255"/>
                  <a:gd name="connsiteX553" fmla="*/ 21220 w 1098099"/>
                  <a:gd name="connsiteY553" fmla="*/ 534330 h 1300255"/>
                  <a:gd name="connsiteX554" fmla="*/ 17609 w 1098099"/>
                  <a:gd name="connsiteY554" fmla="*/ 530717 h 1300255"/>
                  <a:gd name="connsiteX555" fmla="*/ 13994 w 1098099"/>
                  <a:gd name="connsiteY555" fmla="*/ 527104 h 1300255"/>
                  <a:gd name="connsiteX556" fmla="*/ 10383 w 1098099"/>
                  <a:gd name="connsiteY556" fmla="*/ 523491 h 1300255"/>
                  <a:gd name="connsiteX557" fmla="*/ 6768 w 1098099"/>
                  <a:gd name="connsiteY557" fmla="*/ 519880 h 1300255"/>
                  <a:gd name="connsiteX558" fmla="*/ 3157 w 1098099"/>
                  <a:gd name="connsiteY558" fmla="*/ 512654 h 1300255"/>
                  <a:gd name="connsiteX559" fmla="*/ 3157 w 1098099"/>
                  <a:gd name="connsiteY559" fmla="*/ 509041 h 1300255"/>
                  <a:gd name="connsiteX560" fmla="*/ -458 w 1098099"/>
                  <a:gd name="connsiteY560" fmla="*/ 505428 h 1300255"/>
                  <a:gd name="connsiteX561" fmla="*/ -458 w 1098099"/>
                  <a:gd name="connsiteY561" fmla="*/ 487365 h 1300255"/>
                  <a:gd name="connsiteX562" fmla="*/ 3157 w 1098099"/>
                  <a:gd name="connsiteY562" fmla="*/ 483753 h 1300255"/>
                  <a:gd name="connsiteX563" fmla="*/ 6768 w 1098099"/>
                  <a:gd name="connsiteY563" fmla="*/ 480140 h 1300255"/>
                  <a:gd name="connsiteX564" fmla="*/ 10383 w 1098099"/>
                  <a:gd name="connsiteY564" fmla="*/ 480140 h 1300255"/>
                  <a:gd name="connsiteX565" fmla="*/ 13994 w 1098099"/>
                  <a:gd name="connsiteY565" fmla="*/ 476527 h 1300255"/>
                  <a:gd name="connsiteX566" fmla="*/ 17609 w 1098099"/>
                  <a:gd name="connsiteY566" fmla="*/ 472914 h 1300255"/>
                  <a:gd name="connsiteX567" fmla="*/ 21220 w 1098099"/>
                  <a:gd name="connsiteY567" fmla="*/ 469301 h 1300255"/>
                  <a:gd name="connsiteX568" fmla="*/ 24831 w 1098099"/>
                  <a:gd name="connsiteY568" fmla="*/ 469301 h 1300255"/>
                  <a:gd name="connsiteX569" fmla="*/ 28446 w 1098099"/>
                  <a:gd name="connsiteY569" fmla="*/ 465690 h 1300255"/>
                  <a:gd name="connsiteX570" fmla="*/ 32056 w 1098099"/>
                  <a:gd name="connsiteY570" fmla="*/ 462077 h 1300255"/>
                  <a:gd name="connsiteX571" fmla="*/ 35672 w 1098099"/>
                  <a:gd name="connsiteY571" fmla="*/ 458464 h 1300255"/>
                  <a:gd name="connsiteX572" fmla="*/ 35672 w 1098099"/>
                  <a:gd name="connsiteY572" fmla="*/ 407887 h 1300255"/>
                  <a:gd name="connsiteX573" fmla="*/ 39282 w 1098099"/>
                  <a:gd name="connsiteY573" fmla="*/ 404274 h 1300255"/>
                  <a:gd name="connsiteX574" fmla="*/ 42898 w 1098099"/>
                  <a:gd name="connsiteY574" fmla="*/ 404274 h 1300255"/>
                  <a:gd name="connsiteX575" fmla="*/ 50119 w 1098099"/>
                  <a:gd name="connsiteY575" fmla="*/ 400661 h 1300255"/>
                  <a:gd name="connsiteX576" fmla="*/ 53734 w 1098099"/>
                  <a:gd name="connsiteY576" fmla="*/ 400661 h 1300255"/>
                  <a:gd name="connsiteX577" fmla="*/ 57345 w 1098099"/>
                  <a:gd name="connsiteY577" fmla="*/ 397048 h 1300255"/>
                  <a:gd name="connsiteX578" fmla="*/ 57345 w 1098099"/>
                  <a:gd name="connsiteY578" fmla="*/ 382599 h 1300255"/>
                  <a:gd name="connsiteX579" fmla="*/ 53734 w 1098099"/>
                  <a:gd name="connsiteY579" fmla="*/ 378986 h 1300255"/>
                  <a:gd name="connsiteX580" fmla="*/ 53734 w 1098099"/>
                  <a:gd name="connsiteY580" fmla="*/ 353697 h 1300255"/>
                  <a:gd name="connsiteX581" fmla="*/ 57345 w 1098099"/>
                  <a:gd name="connsiteY581" fmla="*/ 350084 h 1300255"/>
                  <a:gd name="connsiteX582" fmla="*/ 57345 w 1098099"/>
                  <a:gd name="connsiteY582" fmla="*/ 339245 h 1300255"/>
                  <a:gd name="connsiteX583" fmla="*/ 60960 w 1098099"/>
                  <a:gd name="connsiteY583" fmla="*/ 335635 h 1300255"/>
                  <a:gd name="connsiteX584" fmla="*/ 64571 w 1098099"/>
                  <a:gd name="connsiteY584" fmla="*/ 328409 h 1300255"/>
                  <a:gd name="connsiteX585" fmla="*/ 68186 w 1098099"/>
                  <a:gd name="connsiteY585" fmla="*/ 324796 h 1300255"/>
                  <a:gd name="connsiteX586" fmla="*/ 68186 w 1098099"/>
                  <a:gd name="connsiteY586" fmla="*/ 321183 h 1300255"/>
                  <a:gd name="connsiteX587" fmla="*/ 71797 w 1098099"/>
                  <a:gd name="connsiteY587" fmla="*/ 313957 h 1300255"/>
                  <a:gd name="connsiteX588" fmla="*/ 71797 w 1098099"/>
                  <a:gd name="connsiteY588" fmla="*/ 292281 h 1300255"/>
                  <a:gd name="connsiteX589" fmla="*/ 75407 w 1098099"/>
                  <a:gd name="connsiteY589" fmla="*/ 288668 h 1300255"/>
                  <a:gd name="connsiteX590" fmla="*/ 79023 w 1098099"/>
                  <a:gd name="connsiteY590" fmla="*/ 285055 h 1300255"/>
                  <a:gd name="connsiteX591" fmla="*/ 82633 w 1098099"/>
                  <a:gd name="connsiteY591" fmla="*/ 281445 h 1300255"/>
                  <a:gd name="connsiteX592" fmla="*/ 82633 w 1098099"/>
                  <a:gd name="connsiteY592" fmla="*/ 277832 h 1300255"/>
                  <a:gd name="connsiteX593" fmla="*/ 86249 w 1098099"/>
                  <a:gd name="connsiteY593" fmla="*/ 274219 h 1300255"/>
                  <a:gd name="connsiteX594" fmla="*/ 82633 w 1098099"/>
                  <a:gd name="connsiteY594" fmla="*/ 266993 h 1300255"/>
                  <a:gd name="connsiteX595" fmla="*/ 82633 w 1098099"/>
                  <a:gd name="connsiteY595" fmla="*/ 252543 h 1300255"/>
                  <a:gd name="connsiteX596" fmla="*/ 86249 w 1098099"/>
                  <a:gd name="connsiteY596" fmla="*/ 248930 h 1300255"/>
                  <a:gd name="connsiteX597" fmla="*/ 86249 w 1098099"/>
                  <a:gd name="connsiteY597" fmla="*/ 238091 h 1300255"/>
                  <a:gd name="connsiteX598" fmla="*/ 89859 w 1098099"/>
                  <a:gd name="connsiteY598" fmla="*/ 234478 h 1300255"/>
                  <a:gd name="connsiteX599" fmla="*/ 89859 w 1098099"/>
                  <a:gd name="connsiteY599" fmla="*/ 230865 h 1300255"/>
                  <a:gd name="connsiteX600" fmla="*/ 89859 w 1098099"/>
                  <a:gd name="connsiteY600" fmla="*/ 230865 h 1300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</a:cxnLst>
                <a:rect l="l" t="t" r="r" b="b"/>
                <a:pathLst>
                  <a:path w="1098099" h="1300255">
                    <a:moveTo>
                      <a:pt x="89859" y="231017"/>
                    </a:moveTo>
                    <a:lnTo>
                      <a:pt x="97085" y="231017"/>
                    </a:lnTo>
                    <a:lnTo>
                      <a:pt x="104311" y="234630"/>
                    </a:lnTo>
                    <a:lnTo>
                      <a:pt x="115148" y="231017"/>
                    </a:lnTo>
                    <a:lnTo>
                      <a:pt x="122374" y="234630"/>
                    </a:lnTo>
                    <a:lnTo>
                      <a:pt x="133210" y="234630"/>
                    </a:lnTo>
                    <a:lnTo>
                      <a:pt x="140436" y="231017"/>
                    </a:lnTo>
                    <a:lnTo>
                      <a:pt x="151278" y="231017"/>
                    </a:lnTo>
                    <a:lnTo>
                      <a:pt x="162114" y="227404"/>
                    </a:lnTo>
                    <a:lnTo>
                      <a:pt x="198239" y="227404"/>
                    </a:lnTo>
                    <a:lnTo>
                      <a:pt x="216302" y="231017"/>
                    </a:lnTo>
                    <a:lnTo>
                      <a:pt x="230754" y="231017"/>
                    </a:lnTo>
                    <a:lnTo>
                      <a:pt x="234364" y="234630"/>
                    </a:lnTo>
                    <a:lnTo>
                      <a:pt x="237980" y="238243"/>
                    </a:lnTo>
                    <a:lnTo>
                      <a:pt x="241590" y="241856"/>
                    </a:lnTo>
                    <a:lnTo>
                      <a:pt x="245206" y="249079"/>
                    </a:lnTo>
                    <a:lnTo>
                      <a:pt x="248816" y="256305"/>
                    </a:lnTo>
                    <a:lnTo>
                      <a:pt x="252432" y="259918"/>
                    </a:lnTo>
                    <a:lnTo>
                      <a:pt x="256042" y="259918"/>
                    </a:lnTo>
                    <a:lnTo>
                      <a:pt x="259658" y="267144"/>
                    </a:lnTo>
                    <a:lnTo>
                      <a:pt x="259658" y="274368"/>
                    </a:lnTo>
                    <a:lnTo>
                      <a:pt x="263268" y="277981"/>
                    </a:lnTo>
                    <a:lnTo>
                      <a:pt x="270494" y="281594"/>
                    </a:lnTo>
                    <a:lnTo>
                      <a:pt x="274105" y="281594"/>
                    </a:lnTo>
                    <a:lnTo>
                      <a:pt x="277720" y="285207"/>
                    </a:lnTo>
                    <a:lnTo>
                      <a:pt x="281331" y="288820"/>
                    </a:lnTo>
                    <a:lnTo>
                      <a:pt x="284946" y="288820"/>
                    </a:lnTo>
                    <a:lnTo>
                      <a:pt x="288557" y="285207"/>
                    </a:lnTo>
                    <a:lnTo>
                      <a:pt x="292167" y="285207"/>
                    </a:lnTo>
                    <a:lnTo>
                      <a:pt x="299393" y="288820"/>
                    </a:lnTo>
                    <a:lnTo>
                      <a:pt x="306619" y="288820"/>
                    </a:lnTo>
                    <a:lnTo>
                      <a:pt x="313845" y="285207"/>
                    </a:lnTo>
                    <a:lnTo>
                      <a:pt x="339134" y="285207"/>
                    </a:lnTo>
                    <a:lnTo>
                      <a:pt x="346360" y="288820"/>
                    </a:lnTo>
                    <a:lnTo>
                      <a:pt x="349970" y="296046"/>
                    </a:lnTo>
                    <a:lnTo>
                      <a:pt x="353586" y="303269"/>
                    </a:lnTo>
                    <a:lnTo>
                      <a:pt x="357196" y="310495"/>
                    </a:lnTo>
                    <a:lnTo>
                      <a:pt x="360812" y="317721"/>
                    </a:lnTo>
                    <a:lnTo>
                      <a:pt x="364422" y="324945"/>
                    </a:lnTo>
                    <a:lnTo>
                      <a:pt x="371648" y="328558"/>
                    </a:lnTo>
                    <a:lnTo>
                      <a:pt x="378874" y="332171"/>
                    </a:lnTo>
                    <a:lnTo>
                      <a:pt x="386100" y="335784"/>
                    </a:lnTo>
                    <a:lnTo>
                      <a:pt x="393321" y="339397"/>
                    </a:lnTo>
                    <a:lnTo>
                      <a:pt x="400547" y="339397"/>
                    </a:lnTo>
                    <a:lnTo>
                      <a:pt x="407773" y="343010"/>
                    </a:lnTo>
                    <a:lnTo>
                      <a:pt x="425836" y="343010"/>
                    </a:lnTo>
                    <a:lnTo>
                      <a:pt x="433062" y="346623"/>
                    </a:lnTo>
                    <a:lnTo>
                      <a:pt x="447514" y="346623"/>
                    </a:lnTo>
                    <a:lnTo>
                      <a:pt x="451124" y="339397"/>
                    </a:lnTo>
                    <a:lnTo>
                      <a:pt x="458350" y="332171"/>
                    </a:lnTo>
                    <a:lnTo>
                      <a:pt x="465576" y="328558"/>
                    </a:lnTo>
                    <a:lnTo>
                      <a:pt x="465576" y="324945"/>
                    </a:lnTo>
                    <a:lnTo>
                      <a:pt x="469191" y="324945"/>
                    </a:lnTo>
                    <a:lnTo>
                      <a:pt x="476413" y="328558"/>
                    </a:lnTo>
                    <a:lnTo>
                      <a:pt x="483639" y="328558"/>
                    </a:lnTo>
                    <a:lnTo>
                      <a:pt x="490865" y="332171"/>
                    </a:lnTo>
                    <a:lnTo>
                      <a:pt x="498091" y="328558"/>
                    </a:lnTo>
                    <a:lnTo>
                      <a:pt x="505317" y="321334"/>
                    </a:lnTo>
                    <a:lnTo>
                      <a:pt x="512543" y="317721"/>
                    </a:lnTo>
                    <a:lnTo>
                      <a:pt x="519768" y="314108"/>
                    </a:lnTo>
                    <a:lnTo>
                      <a:pt x="526990" y="306882"/>
                    </a:lnTo>
                    <a:lnTo>
                      <a:pt x="530605" y="306882"/>
                    </a:lnTo>
                    <a:lnTo>
                      <a:pt x="530605" y="303269"/>
                    </a:lnTo>
                    <a:lnTo>
                      <a:pt x="534216" y="306882"/>
                    </a:lnTo>
                    <a:lnTo>
                      <a:pt x="537831" y="310495"/>
                    </a:lnTo>
                    <a:lnTo>
                      <a:pt x="541442" y="310495"/>
                    </a:lnTo>
                    <a:lnTo>
                      <a:pt x="548668" y="306882"/>
                    </a:lnTo>
                    <a:lnTo>
                      <a:pt x="552283" y="303269"/>
                    </a:lnTo>
                    <a:lnTo>
                      <a:pt x="555894" y="299656"/>
                    </a:lnTo>
                    <a:lnTo>
                      <a:pt x="563120" y="296046"/>
                    </a:lnTo>
                    <a:lnTo>
                      <a:pt x="566730" y="296046"/>
                    </a:lnTo>
                    <a:lnTo>
                      <a:pt x="573956" y="299656"/>
                    </a:lnTo>
                    <a:lnTo>
                      <a:pt x="577571" y="299656"/>
                    </a:lnTo>
                    <a:lnTo>
                      <a:pt x="588408" y="296046"/>
                    </a:lnTo>
                    <a:lnTo>
                      <a:pt x="595634" y="296046"/>
                    </a:lnTo>
                    <a:lnTo>
                      <a:pt x="599245" y="299656"/>
                    </a:lnTo>
                    <a:lnTo>
                      <a:pt x="606471" y="303269"/>
                    </a:lnTo>
                    <a:lnTo>
                      <a:pt x="613697" y="306882"/>
                    </a:lnTo>
                    <a:lnTo>
                      <a:pt x="620922" y="310495"/>
                    </a:lnTo>
                    <a:lnTo>
                      <a:pt x="628148" y="310495"/>
                    </a:lnTo>
                    <a:lnTo>
                      <a:pt x="635370" y="314108"/>
                    </a:lnTo>
                    <a:lnTo>
                      <a:pt x="642596" y="321334"/>
                    </a:lnTo>
                    <a:lnTo>
                      <a:pt x="649822" y="324945"/>
                    </a:lnTo>
                    <a:lnTo>
                      <a:pt x="657048" y="328558"/>
                    </a:lnTo>
                    <a:lnTo>
                      <a:pt x="667884" y="328558"/>
                    </a:lnTo>
                    <a:lnTo>
                      <a:pt x="675110" y="332171"/>
                    </a:lnTo>
                    <a:lnTo>
                      <a:pt x="689562" y="332171"/>
                    </a:lnTo>
                    <a:lnTo>
                      <a:pt x="696636" y="335784"/>
                    </a:lnTo>
                    <a:lnTo>
                      <a:pt x="703862" y="339397"/>
                    </a:lnTo>
                    <a:lnTo>
                      <a:pt x="729151" y="339397"/>
                    </a:lnTo>
                    <a:lnTo>
                      <a:pt x="736377" y="335784"/>
                    </a:lnTo>
                    <a:lnTo>
                      <a:pt x="739987" y="332171"/>
                    </a:lnTo>
                    <a:lnTo>
                      <a:pt x="743603" y="328558"/>
                    </a:lnTo>
                    <a:lnTo>
                      <a:pt x="747213" y="321334"/>
                    </a:lnTo>
                    <a:lnTo>
                      <a:pt x="747213" y="317721"/>
                    </a:lnTo>
                    <a:lnTo>
                      <a:pt x="754439" y="314108"/>
                    </a:lnTo>
                    <a:lnTo>
                      <a:pt x="758050" y="310495"/>
                    </a:lnTo>
                    <a:lnTo>
                      <a:pt x="765276" y="306882"/>
                    </a:lnTo>
                    <a:lnTo>
                      <a:pt x="765276" y="303269"/>
                    </a:lnTo>
                    <a:lnTo>
                      <a:pt x="768891" y="296046"/>
                    </a:lnTo>
                    <a:lnTo>
                      <a:pt x="772502" y="288820"/>
                    </a:lnTo>
                    <a:lnTo>
                      <a:pt x="776117" y="285207"/>
                    </a:lnTo>
                    <a:lnTo>
                      <a:pt x="779728" y="277981"/>
                    </a:lnTo>
                    <a:lnTo>
                      <a:pt x="779728" y="270757"/>
                    </a:lnTo>
                    <a:lnTo>
                      <a:pt x="776117" y="267144"/>
                    </a:lnTo>
                    <a:lnTo>
                      <a:pt x="776117" y="256305"/>
                    </a:lnTo>
                    <a:lnTo>
                      <a:pt x="779728" y="252692"/>
                    </a:lnTo>
                    <a:lnTo>
                      <a:pt x="783338" y="249079"/>
                    </a:lnTo>
                    <a:lnTo>
                      <a:pt x="783338" y="220178"/>
                    </a:lnTo>
                    <a:lnTo>
                      <a:pt x="786954" y="216567"/>
                    </a:lnTo>
                    <a:lnTo>
                      <a:pt x="786954" y="209341"/>
                    </a:lnTo>
                    <a:lnTo>
                      <a:pt x="790564" y="202115"/>
                    </a:lnTo>
                    <a:lnTo>
                      <a:pt x="794180" y="198502"/>
                    </a:lnTo>
                    <a:lnTo>
                      <a:pt x="808627" y="198502"/>
                    </a:lnTo>
                    <a:lnTo>
                      <a:pt x="812242" y="194889"/>
                    </a:lnTo>
                    <a:lnTo>
                      <a:pt x="815853" y="187666"/>
                    </a:lnTo>
                    <a:lnTo>
                      <a:pt x="819468" y="184053"/>
                    </a:lnTo>
                    <a:lnTo>
                      <a:pt x="819468" y="176827"/>
                    </a:lnTo>
                    <a:lnTo>
                      <a:pt x="823079" y="169601"/>
                    </a:lnTo>
                    <a:lnTo>
                      <a:pt x="823079" y="162377"/>
                    </a:lnTo>
                    <a:lnTo>
                      <a:pt x="826694" y="158764"/>
                    </a:lnTo>
                    <a:lnTo>
                      <a:pt x="830305" y="155151"/>
                    </a:lnTo>
                    <a:lnTo>
                      <a:pt x="833915" y="151538"/>
                    </a:lnTo>
                    <a:lnTo>
                      <a:pt x="837531" y="147925"/>
                    </a:lnTo>
                    <a:lnTo>
                      <a:pt x="841141" y="144312"/>
                    </a:lnTo>
                    <a:lnTo>
                      <a:pt x="841141" y="133476"/>
                    </a:lnTo>
                    <a:lnTo>
                      <a:pt x="837531" y="129863"/>
                    </a:lnTo>
                    <a:lnTo>
                      <a:pt x="841141" y="122637"/>
                    </a:lnTo>
                    <a:lnTo>
                      <a:pt x="844757" y="115411"/>
                    </a:lnTo>
                    <a:lnTo>
                      <a:pt x="848367" y="108187"/>
                    </a:lnTo>
                    <a:lnTo>
                      <a:pt x="851983" y="108187"/>
                    </a:lnTo>
                    <a:lnTo>
                      <a:pt x="859204" y="104574"/>
                    </a:lnTo>
                    <a:lnTo>
                      <a:pt x="862819" y="100961"/>
                    </a:lnTo>
                    <a:lnTo>
                      <a:pt x="866430" y="100961"/>
                    </a:lnTo>
                    <a:lnTo>
                      <a:pt x="870045" y="97348"/>
                    </a:lnTo>
                    <a:lnTo>
                      <a:pt x="873656" y="93735"/>
                    </a:lnTo>
                    <a:lnTo>
                      <a:pt x="873656" y="82899"/>
                    </a:lnTo>
                    <a:lnTo>
                      <a:pt x="870045" y="79286"/>
                    </a:lnTo>
                    <a:lnTo>
                      <a:pt x="870045" y="75673"/>
                    </a:lnTo>
                    <a:lnTo>
                      <a:pt x="866430" y="72060"/>
                    </a:lnTo>
                    <a:lnTo>
                      <a:pt x="870045" y="64834"/>
                    </a:lnTo>
                    <a:lnTo>
                      <a:pt x="873656" y="61221"/>
                    </a:lnTo>
                    <a:lnTo>
                      <a:pt x="873656" y="53997"/>
                    </a:lnTo>
                    <a:lnTo>
                      <a:pt x="877271" y="46771"/>
                    </a:lnTo>
                    <a:lnTo>
                      <a:pt x="880882" y="43158"/>
                    </a:lnTo>
                    <a:lnTo>
                      <a:pt x="880882" y="35933"/>
                    </a:lnTo>
                    <a:lnTo>
                      <a:pt x="884492" y="28709"/>
                    </a:lnTo>
                    <a:lnTo>
                      <a:pt x="888108" y="25096"/>
                    </a:lnTo>
                    <a:lnTo>
                      <a:pt x="891718" y="17870"/>
                    </a:lnTo>
                    <a:lnTo>
                      <a:pt x="895334" y="14257"/>
                    </a:lnTo>
                    <a:lnTo>
                      <a:pt x="898944" y="10644"/>
                    </a:lnTo>
                    <a:lnTo>
                      <a:pt x="898944" y="3420"/>
                    </a:lnTo>
                    <a:lnTo>
                      <a:pt x="902560" y="3420"/>
                    </a:lnTo>
                    <a:lnTo>
                      <a:pt x="902560" y="-193"/>
                    </a:lnTo>
                    <a:lnTo>
                      <a:pt x="909786" y="3420"/>
                    </a:lnTo>
                    <a:lnTo>
                      <a:pt x="913396" y="10644"/>
                    </a:lnTo>
                    <a:lnTo>
                      <a:pt x="920622" y="17870"/>
                    </a:lnTo>
                    <a:lnTo>
                      <a:pt x="924233" y="21483"/>
                    </a:lnTo>
                    <a:lnTo>
                      <a:pt x="927848" y="28709"/>
                    </a:lnTo>
                    <a:lnTo>
                      <a:pt x="935074" y="32320"/>
                    </a:lnTo>
                    <a:lnTo>
                      <a:pt x="938685" y="35933"/>
                    </a:lnTo>
                    <a:lnTo>
                      <a:pt x="942295" y="39545"/>
                    </a:lnTo>
                    <a:lnTo>
                      <a:pt x="945911" y="43158"/>
                    </a:lnTo>
                    <a:lnTo>
                      <a:pt x="949521" y="50384"/>
                    </a:lnTo>
                    <a:lnTo>
                      <a:pt x="953137" y="53997"/>
                    </a:lnTo>
                    <a:lnTo>
                      <a:pt x="956747" y="57610"/>
                    </a:lnTo>
                    <a:lnTo>
                      <a:pt x="960363" y="68447"/>
                    </a:lnTo>
                    <a:lnTo>
                      <a:pt x="963973" y="72060"/>
                    </a:lnTo>
                    <a:lnTo>
                      <a:pt x="963973" y="75673"/>
                    </a:lnTo>
                    <a:lnTo>
                      <a:pt x="967584" y="79286"/>
                    </a:lnTo>
                    <a:lnTo>
                      <a:pt x="971199" y="82899"/>
                    </a:lnTo>
                    <a:lnTo>
                      <a:pt x="971199" y="93735"/>
                    </a:lnTo>
                    <a:lnTo>
                      <a:pt x="974810" y="100961"/>
                    </a:lnTo>
                    <a:lnTo>
                      <a:pt x="978425" y="97348"/>
                    </a:lnTo>
                    <a:lnTo>
                      <a:pt x="982036" y="97348"/>
                    </a:lnTo>
                    <a:lnTo>
                      <a:pt x="989262" y="93735"/>
                    </a:lnTo>
                    <a:lnTo>
                      <a:pt x="1000098" y="93735"/>
                    </a:lnTo>
                    <a:lnTo>
                      <a:pt x="1010940" y="100961"/>
                    </a:lnTo>
                    <a:lnTo>
                      <a:pt x="1018161" y="104574"/>
                    </a:lnTo>
                    <a:lnTo>
                      <a:pt x="1021776" y="108187"/>
                    </a:lnTo>
                    <a:lnTo>
                      <a:pt x="1029002" y="111798"/>
                    </a:lnTo>
                    <a:lnTo>
                      <a:pt x="1036228" y="111798"/>
                    </a:lnTo>
                    <a:lnTo>
                      <a:pt x="1039839" y="115411"/>
                    </a:lnTo>
                    <a:lnTo>
                      <a:pt x="1047065" y="115411"/>
                    </a:lnTo>
                    <a:lnTo>
                      <a:pt x="1054291" y="122637"/>
                    </a:lnTo>
                    <a:lnTo>
                      <a:pt x="1061517" y="122637"/>
                    </a:lnTo>
                    <a:lnTo>
                      <a:pt x="1065127" y="126250"/>
                    </a:lnTo>
                    <a:lnTo>
                      <a:pt x="1072353" y="126250"/>
                    </a:lnTo>
                    <a:lnTo>
                      <a:pt x="1075964" y="129863"/>
                    </a:lnTo>
                    <a:lnTo>
                      <a:pt x="1072353" y="133476"/>
                    </a:lnTo>
                    <a:lnTo>
                      <a:pt x="1068743" y="140699"/>
                    </a:lnTo>
                    <a:lnTo>
                      <a:pt x="1065127" y="147925"/>
                    </a:lnTo>
                    <a:lnTo>
                      <a:pt x="1061517" y="151538"/>
                    </a:lnTo>
                    <a:lnTo>
                      <a:pt x="1057901" y="158764"/>
                    </a:lnTo>
                    <a:lnTo>
                      <a:pt x="1057901" y="169601"/>
                    </a:lnTo>
                    <a:lnTo>
                      <a:pt x="1061517" y="173214"/>
                    </a:lnTo>
                    <a:lnTo>
                      <a:pt x="1068743" y="180440"/>
                    </a:lnTo>
                    <a:lnTo>
                      <a:pt x="1072353" y="184053"/>
                    </a:lnTo>
                    <a:lnTo>
                      <a:pt x="1075964" y="187666"/>
                    </a:lnTo>
                    <a:lnTo>
                      <a:pt x="1083190" y="191279"/>
                    </a:lnTo>
                    <a:lnTo>
                      <a:pt x="1086805" y="198502"/>
                    </a:lnTo>
                    <a:lnTo>
                      <a:pt x="1090416" y="205728"/>
                    </a:lnTo>
                    <a:lnTo>
                      <a:pt x="1094031" y="212954"/>
                    </a:lnTo>
                    <a:lnTo>
                      <a:pt x="1097642" y="220178"/>
                    </a:lnTo>
                    <a:lnTo>
                      <a:pt x="1097642" y="256305"/>
                    </a:lnTo>
                    <a:lnTo>
                      <a:pt x="1094031" y="263531"/>
                    </a:lnTo>
                    <a:lnTo>
                      <a:pt x="1094031" y="281594"/>
                    </a:lnTo>
                    <a:lnTo>
                      <a:pt x="1090416" y="288820"/>
                    </a:lnTo>
                    <a:lnTo>
                      <a:pt x="1090416" y="299656"/>
                    </a:lnTo>
                    <a:lnTo>
                      <a:pt x="1086805" y="306882"/>
                    </a:lnTo>
                    <a:lnTo>
                      <a:pt x="1086805" y="324945"/>
                    </a:lnTo>
                    <a:lnTo>
                      <a:pt x="1083190" y="332171"/>
                    </a:lnTo>
                    <a:lnTo>
                      <a:pt x="1079579" y="335784"/>
                    </a:lnTo>
                    <a:lnTo>
                      <a:pt x="1079579" y="339397"/>
                    </a:lnTo>
                    <a:lnTo>
                      <a:pt x="1075964" y="343010"/>
                    </a:lnTo>
                    <a:lnTo>
                      <a:pt x="1068743" y="346623"/>
                    </a:lnTo>
                    <a:lnTo>
                      <a:pt x="1068743" y="350236"/>
                    </a:lnTo>
                    <a:lnTo>
                      <a:pt x="1061517" y="353846"/>
                    </a:lnTo>
                    <a:lnTo>
                      <a:pt x="1043449" y="353846"/>
                    </a:lnTo>
                    <a:lnTo>
                      <a:pt x="1039839" y="357459"/>
                    </a:lnTo>
                    <a:lnTo>
                      <a:pt x="1036228" y="361072"/>
                    </a:lnTo>
                    <a:lnTo>
                      <a:pt x="1036228" y="364685"/>
                    </a:lnTo>
                    <a:lnTo>
                      <a:pt x="1029002" y="364685"/>
                    </a:lnTo>
                    <a:lnTo>
                      <a:pt x="1025387" y="368298"/>
                    </a:lnTo>
                    <a:lnTo>
                      <a:pt x="1021776" y="364685"/>
                    </a:lnTo>
                    <a:lnTo>
                      <a:pt x="1014550" y="368298"/>
                    </a:lnTo>
                    <a:lnTo>
                      <a:pt x="1010940" y="368298"/>
                    </a:lnTo>
                    <a:lnTo>
                      <a:pt x="1007324" y="371911"/>
                    </a:lnTo>
                    <a:lnTo>
                      <a:pt x="1003714" y="375524"/>
                    </a:lnTo>
                    <a:lnTo>
                      <a:pt x="1000098" y="379135"/>
                    </a:lnTo>
                    <a:lnTo>
                      <a:pt x="1000098" y="382748"/>
                    </a:lnTo>
                    <a:lnTo>
                      <a:pt x="996488" y="386361"/>
                    </a:lnTo>
                    <a:lnTo>
                      <a:pt x="992872" y="393587"/>
                    </a:lnTo>
                    <a:lnTo>
                      <a:pt x="989262" y="397200"/>
                    </a:lnTo>
                    <a:lnTo>
                      <a:pt x="985651" y="400813"/>
                    </a:lnTo>
                    <a:lnTo>
                      <a:pt x="978425" y="404423"/>
                    </a:lnTo>
                    <a:lnTo>
                      <a:pt x="971199" y="404423"/>
                    </a:lnTo>
                    <a:lnTo>
                      <a:pt x="960363" y="408036"/>
                    </a:lnTo>
                    <a:lnTo>
                      <a:pt x="953137" y="408036"/>
                    </a:lnTo>
                    <a:lnTo>
                      <a:pt x="945911" y="411649"/>
                    </a:lnTo>
                    <a:lnTo>
                      <a:pt x="942295" y="415113"/>
                    </a:lnTo>
                    <a:lnTo>
                      <a:pt x="942295" y="418875"/>
                    </a:lnTo>
                    <a:lnTo>
                      <a:pt x="938685" y="429714"/>
                    </a:lnTo>
                    <a:lnTo>
                      <a:pt x="935074" y="440401"/>
                    </a:lnTo>
                    <a:lnTo>
                      <a:pt x="927848" y="455003"/>
                    </a:lnTo>
                    <a:lnTo>
                      <a:pt x="924233" y="469301"/>
                    </a:lnTo>
                    <a:lnTo>
                      <a:pt x="917007" y="483753"/>
                    </a:lnTo>
                    <a:lnTo>
                      <a:pt x="913396" y="498202"/>
                    </a:lnTo>
                    <a:lnTo>
                      <a:pt x="909786" y="512654"/>
                    </a:lnTo>
                    <a:lnTo>
                      <a:pt x="906170" y="527104"/>
                    </a:lnTo>
                    <a:lnTo>
                      <a:pt x="902560" y="541555"/>
                    </a:lnTo>
                    <a:lnTo>
                      <a:pt x="898944" y="552392"/>
                    </a:lnTo>
                    <a:lnTo>
                      <a:pt x="895334" y="563231"/>
                    </a:lnTo>
                    <a:lnTo>
                      <a:pt x="884492" y="570457"/>
                    </a:lnTo>
                    <a:lnTo>
                      <a:pt x="873656" y="577681"/>
                    </a:lnTo>
                    <a:lnTo>
                      <a:pt x="862819" y="581294"/>
                    </a:lnTo>
                    <a:lnTo>
                      <a:pt x="851983" y="588519"/>
                    </a:lnTo>
                    <a:lnTo>
                      <a:pt x="841141" y="595745"/>
                    </a:lnTo>
                    <a:lnTo>
                      <a:pt x="830305" y="602969"/>
                    </a:lnTo>
                    <a:lnTo>
                      <a:pt x="815853" y="613808"/>
                    </a:lnTo>
                    <a:lnTo>
                      <a:pt x="805016" y="617421"/>
                    </a:lnTo>
                    <a:lnTo>
                      <a:pt x="779728" y="617421"/>
                    </a:lnTo>
                    <a:lnTo>
                      <a:pt x="772502" y="624647"/>
                    </a:lnTo>
                    <a:lnTo>
                      <a:pt x="765276" y="628260"/>
                    </a:lnTo>
                    <a:lnTo>
                      <a:pt x="754439" y="635484"/>
                    </a:lnTo>
                    <a:lnTo>
                      <a:pt x="743603" y="642709"/>
                    </a:lnTo>
                    <a:lnTo>
                      <a:pt x="732761" y="649935"/>
                    </a:lnTo>
                    <a:lnTo>
                      <a:pt x="725536" y="649935"/>
                    </a:lnTo>
                    <a:lnTo>
                      <a:pt x="725536" y="671611"/>
                    </a:lnTo>
                    <a:lnTo>
                      <a:pt x="721925" y="678837"/>
                    </a:lnTo>
                    <a:lnTo>
                      <a:pt x="721925" y="689673"/>
                    </a:lnTo>
                    <a:lnTo>
                      <a:pt x="718461" y="696899"/>
                    </a:lnTo>
                    <a:lnTo>
                      <a:pt x="714851" y="704125"/>
                    </a:lnTo>
                    <a:lnTo>
                      <a:pt x="711088" y="707738"/>
                    </a:lnTo>
                    <a:lnTo>
                      <a:pt x="707625" y="711349"/>
                    </a:lnTo>
                    <a:lnTo>
                      <a:pt x="707625" y="725801"/>
                    </a:lnTo>
                    <a:lnTo>
                      <a:pt x="711088" y="733027"/>
                    </a:lnTo>
                    <a:lnTo>
                      <a:pt x="714851" y="747476"/>
                    </a:lnTo>
                    <a:lnTo>
                      <a:pt x="714851" y="758315"/>
                    </a:lnTo>
                    <a:lnTo>
                      <a:pt x="718461" y="772765"/>
                    </a:lnTo>
                    <a:lnTo>
                      <a:pt x="721925" y="783604"/>
                    </a:lnTo>
                    <a:lnTo>
                      <a:pt x="725536" y="794440"/>
                    </a:lnTo>
                    <a:lnTo>
                      <a:pt x="725536" y="801666"/>
                    </a:lnTo>
                    <a:lnTo>
                      <a:pt x="729151" y="812505"/>
                    </a:lnTo>
                    <a:lnTo>
                      <a:pt x="729151" y="823342"/>
                    </a:lnTo>
                    <a:lnTo>
                      <a:pt x="732761" y="826955"/>
                    </a:lnTo>
                    <a:lnTo>
                      <a:pt x="729151" y="830568"/>
                    </a:lnTo>
                    <a:lnTo>
                      <a:pt x="725536" y="830568"/>
                    </a:lnTo>
                    <a:lnTo>
                      <a:pt x="721925" y="837794"/>
                    </a:lnTo>
                    <a:lnTo>
                      <a:pt x="721925" y="855856"/>
                    </a:lnTo>
                    <a:lnTo>
                      <a:pt x="718461" y="863082"/>
                    </a:lnTo>
                    <a:lnTo>
                      <a:pt x="718461" y="881145"/>
                    </a:lnTo>
                    <a:lnTo>
                      <a:pt x="714851" y="884758"/>
                    </a:lnTo>
                    <a:lnTo>
                      <a:pt x="718461" y="891984"/>
                    </a:lnTo>
                    <a:lnTo>
                      <a:pt x="718461" y="902820"/>
                    </a:lnTo>
                    <a:lnTo>
                      <a:pt x="714851" y="906433"/>
                    </a:lnTo>
                    <a:lnTo>
                      <a:pt x="714851" y="920883"/>
                    </a:lnTo>
                    <a:lnTo>
                      <a:pt x="711088" y="928109"/>
                    </a:lnTo>
                    <a:lnTo>
                      <a:pt x="711088" y="931722"/>
                    </a:lnTo>
                    <a:lnTo>
                      <a:pt x="707625" y="935335"/>
                    </a:lnTo>
                    <a:lnTo>
                      <a:pt x="700399" y="935335"/>
                    </a:lnTo>
                    <a:lnTo>
                      <a:pt x="696636" y="938948"/>
                    </a:lnTo>
                    <a:lnTo>
                      <a:pt x="675110" y="938948"/>
                    </a:lnTo>
                    <a:lnTo>
                      <a:pt x="671348" y="946174"/>
                    </a:lnTo>
                    <a:lnTo>
                      <a:pt x="667884" y="949784"/>
                    </a:lnTo>
                    <a:lnTo>
                      <a:pt x="667884" y="957010"/>
                    </a:lnTo>
                    <a:lnTo>
                      <a:pt x="664274" y="964236"/>
                    </a:lnTo>
                    <a:lnTo>
                      <a:pt x="664274" y="978686"/>
                    </a:lnTo>
                    <a:lnTo>
                      <a:pt x="660658" y="982299"/>
                    </a:lnTo>
                    <a:lnTo>
                      <a:pt x="660658" y="989525"/>
                    </a:lnTo>
                    <a:lnTo>
                      <a:pt x="664274" y="996751"/>
                    </a:lnTo>
                    <a:lnTo>
                      <a:pt x="667884" y="1000364"/>
                    </a:lnTo>
                    <a:lnTo>
                      <a:pt x="671348" y="1003974"/>
                    </a:lnTo>
                    <a:lnTo>
                      <a:pt x="675110" y="1011200"/>
                    </a:lnTo>
                    <a:lnTo>
                      <a:pt x="678574" y="1014813"/>
                    </a:lnTo>
                    <a:lnTo>
                      <a:pt x="678574" y="1018275"/>
                    </a:lnTo>
                    <a:lnTo>
                      <a:pt x="675110" y="1022039"/>
                    </a:lnTo>
                    <a:lnTo>
                      <a:pt x="671348" y="1025652"/>
                    </a:lnTo>
                    <a:lnTo>
                      <a:pt x="660658" y="1029263"/>
                    </a:lnTo>
                    <a:lnTo>
                      <a:pt x="581182" y="1079691"/>
                    </a:lnTo>
                    <a:lnTo>
                      <a:pt x="577571" y="1083304"/>
                    </a:lnTo>
                    <a:lnTo>
                      <a:pt x="570345" y="1090529"/>
                    </a:lnTo>
                    <a:lnTo>
                      <a:pt x="563120" y="1097753"/>
                    </a:lnTo>
                    <a:lnTo>
                      <a:pt x="555894" y="1101366"/>
                    </a:lnTo>
                    <a:lnTo>
                      <a:pt x="552283" y="1104979"/>
                    </a:lnTo>
                    <a:lnTo>
                      <a:pt x="548668" y="1104979"/>
                    </a:lnTo>
                    <a:lnTo>
                      <a:pt x="545057" y="1108592"/>
                    </a:lnTo>
                    <a:lnTo>
                      <a:pt x="537831" y="1104979"/>
                    </a:lnTo>
                    <a:lnTo>
                      <a:pt x="530605" y="1101366"/>
                    </a:lnTo>
                    <a:lnTo>
                      <a:pt x="519768" y="1101366"/>
                    </a:lnTo>
                    <a:lnTo>
                      <a:pt x="516153" y="1104979"/>
                    </a:lnTo>
                    <a:lnTo>
                      <a:pt x="512543" y="1108592"/>
                    </a:lnTo>
                    <a:lnTo>
                      <a:pt x="512543" y="1112205"/>
                    </a:lnTo>
                    <a:lnTo>
                      <a:pt x="508927" y="1115818"/>
                    </a:lnTo>
                    <a:lnTo>
                      <a:pt x="512543" y="1119429"/>
                    </a:lnTo>
                    <a:lnTo>
                      <a:pt x="516153" y="1126655"/>
                    </a:lnTo>
                    <a:lnTo>
                      <a:pt x="516153" y="1141106"/>
                    </a:lnTo>
                    <a:lnTo>
                      <a:pt x="512543" y="1148330"/>
                    </a:lnTo>
                    <a:lnTo>
                      <a:pt x="512543" y="1166395"/>
                    </a:lnTo>
                    <a:lnTo>
                      <a:pt x="508927" y="1170008"/>
                    </a:lnTo>
                    <a:lnTo>
                      <a:pt x="505317" y="1177232"/>
                    </a:lnTo>
                    <a:lnTo>
                      <a:pt x="501701" y="1184457"/>
                    </a:lnTo>
                    <a:lnTo>
                      <a:pt x="501701" y="1188070"/>
                    </a:lnTo>
                    <a:lnTo>
                      <a:pt x="447514" y="1289224"/>
                    </a:lnTo>
                    <a:lnTo>
                      <a:pt x="443903" y="1292837"/>
                    </a:lnTo>
                    <a:lnTo>
                      <a:pt x="436677" y="1296450"/>
                    </a:lnTo>
                    <a:lnTo>
                      <a:pt x="433062" y="1296450"/>
                    </a:lnTo>
                    <a:lnTo>
                      <a:pt x="422225" y="1300063"/>
                    </a:lnTo>
                    <a:lnTo>
                      <a:pt x="414999" y="1296450"/>
                    </a:lnTo>
                    <a:lnTo>
                      <a:pt x="407773" y="1292837"/>
                    </a:lnTo>
                    <a:lnTo>
                      <a:pt x="400547" y="1292837"/>
                    </a:lnTo>
                    <a:lnTo>
                      <a:pt x="396937" y="1289224"/>
                    </a:lnTo>
                    <a:lnTo>
                      <a:pt x="386100" y="1281999"/>
                    </a:lnTo>
                    <a:lnTo>
                      <a:pt x="378874" y="1274775"/>
                    </a:lnTo>
                    <a:lnTo>
                      <a:pt x="368033" y="1271162"/>
                    </a:lnTo>
                    <a:lnTo>
                      <a:pt x="364422" y="1267549"/>
                    </a:lnTo>
                    <a:lnTo>
                      <a:pt x="335523" y="1267549"/>
                    </a:lnTo>
                    <a:lnTo>
                      <a:pt x="328297" y="1271162"/>
                    </a:lnTo>
                    <a:lnTo>
                      <a:pt x="317456" y="1274775"/>
                    </a:lnTo>
                    <a:lnTo>
                      <a:pt x="310235" y="1271162"/>
                    </a:lnTo>
                    <a:lnTo>
                      <a:pt x="295783" y="1271162"/>
                    </a:lnTo>
                    <a:lnTo>
                      <a:pt x="292167" y="1274775"/>
                    </a:lnTo>
                    <a:lnTo>
                      <a:pt x="284946" y="1278386"/>
                    </a:lnTo>
                    <a:lnTo>
                      <a:pt x="266879" y="1278386"/>
                    </a:lnTo>
                    <a:lnTo>
                      <a:pt x="270494" y="1271162"/>
                    </a:lnTo>
                    <a:lnTo>
                      <a:pt x="274105" y="1263936"/>
                    </a:lnTo>
                    <a:lnTo>
                      <a:pt x="277720" y="1260323"/>
                    </a:lnTo>
                    <a:lnTo>
                      <a:pt x="281331" y="1256710"/>
                    </a:lnTo>
                    <a:lnTo>
                      <a:pt x="284946" y="1253097"/>
                    </a:lnTo>
                    <a:lnTo>
                      <a:pt x="288557" y="1249486"/>
                    </a:lnTo>
                    <a:lnTo>
                      <a:pt x="292167" y="1245873"/>
                    </a:lnTo>
                    <a:lnTo>
                      <a:pt x="295783" y="1235034"/>
                    </a:lnTo>
                    <a:lnTo>
                      <a:pt x="299393" y="1231422"/>
                    </a:lnTo>
                    <a:lnTo>
                      <a:pt x="299393" y="1224198"/>
                    </a:lnTo>
                    <a:lnTo>
                      <a:pt x="303009" y="1216972"/>
                    </a:lnTo>
                    <a:lnTo>
                      <a:pt x="303009" y="1209746"/>
                    </a:lnTo>
                    <a:lnTo>
                      <a:pt x="299393" y="1206133"/>
                    </a:lnTo>
                    <a:lnTo>
                      <a:pt x="295783" y="1202520"/>
                    </a:lnTo>
                    <a:lnTo>
                      <a:pt x="292167" y="1202520"/>
                    </a:lnTo>
                    <a:lnTo>
                      <a:pt x="288557" y="1198907"/>
                    </a:lnTo>
                    <a:lnTo>
                      <a:pt x="284946" y="1198907"/>
                    </a:lnTo>
                    <a:lnTo>
                      <a:pt x="241590" y="1177232"/>
                    </a:lnTo>
                    <a:lnTo>
                      <a:pt x="230754" y="1173619"/>
                    </a:lnTo>
                    <a:lnTo>
                      <a:pt x="223528" y="1170008"/>
                    </a:lnTo>
                    <a:lnTo>
                      <a:pt x="216302" y="1166395"/>
                    </a:lnTo>
                    <a:lnTo>
                      <a:pt x="212691" y="1162782"/>
                    </a:lnTo>
                    <a:lnTo>
                      <a:pt x="212691" y="1159169"/>
                    </a:lnTo>
                    <a:lnTo>
                      <a:pt x="209076" y="1151943"/>
                    </a:lnTo>
                    <a:lnTo>
                      <a:pt x="209076" y="1148330"/>
                    </a:lnTo>
                    <a:lnTo>
                      <a:pt x="212691" y="1144719"/>
                    </a:lnTo>
                    <a:lnTo>
                      <a:pt x="212691" y="1137493"/>
                    </a:lnTo>
                    <a:lnTo>
                      <a:pt x="216302" y="1133880"/>
                    </a:lnTo>
                    <a:lnTo>
                      <a:pt x="216302" y="1130268"/>
                    </a:lnTo>
                    <a:lnTo>
                      <a:pt x="219917" y="1126655"/>
                    </a:lnTo>
                    <a:lnTo>
                      <a:pt x="223528" y="1123042"/>
                    </a:lnTo>
                    <a:lnTo>
                      <a:pt x="227143" y="1119429"/>
                    </a:lnTo>
                    <a:lnTo>
                      <a:pt x="230754" y="1115818"/>
                    </a:lnTo>
                    <a:lnTo>
                      <a:pt x="230754" y="1104979"/>
                    </a:lnTo>
                    <a:lnTo>
                      <a:pt x="234364" y="1097753"/>
                    </a:lnTo>
                    <a:lnTo>
                      <a:pt x="234364" y="1094140"/>
                    </a:lnTo>
                    <a:lnTo>
                      <a:pt x="237980" y="1090529"/>
                    </a:lnTo>
                    <a:lnTo>
                      <a:pt x="241590" y="1086916"/>
                    </a:lnTo>
                    <a:lnTo>
                      <a:pt x="241590" y="1061628"/>
                    </a:lnTo>
                    <a:lnTo>
                      <a:pt x="245206" y="1054402"/>
                    </a:lnTo>
                    <a:lnTo>
                      <a:pt x="245206" y="1047176"/>
                    </a:lnTo>
                    <a:lnTo>
                      <a:pt x="248816" y="1039950"/>
                    </a:lnTo>
                    <a:lnTo>
                      <a:pt x="252432" y="1036339"/>
                    </a:lnTo>
                    <a:lnTo>
                      <a:pt x="256042" y="1032726"/>
                    </a:lnTo>
                    <a:lnTo>
                      <a:pt x="259658" y="1029114"/>
                    </a:lnTo>
                    <a:lnTo>
                      <a:pt x="263268" y="1021888"/>
                    </a:lnTo>
                    <a:lnTo>
                      <a:pt x="270494" y="1018275"/>
                    </a:lnTo>
                    <a:lnTo>
                      <a:pt x="270494" y="1011051"/>
                    </a:lnTo>
                    <a:lnTo>
                      <a:pt x="274105" y="1007438"/>
                    </a:lnTo>
                    <a:lnTo>
                      <a:pt x="274105" y="1000212"/>
                    </a:lnTo>
                    <a:lnTo>
                      <a:pt x="277720" y="992986"/>
                    </a:lnTo>
                    <a:lnTo>
                      <a:pt x="277720" y="960472"/>
                    </a:lnTo>
                    <a:lnTo>
                      <a:pt x="274105" y="953248"/>
                    </a:lnTo>
                    <a:lnTo>
                      <a:pt x="274105" y="924347"/>
                    </a:lnTo>
                    <a:lnTo>
                      <a:pt x="270494" y="920734"/>
                    </a:lnTo>
                    <a:lnTo>
                      <a:pt x="266879" y="917121"/>
                    </a:lnTo>
                    <a:lnTo>
                      <a:pt x="259658" y="913508"/>
                    </a:lnTo>
                    <a:lnTo>
                      <a:pt x="256042" y="906284"/>
                    </a:lnTo>
                    <a:lnTo>
                      <a:pt x="248816" y="902671"/>
                    </a:lnTo>
                    <a:lnTo>
                      <a:pt x="241590" y="899058"/>
                    </a:lnTo>
                    <a:lnTo>
                      <a:pt x="234364" y="891832"/>
                    </a:lnTo>
                    <a:lnTo>
                      <a:pt x="227143" y="884606"/>
                    </a:lnTo>
                    <a:lnTo>
                      <a:pt x="219917" y="880993"/>
                    </a:lnTo>
                    <a:lnTo>
                      <a:pt x="216302" y="870157"/>
                    </a:lnTo>
                    <a:lnTo>
                      <a:pt x="212691" y="862931"/>
                    </a:lnTo>
                    <a:lnTo>
                      <a:pt x="212691" y="837642"/>
                    </a:lnTo>
                    <a:lnTo>
                      <a:pt x="198239" y="819580"/>
                    </a:lnTo>
                    <a:lnTo>
                      <a:pt x="180177" y="790678"/>
                    </a:lnTo>
                    <a:lnTo>
                      <a:pt x="172951" y="787065"/>
                    </a:lnTo>
                    <a:lnTo>
                      <a:pt x="169340" y="783452"/>
                    </a:lnTo>
                    <a:lnTo>
                      <a:pt x="169340" y="772616"/>
                    </a:lnTo>
                    <a:lnTo>
                      <a:pt x="194629" y="689524"/>
                    </a:lnTo>
                    <a:lnTo>
                      <a:pt x="198239" y="686060"/>
                    </a:lnTo>
                    <a:lnTo>
                      <a:pt x="198239" y="678837"/>
                    </a:lnTo>
                    <a:lnTo>
                      <a:pt x="201855" y="675224"/>
                    </a:lnTo>
                    <a:lnTo>
                      <a:pt x="198239" y="675224"/>
                    </a:lnTo>
                    <a:lnTo>
                      <a:pt x="194629" y="671459"/>
                    </a:lnTo>
                    <a:lnTo>
                      <a:pt x="180177" y="671459"/>
                    </a:lnTo>
                    <a:lnTo>
                      <a:pt x="176566" y="667846"/>
                    </a:lnTo>
                    <a:lnTo>
                      <a:pt x="176566" y="660772"/>
                    </a:lnTo>
                    <a:lnTo>
                      <a:pt x="191013" y="660772"/>
                    </a:lnTo>
                    <a:lnTo>
                      <a:pt x="191013" y="649935"/>
                    </a:lnTo>
                    <a:lnTo>
                      <a:pt x="198239" y="649935"/>
                    </a:lnTo>
                    <a:lnTo>
                      <a:pt x="198239" y="653548"/>
                    </a:lnTo>
                    <a:lnTo>
                      <a:pt x="201855" y="653548"/>
                    </a:lnTo>
                    <a:lnTo>
                      <a:pt x="201855" y="657159"/>
                    </a:lnTo>
                    <a:lnTo>
                      <a:pt x="205465" y="657159"/>
                    </a:lnTo>
                    <a:lnTo>
                      <a:pt x="205465" y="653548"/>
                    </a:lnTo>
                    <a:lnTo>
                      <a:pt x="209076" y="653548"/>
                    </a:lnTo>
                    <a:lnTo>
                      <a:pt x="209076" y="642709"/>
                    </a:lnTo>
                    <a:lnTo>
                      <a:pt x="212691" y="635484"/>
                    </a:lnTo>
                    <a:lnTo>
                      <a:pt x="212691" y="631871"/>
                    </a:lnTo>
                    <a:lnTo>
                      <a:pt x="216302" y="628260"/>
                    </a:lnTo>
                    <a:lnTo>
                      <a:pt x="216302" y="621034"/>
                    </a:lnTo>
                    <a:lnTo>
                      <a:pt x="201855" y="621034"/>
                    </a:lnTo>
                    <a:lnTo>
                      <a:pt x="201855" y="617421"/>
                    </a:lnTo>
                    <a:lnTo>
                      <a:pt x="205465" y="613808"/>
                    </a:lnTo>
                    <a:lnTo>
                      <a:pt x="209076" y="613808"/>
                    </a:lnTo>
                    <a:lnTo>
                      <a:pt x="209076" y="610195"/>
                    </a:lnTo>
                    <a:lnTo>
                      <a:pt x="212691" y="606582"/>
                    </a:lnTo>
                    <a:lnTo>
                      <a:pt x="216302" y="602969"/>
                    </a:lnTo>
                    <a:lnTo>
                      <a:pt x="216302" y="599358"/>
                    </a:lnTo>
                    <a:lnTo>
                      <a:pt x="219917" y="595745"/>
                    </a:lnTo>
                    <a:lnTo>
                      <a:pt x="223528" y="592132"/>
                    </a:lnTo>
                    <a:lnTo>
                      <a:pt x="223528" y="588519"/>
                    </a:lnTo>
                    <a:lnTo>
                      <a:pt x="216302" y="588519"/>
                    </a:lnTo>
                    <a:lnTo>
                      <a:pt x="216302" y="592132"/>
                    </a:lnTo>
                    <a:lnTo>
                      <a:pt x="212691" y="592132"/>
                    </a:lnTo>
                    <a:lnTo>
                      <a:pt x="209076" y="595745"/>
                    </a:lnTo>
                    <a:lnTo>
                      <a:pt x="209076" y="599358"/>
                    </a:lnTo>
                    <a:lnTo>
                      <a:pt x="205465" y="602969"/>
                    </a:lnTo>
                    <a:lnTo>
                      <a:pt x="198239" y="602969"/>
                    </a:lnTo>
                    <a:lnTo>
                      <a:pt x="198239" y="599358"/>
                    </a:lnTo>
                    <a:lnTo>
                      <a:pt x="194629" y="592132"/>
                    </a:lnTo>
                    <a:lnTo>
                      <a:pt x="198239" y="584907"/>
                    </a:lnTo>
                    <a:lnTo>
                      <a:pt x="194629" y="584907"/>
                    </a:lnTo>
                    <a:lnTo>
                      <a:pt x="194629" y="577681"/>
                    </a:lnTo>
                    <a:lnTo>
                      <a:pt x="191013" y="581294"/>
                    </a:lnTo>
                    <a:lnTo>
                      <a:pt x="191013" y="588519"/>
                    </a:lnTo>
                    <a:lnTo>
                      <a:pt x="187403" y="592132"/>
                    </a:lnTo>
                    <a:lnTo>
                      <a:pt x="187403" y="606582"/>
                    </a:lnTo>
                    <a:lnTo>
                      <a:pt x="180177" y="606582"/>
                    </a:lnTo>
                    <a:lnTo>
                      <a:pt x="180177" y="602969"/>
                    </a:lnTo>
                    <a:lnTo>
                      <a:pt x="176566" y="602969"/>
                    </a:lnTo>
                    <a:lnTo>
                      <a:pt x="176566" y="595745"/>
                    </a:lnTo>
                    <a:lnTo>
                      <a:pt x="172951" y="592132"/>
                    </a:lnTo>
                    <a:lnTo>
                      <a:pt x="165725" y="592132"/>
                    </a:lnTo>
                    <a:lnTo>
                      <a:pt x="165725" y="599358"/>
                    </a:lnTo>
                    <a:lnTo>
                      <a:pt x="162114" y="602969"/>
                    </a:lnTo>
                    <a:lnTo>
                      <a:pt x="162114" y="606582"/>
                    </a:lnTo>
                    <a:lnTo>
                      <a:pt x="158499" y="617421"/>
                    </a:lnTo>
                    <a:lnTo>
                      <a:pt x="158499" y="624647"/>
                    </a:lnTo>
                    <a:lnTo>
                      <a:pt x="154888" y="624647"/>
                    </a:lnTo>
                    <a:lnTo>
                      <a:pt x="151278" y="621034"/>
                    </a:lnTo>
                    <a:lnTo>
                      <a:pt x="151278" y="617421"/>
                    </a:lnTo>
                    <a:lnTo>
                      <a:pt x="147662" y="617421"/>
                    </a:lnTo>
                    <a:lnTo>
                      <a:pt x="144052" y="621034"/>
                    </a:lnTo>
                    <a:lnTo>
                      <a:pt x="140436" y="621034"/>
                    </a:lnTo>
                    <a:lnTo>
                      <a:pt x="140436" y="624647"/>
                    </a:lnTo>
                    <a:lnTo>
                      <a:pt x="136826" y="631871"/>
                    </a:lnTo>
                    <a:lnTo>
                      <a:pt x="133210" y="635484"/>
                    </a:lnTo>
                    <a:lnTo>
                      <a:pt x="129600" y="635484"/>
                    </a:lnTo>
                    <a:lnTo>
                      <a:pt x="122374" y="639096"/>
                    </a:lnTo>
                    <a:lnTo>
                      <a:pt x="118763" y="642709"/>
                    </a:lnTo>
                    <a:lnTo>
                      <a:pt x="111537" y="639096"/>
                    </a:lnTo>
                    <a:lnTo>
                      <a:pt x="107922" y="639096"/>
                    </a:lnTo>
                    <a:lnTo>
                      <a:pt x="107922" y="635484"/>
                    </a:lnTo>
                    <a:lnTo>
                      <a:pt x="104311" y="631871"/>
                    </a:lnTo>
                    <a:lnTo>
                      <a:pt x="100701" y="631871"/>
                    </a:lnTo>
                    <a:lnTo>
                      <a:pt x="100701" y="635484"/>
                    </a:lnTo>
                    <a:lnTo>
                      <a:pt x="97085" y="639096"/>
                    </a:lnTo>
                    <a:lnTo>
                      <a:pt x="93475" y="642709"/>
                    </a:lnTo>
                    <a:lnTo>
                      <a:pt x="89859" y="646322"/>
                    </a:lnTo>
                    <a:lnTo>
                      <a:pt x="86249" y="649935"/>
                    </a:lnTo>
                    <a:lnTo>
                      <a:pt x="82633" y="649935"/>
                    </a:lnTo>
                    <a:lnTo>
                      <a:pt x="79023" y="653548"/>
                    </a:lnTo>
                    <a:lnTo>
                      <a:pt x="75407" y="653548"/>
                    </a:lnTo>
                    <a:lnTo>
                      <a:pt x="64571" y="657159"/>
                    </a:lnTo>
                    <a:lnTo>
                      <a:pt x="60960" y="657159"/>
                    </a:lnTo>
                    <a:lnTo>
                      <a:pt x="53734" y="653548"/>
                    </a:lnTo>
                    <a:lnTo>
                      <a:pt x="50119" y="653548"/>
                    </a:lnTo>
                    <a:lnTo>
                      <a:pt x="46508" y="646322"/>
                    </a:lnTo>
                    <a:lnTo>
                      <a:pt x="42898" y="646322"/>
                    </a:lnTo>
                    <a:lnTo>
                      <a:pt x="42898" y="639096"/>
                    </a:lnTo>
                    <a:lnTo>
                      <a:pt x="39282" y="635484"/>
                    </a:lnTo>
                    <a:lnTo>
                      <a:pt x="39282" y="617421"/>
                    </a:lnTo>
                    <a:lnTo>
                      <a:pt x="42898" y="613808"/>
                    </a:lnTo>
                    <a:lnTo>
                      <a:pt x="42898" y="610195"/>
                    </a:lnTo>
                    <a:lnTo>
                      <a:pt x="46508" y="602969"/>
                    </a:lnTo>
                    <a:lnTo>
                      <a:pt x="50119" y="599358"/>
                    </a:lnTo>
                    <a:lnTo>
                      <a:pt x="50119" y="595745"/>
                    </a:lnTo>
                    <a:lnTo>
                      <a:pt x="53734" y="595745"/>
                    </a:lnTo>
                    <a:lnTo>
                      <a:pt x="57345" y="592132"/>
                    </a:lnTo>
                    <a:lnTo>
                      <a:pt x="60960" y="592132"/>
                    </a:lnTo>
                    <a:lnTo>
                      <a:pt x="64571" y="588519"/>
                    </a:lnTo>
                    <a:lnTo>
                      <a:pt x="64571" y="584907"/>
                    </a:lnTo>
                    <a:lnTo>
                      <a:pt x="68186" y="584907"/>
                    </a:lnTo>
                    <a:lnTo>
                      <a:pt x="68186" y="581294"/>
                    </a:lnTo>
                    <a:lnTo>
                      <a:pt x="64571" y="577681"/>
                    </a:lnTo>
                    <a:lnTo>
                      <a:pt x="64571" y="566844"/>
                    </a:lnTo>
                    <a:lnTo>
                      <a:pt x="60960" y="563231"/>
                    </a:lnTo>
                    <a:lnTo>
                      <a:pt x="57345" y="559618"/>
                    </a:lnTo>
                    <a:lnTo>
                      <a:pt x="53734" y="556005"/>
                    </a:lnTo>
                    <a:lnTo>
                      <a:pt x="50119" y="552392"/>
                    </a:lnTo>
                    <a:lnTo>
                      <a:pt x="42898" y="548781"/>
                    </a:lnTo>
                    <a:lnTo>
                      <a:pt x="39282" y="545168"/>
                    </a:lnTo>
                    <a:lnTo>
                      <a:pt x="32056" y="541555"/>
                    </a:lnTo>
                    <a:lnTo>
                      <a:pt x="28446" y="537942"/>
                    </a:lnTo>
                    <a:lnTo>
                      <a:pt x="24831" y="537942"/>
                    </a:lnTo>
                    <a:lnTo>
                      <a:pt x="21220" y="534330"/>
                    </a:lnTo>
                    <a:lnTo>
                      <a:pt x="17609" y="530717"/>
                    </a:lnTo>
                    <a:lnTo>
                      <a:pt x="13994" y="527104"/>
                    </a:lnTo>
                    <a:lnTo>
                      <a:pt x="10383" y="523491"/>
                    </a:lnTo>
                    <a:lnTo>
                      <a:pt x="6768" y="519880"/>
                    </a:lnTo>
                    <a:lnTo>
                      <a:pt x="3157" y="512654"/>
                    </a:lnTo>
                    <a:lnTo>
                      <a:pt x="3157" y="509041"/>
                    </a:lnTo>
                    <a:lnTo>
                      <a:pt x="-458" y="505428"/>
                    </a:lnTo>
                    <a:lnTo>
                      <a:pt x="-458" y="487365"/>
                    </a:lnTo>
                    <a:lnTo>
                      <a:pt x="3157" y="483753"/>
                    </a:lnTo>
                    <a:lnTo>
                      <a:pt x="6768" y="480140"/>
                    </a:lnTo>
                    <a:lnTo>
                      <a:pt x="10383" y="480140"/>
                    </a:lnTo>
                    <a:lnTo>
                      <a:pt x="13994" y="476527"/>
                    </a:lnTo>
                    <a:lnTo>
                      <a:pt x="17609" y="472914"/>
                    </a:lnTo>
                    <a:lnTo>
                      <a:pt x="21220" y="469301"/>
                    </a:lnTo>
                    <a:lnTo>
                      <a:pt x="24831" y="469301"/>
                    </a:lnTo>
                    <a:lnTo>
                      <a:pt x="28446" y="465690"/>
                    </a:lnTo>
                    <a:lnTo>
                      <a:pt x="32056" y="462077"/>
                    </a:lnTo>
                    <a:lnTo>
                      <a:pt x="35672" y="458464"/>
                    </a:lnTo>
                    <a:lnTo>
                      <a:pt x="35672" y="407887"/>
                    </a:lnTo>
                    <a:lnTo>
                      <a:pt x="39282" y="404274"/>
                    </a:lnTo>
                    <a:lnTo>
                      <a:pt x="42898" y="404274"/>
                    </a:lnTo>
                    <a:lnTo>
                      <a:pt x="50119" y="400661"/>
                    </a:lnTo>
                    <a:lnTo>
                      <a:pt x="53734" y="400661"/>
                    </a:lnTo>
                    <a:lnTo>
                      <a:pt x="57345" y="397048"/>
                    </a:lnTo>
                    <a:lnTo>
                      <a:pt x="57345" y="382599"/>
                    </a:lnTo>
                    <a:lnTo>
                      <a:pt x="53734" y="378986"/>
                    </a:lnTo>
                    <a:lnTo>
                      <a:pt x="53734" y="353697"/>
                    </a:lnTo>
                    <a:lnTo>
                      <a:pt x="57345" y="350084"/>
                    </a:lnTo>
                    <a:lnTo>
                      <a:pt x="57345" y="339245"/>
                    </a:lnTo>
                    <a:lnTo>
                      <a:pt x="60960" y="335635"/>
                    </a:lnTo>
                    <a:lnTo>
                      <a:pt x="64571" y="328409"/>
                    </a:lnTo>
                    <a:lnTo>
                      <a:pt x="68186" y="324796"/>
                    </a:lnTo>
                    <a:lnTo>
                      <a:pt x="68186" y="321183"/>
                    </a:lnTo>
                    <a:lnTo>
                      <a:pt x="71797" y="313957"/>
                    </a:lnTo>
                    <a:lnTo>
                      <a:pt x="71797" y="292281"/>
                    </a:lnTo>
                    <a:lnTo>
                      <a:pt x="75407" y="288668"/>
                    </a:lnTo>
                    <a:lnTo>
                      <a:pt x="79023" y="285055"/>
                    </a:lnTo>
                    <a:lnTo>
                      <a:pt x="82633" y="281445"/>
                    </a:lnTo>
                    <a:lnTo>
                      <a:pt x="82633" y="277832"/>
                    </a:lnTo>
                    <a:lnTo>
                      <a:pt x="86249" y="274219"/>
                    </a:lnTo>
                    <a:lnTo>
                      <a:pt x="82633" y="266993"/>
                    </a:lnTo>
                    <a:lnTo>
                      <a:pt x="82633" y="252543"/>
                    </a:lnTo>
                    <a:lnTo>
                      <a:pt x="86249" y="248930"/>
                    </a:lnTo>
                    <a:lnTo>
                      <a:pt x="86249" y="238091"/>
                    </a:lnTo>
                    <a:lnTo>
                      <a:pt x="89859" y="234478"/>
                    </a:lnTo>
                    <a:lnTo>
                      <a:pt x="89859" y="230865"/>
                    </a:lnTo>
                    <a:lnTo>
                      <a:pt x="89859" y="230865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822FA458-E862-7987-4C5F-55008F7FA837}"/>
                  </a:ext>
                </a:extLst>
              </p:cNvPr>
              <p:cNvSpPr/>
              <p:nvPr/>
            </p:nvSpPr>
            <p:spPr>
              <a:xfrm>
                <a:off x="5067334" y="767997"/>
                <a:ext cx="527296" cy="921077"/>
              </a:xfrm>
              <a:custGeom>
                <a:avLst/>
                <a:gdLst>
                  <a:gd name="connsiteX0" fmla="*/ 93622 w 527296"/>
                  <a:gd name="connsiteY0" fmla="*/ 501817 h 921077"/>
                  <a:gd name="connsiteX1" fmla="*/ 93622 w 527296"/>
                  <a:gd name="connsiteY1" fmla="*/ 494591 h 921077"/>
                  <a:gd name="connsiteX2" fmla="*/ 97232 w 527296"/>
                  <a:gd name="connsiteY2" fmla="*/ 490978 h 921077"/>
                  <a:gd name="connsiteX3" fmla="*/ 100848 w 527296"/>
                  <a:gd name="connsiteY3" fmla="*/ 487368 h 921077"/>
                  <a:gd name="connsiteX4" fmla="*/ 104458 w 527296"/>
                  <a:gd name="connsiteY4" fmla="*/ 483755 h 921077"/>
                  <a:gd name="connsiteX5" fmla="*/ 104458 w 527296"/>
                  <a:gd name="connsiteY5" fmla="*/ 480142 h 921077"/>
                  <a:gd name="connsiteX6" fmla="*/ 108069 w 527296"/>
                  <a:gd name="connsiteY6" fmla="*/ 480142 h 921077"/>
                  <a:gd name="connsiteX7" fmla="*/ 108069 w 527296"/>
                  <a:gd name="connsiteY7" fmla="*/ 462079 h 921077"/>
                  <a:gd name="connsiteX8" fmla="*/ 111684 w 527296"/>
                  <a:gd name="connsiteY8" fmla="*/ 458466 h 921077"/>
                  <a:gd name="connsiteX9" fmla="*/ 111684 w 527296"/>
                  <a:gd name="connsiteY9" fmla="*/ 454853 h 921077"/>
                  <a:gd name="connsiteX10" fmla="*/ 115295 w 527296"/>
                  <a:gd name="connsiteY10" fmla="*/ 451240 h 921077"/>
                  <a:gd name="connsiteX11" fmla="*/ 111684 w 527296"/>
                  <a:gd name="connsiteY11" fmla="*/ 447627 h 921077"/>
                  <a:gd name="connsiteX12" fmla="*/ 108069 w 527296"/>
                  <a:gd name="connsiteY12" fmla="*/ 447627 h 921077"/>
                  <a:gd name="connsiteX13" fmla="*/ 108069 w 527296"/>
                  <a:gd name="connsiteY13" fmla="*/ 440401 h 921077"/>
                  <a:gd name="connsiteX14" fmla="*/ 115295 w 527296"/>
                  <a:gd name="connsiteY14" fmla="*/ 440401 h 921077"/>
                  <a:gd name="connsiteX15" fmla="*/ 115295 w 527296"/>
                  <a:gd name="connsiteY15" fmla="*/ 436788 h 921077"/>
                  <a:gd name="connsiteX16" fmla="*/ 118910 w 527296"/>
                  <a:gd name="connsiteY16" fmla="*/ 433178 h 921077"/>
                  <a:gd name="connsiteX17" fmla="*/ 122521 w 527296"/>
                  <a:gd name="connsiteY17" fmla="*/ 433178 h 921077"/>
                  <a:gd name="connsiteX18" fmla="*/ 126136 w 527296"/>
                  <a:gd name="connsiteY18" fmla="*/ 429565 h 921077"/>
                  <a:gd name="connsiteX19" fmla="*/ 129747 w 527296"/>
                  <a:gd name="connsiteY19" fmla="*/ 425952 h 921077"/>
                  <a:gd name="connsiteX20" fmla="*/ 133357 w 527296"/>
                  <a:gd name="connsiteY20" fmla="*/ 422339 h 921077"/>
                  <a:gd name="connsiteX21" fmla="*/ 136973 w 527296"/>
                  <a:gd name="connsiteY21" fmla="*/ 418726 h 921077"/>
                  <a:gd name="connsiteX22" fmla="*/ 140583 w 527296"/>
                  <a:gd name="connsiteY22" fmla="*/ 418726 h 921077"/>
                  <a:gd name="connsiteX23" fmla="*/ 144199 w 527296"/>
                  <a:gd name="connsiteY23" fmla="*/ 415113 h 921077"/>
                  <a:gd name="connsiteX24" fmla="*/ 147809 w 527296"/>
                  <a:gd name="connsiteY24" fmla="*/ 415113 h 921077"/>
                  <a:gd name="connsiteX25" fmla="*/ 151425 w 527296"/>
                  <a:gd name="connsiteY25" fmla="*/ 411500 h 921077"/>
                  <a:gd name="connsiteX26" fmla="*/ 155035 w 527296"/>
                  <a:gd name="connsiteY26" fmla="*/ 407889 h 921077"/>
                  <a:gd name="connsiteX27" fmla="*/ 158646 w 527296"/>
                  <a:gd name="connsiteY27" fmla="*/ 404276 h 921077"/>
                  <a:gd name="connsiteX28" fmla="*/ 162261 w 527296"/>
                  <a:gd name="connsiteY28" fmla="*/ 400663 h 921077"/>
                  <a:gd name="connsiteX29" fmla="*/ 162261 w 527296"/>
                  <a:gd name="connsiteY29" fmla="*/ 397050 h 921077"/>
                  <a:gd name="connsiteX30" fmla="*/ 165872 w 527296"/>
                  <a:gd name="connsiteY30" fmla="*/ 393437 h 921077"/>
                  <a:gd name="connsiteX31" fmla="*/ 165872 w 527296"/>
                  <a:gd name="connsiteY31" fmla="*/ 389824 h 921077"/>
                  <a:gd name="connsiteX32" fmla="*/ 169336 w 527296"/>
                  <a:gd name="connsiteY32" fmla="*/ 386212 h 921077"/>
                  <a:gd name="connsiteX33" fmla="*/ 169336 w 527296"/>
                  <a:gd name="connsiteY33" fmla="*/ 382601 h 921077"/>
                  <a:gd name="connsiteX34" fmla="*/ 173098 w 527296"/>
                  <a:gd name="connsiteY34" fmla="*/ 382601 h 921077"/>
                  <a:gd name="connsiteX35" fmla="*/ 176561 w 527296"/>
                  <a:gd name="connsiteY35" fmla="*/ 378988 h 921077"/>
                  <a:gd name="connsiteX36" fmla="*/ 176561 w 527296"/>
                  <a:gd name="connsiteY36" fmla="*/ 375375 h 921077"/>
                  <a:gd name="connsiteX37" fmla="*/ 173098 w 527296"/>
                  <a:gd name="connsiteY37" fmla="*/ 375375 h 921077"/>
                  <a:gd name="connsiteX38" fmla="*/ 173098 w 527296"/>
                  <a:gd name="connsiteY38" fmla="*/ 371762 h 921077"/>
                  <a:gd name="connsiteX39" fmla="*/ 169336 w 527296"/>
                  <a:gd name="connsiteY39" fmla="*/ 371762 h 921077"/>
                  <a:gd name="connsiteX40" fmla="*/ 169336 w 527296"/>
                  <a:gd name="connsiteY40" fmla="*/ 368149 h 921077"/>
                  <a:gd name="connsiteX41" fmla="*/ 173098 w 527296"/>
                  <a:gd name="connsiteY41" fmla="*/ 368149 h 921077"/>
                  <a:gd name="connsiteX42" fmla="*/ 176561 w 527296"/>
                  <a:gd name="connsiteY42" fmla="*/ 364536 h 921077"/>
                  <a:gd name="connsiteX43" fmla="*/ 176561 w 527296"/>
                  <a:gd name="connsiteY43" fmla="*/ 350086 h 921077"/>
                  <a:gd name="connsiteX44" fmla="*/ 180324 w 527296"/>
                  <a:gd name="connsiteY44" fmla="*/ 346473 h 921077"/>
                  <a:gd name="connsiteX45" fmla="*/ 180324 w 527296"/>
                  <a:gd name="connsiteY45" fmla="*/ 342860 h 921077"/>
                  <a:gd name="connsiteX46" fmla="*/ 176561 w 527296"/>
                  <a:gd name="connsiteY46" fmla="*/ 339247 h 921077"/>
                  <a:gd name="connsiteX47" fmla="*/ 173098 w 527296"/>
                  <a:gd name="connsiteY47" fmla="*/ 335635 h 921077"/>
                  <a:gd name="connsiteX48" fmla="*/ 173098 w 527296"/>
                  <a:gd name="connsiteY48" fmla="*/ 328411 h 921077"/>
                  <a:gd name="connsiteX49" fmla="*/ 176561 w 527296"/>
                  <a:gd name="connsiteY49" fmla="*/ 324798 h 921077"/>
                  <a:gd name="connsiteX50" fmla="*/ 176561 w 527296"/>
                  <a:gd name="connsiteY50" fmla="*/ 321185 h 921077"/>
                  <a:gd name="connsiteX51" fmla="*/ 180324 w 527296"/>
                  <a:gd name="connsiteY51" fmla="*/ 317572 h 921077"/>
                  <a:gd name="connsiteX52" fmla="*/ 180324 w 527296"/>
                  <a:gd name="connsiteY52" fmla="*/ 310346 h 921077"/>
                  <a:gd name="connsiteX53" fmla="*/ 183787 w 527296"/>
                  <a:gd name="connsiteY53" fmla="*/ 306733 h 921077"/>
                  <a:gd name="connsiteX54" fmla="*/ 183787 w 527296"/>
                  <a:gd name="connsiteY54" fmla="*/ 299509 h 921077"/>
                  <a:gd name="connsiteX55" fmla="*/ 180324 w 527296"/>
                  <a:gd name="connsiteY55" fmla="*/ 299509 h 921077"/>
                  <a:gd name="connsiteX56" fmla="*/ 180324 w 527296"/>
                  <a:gd name="connsiteY56" fmla="*/ 296046 h 921077"/>
                  <a:gd name="connsiteX57" fmla="*/ 176561 w 527296"/>
                  <a:gd name="connsiteY57" fmla="*/ 296046 h 921077"/>
                  <a:gd name="connsiteX58" fmla="*/ 176561 w 527296"/>
                  <a:gd name="connsiteY58" fmla="*/ 292433 h 921077"/>
                  <a:gd name="connsiteX59" fmla="*/ 180324 w 527296"/>
                  <a:gd name="connsiteY59" fmla="*/ 288822 h 921077"/>
                  <a:gd name="connsiteX60" fmla="*/ 180324 w 527296"/>
                  <a:gd name="connsiteY60" fmla="*/ 285209 h 921077"/>
                  <a:gd name="connsiteX61" fmla="*/ 183787 w 527296"/>
                  <a:gd name="connsiteY61" fmla="*/ 281445 h 921077"/>
                  <a:gd name="connsiteX62" fmla="*/ 183787 w 527296"/>
                  <a:gd name="connsiteY62" fmla="*/ 277832 h 921077"/>
                  <a:gd name="connsiteX63" fmla="*/ 180324 w 527296"/>
                  <a:gd name="connsiteY63" fmla="*/ 274221 h 921077"/>
                  <a:gd name="connsiteX64" fmla="*/ 180324 w 527296"/>
                  <a:gd name="connsiteY64" fmla="*/ 270757 h 921077"/>
                  <a:gd name="connsiteX65" fmla="*/ 176561 w 527296"/>
                  <a:gd name="connsiteY65" fmla="*/ 263534 h 921077"/>
                  <a:gd name="connsiteX66" fmla="*/ 176561 w 527296"/>
                  <a:gd name="connsiteY66" fmla="*/ 259921 h 921077"/>
                  <a:gd name="connsiteX67" fmla="*/ 180324 w 527296"/>
                  <a:gd name="connsiteY67" fmla="*/ 256156 h 921077"/>
                  <a:gd name="connsiteX68" fmla="*/ 183787 w 527296"/>
                  <a:gd name="connsiteY68" fmla="*/ 252543 h 921077"/>
                  <a:gd name="connsiteX69" fmla="*/ 187550 w 527296"/>
                  <a:gd name="connsiteY69" fmla="*/ 249082 h 921077"/>
                  <a:gd name="connsiteX70" fmla="*/ 191013 w 527296"/>
                  <a:gd name="connsiteY70" fmla="*/ 245469 h 921077"/>
                  <a:gd name="connsiteX71" fmla="*/ 194624 w 527296"/>
                  <a:gd name="connsiteY71" fmla="*/ 238245 h 921077"/>
                  <a:gd name="connsiteX72" fmla="*/ 198386 w 527296"/>
                  <a:gd name="connsiteY72" fmla="*/ 234632 h 921077"/>
                  <a:gd name="connsiteX73" fmla="*/ 201850 w 527296"/>
                  <a:gd name="connsiteY73" fmla="*/ 234632 h 921077"/>
                  <a:gd name="connsiteX74" fmla="*/ 209076 w 527296"/>
                  <a:gd name="connsiteY74" fmla="*/ 231019 h 921077"/>
                  <a:gd name="connsiteX75" fmla="*/ 234364 w 527296"/>
                  <a:gd name="connsiteY75" fmla="*/ 231019 h 921077"/>
                  <a:gd name="connsiteX76" fmla="*/ 237975 w 527296"/>
                  <a:gd name="connsiteY76" fmla="*/ 227406 h 921077"/>
                  <a:gd name="connsiteX77" fmla="*/ 245201 w 527296"/>
                  <a:gd name="connsiteY77" fmla="*/ 223793 h 921077"/>
                  <a:gd name="connsiteX78" fmla="*/ 245201 w 527296"/>
                  <a:gd name="connsiteY78" fmla="*/ 220180 h 921077"/>
                  <a:gd name="connsiteX79" fmla="*/ 263264 w 527296"/>
                  <a:gd name="connsiteY79" fmla="*/ 220180 h 921077"/>
                  <a:gd name="connsiteX80" fmla="*/ 266879 w 527296"/>
                  <a:gd name="connsiteY80" fmla="*/ 216567 h 921077"/>
                  <a:gd name="connsiteX81" fmla="*/ 274105 w 527296"/>
                  <a:gd name="connsiteY81" fmla="*/ 216567 h 921077"/>
                  <a:gd name="connsiteX82" fmla="*/ 281326 w 527296"/>
                  <a:gd name="connsiteY82" fmla="*/ 209344 h 921077"/>
                  <a:gd name="connsiteX83" fmla="*/ 288552 w 527296"/>
                  <a:gd name="connsiteY83" fmla="*/ 205731 h 921077"/>
                  <a:gd name="connsiteX84" fmla="*/ 292167 w 527296"/>
                  <a:gd name="connsiteY84" fmla="*/ 202118 h 921077"/>
                  <a:gd name="connsiteX85" fmla="*/ 295778 w 527296"/>
                  <a:gd name="connsiteY85" fmla="*/ 198505 h 921077"/>
                  <a:gd name="connsiteX86" fmla="*/ 299393 w 527296"/>
                  <a:gd name="connsiteY86" fmla="*/ 194892 h 921077"/>
                  <a:gd name="connsiteX87" fmla="*/ 303004 w 527296"/>
                  <a:gd name="connsiteY87" fmla="*/ 194892 h 921077"/>
                  <a:gd name="connsiteX88" fmla="*/ 306615 w 527296"/>
                  <a:gd name="connsiteY88" fmla="*/ 191279 h 921077"/>
                  <a:gd name="connsiteX89" fmla="*/ 306615 w 527296"/>
                  <a:gd name="connsiteY89" fmla="*/ 187666 h 921077"/>
                  <a:gd name="connsiteX90" fmla="*/ 310230 w 527296"/>
                  <a:gd name="connsiteY90" fmla="*/ 184055 h 921077"/>
                  <a:gd name="connsiteX91" fmla="*/ 313841 w 527296"/>
                  <a:gd name="connsiteY91" fmla="*/ 180442 h 921077"/>
                  <a:gd name="connsiteX92" fmla="*/ 317456 w 527296"/>
                  <a:gd name="connsiteY92" fmla="*/ 176829 h 921077"/>
                  <a:gd name="connsiteX93" fmla="*/ 321067 w 527296"/>
                  <a:gd name="connsiteY93" fmla="*/ 173216 h 921077"/>
                  <a:gd name="connsiteX94" fmla="*/ 324682 w 527296"/>
                  <a:gd name="connsiteY94" fmla="*/ 173216 h 921077"/>
                  <a:gd name="connsiteX95" fmla="*/ 324682 w 527296"/>
                  <a:gd name="connsiteY95" fmla="*/ 169603 h 921077"/>
                  <a:gd name="connsiteX96" fmla="*/ 328292 w 527296"/>
                  <a:gd name="connsiteY96" fmla="*/ 165990 h 921077"/>
                  <a:gd name="connsiteX97" fmla="*/ 331903 w 527296"/>
                  <a:gd name="connsiteY97" fmla="*/ 162377 h 921077"/>
                  <a:gd name="connsiteX98" fmla="*/ 331903 w 527296"/>
                  <a:gd name="connsiteY98" fmla="*/ 155154 h 921077"/>
                  <a:gd name="connsiteX99" fmla="*/ 335518 w 527296"/>
                  <a:gd name="connsiteY99" fmla="*/ 151541 h 921077"/>
                  <a:gd name="connsiteX100" fmla="*/ 335518 w 527296"/>
                  <a:gd name="connsiteY100" fmla="*/ 140702 h 921077"/>
                  <a:gd name="connsiteX101" fmla="*/ 339129 w 527296"/>
                  <a:gd name="connsiteY101" fmla="*/ 137089 h 921077"/>
                  <a:gd name="connsiteX102" fmla="*/ 339129 w 527296"/>
                  <a:gd name="connsiteY102" fmla="*/ 133476 h 921077"/>
                  <a:gd name="connsiteX103" fmla="*/ 335518 w 527296"/>
                  <a:gd name="connsiteY103" fmla="*/ 129865 h 921077"/>
                  <a:gd name="connsiteX104" fmla="*/ 331903 w 527296"/>
                  <a:gd name="connsiteY104" fmla="*/ 126252 h 921077"/>
                  <a:gd name="connsiteX105" fmla="*/ 328292 w 527296"/>
                  <a:gd name="connsiteY105" fmla="*/ 126252 h 921077"/>
                  <a:gd name="connsiteX106" fmla="*/ 328292 w 527296"/>
                  <a:gd name="connsiteY106" fmla="*/ 119026 h 921077"/>
                  <a:gd name="connsiteX107" fmla="*/ 324682 w 527296"/>
                  <a:gd name="connsiteY107" fmla="*/ 115413 h 921077"/>
                  <a:gd name="connsiteX108" fmla="*/ 324682 w 527296"/>
                  <a:gd name="connsiteY108" fmla="*/ 100964 h 921077"/>
                  <a:gd name="connsiteX109" fmla="*/ 321067 w 527296"/>
                  <a:gd name="connsiteY109" fmla="*/ 93738 h 921077"/>
                  <a:gd name="connsiteX110" fmla="*/ 321067 w 527296"/>
                  <a:gd name="connsiteY110" fmla="*/ 90125 h 921077"/>
                  <a:gd name="connsiteX111" fmla="*/ 317456 w 527296"/>
                  <a:gd name="connsiteY111" fmla="*/ 86512 h 921077"/>
                  <a:gd name="connsiteX112" fmla="*/ 317456 w 527296"/>
                  <a:gd name="connsiteY112" fmla="*/ 79286 h 921077"/>
                  <a:gd name="connsiteX113" fmla="*/ 321067 w 527296"/>
                  <a:gd name="connsiteY113" fmla="*/ 72062 h 921077"/>
                  <a:gd name="connsiteX114" fmla="*/ 321067 w 527296"/>
                  <a:gd name="connsiteY114" fmla="*/ 61223 h 921077"/>
                  <a:gd name="connsiteX115" fmla="*/ 317456 w 527296"/>
                  <a:gd name="connsiteY115" fmla="*/ 57610 h 921077"/>
                  <a:gd name="connsiteX116" fmla="*/ 317456 w 527296"/>
                  <a:gd name="connsiteY116" fmla="*/ 21485 h 921077"/>
                  <a:gd name="connsiteX117" fmla="*/ 313841 w 527296"/>
                  <a:gd name="connsiteY117" fmla="*/ 17872 h 921077"/>
                  <a:gd name="connsiteX118" fmla="*/ 313841 w 527296"/>
                  <a:gd name="connsiteY118" fmla="*/ 10646 h 921077"/>
                  <a:gd name="connsiteX119" fmla="*/ 317456 w 527296"/>
                  <a:gd name="connsiteY119" fmla="*/ 10646 h 921077"/>
                  <a:gd name="connsiteX120" fmla="*/ 321067 w 527296"/>
                  <a:gd name="connsiteY120" fmla="*/ 7033 h 921077"/>
                  <a:gd name="connsiteX121" fmla="*/ 324682 w 527296"/>
                  <a:gd name="connsiteY121" fmla="*/ -193 h 921077"/>
                  <a:gd name="connsiteX122" fmla="*/ 328292 w 527296"/>
                  <a:gd name="connsiteY122" fmla="*/ -193 h 921077"/>
                  <a:gd name="connsiteX123" fmla="*/ 328292 w 527296"/>
                  <a:gd name="connsiteY123" fmla="*/ 3420 h 921077"/>
                  <a:gd name="connsiteX124" fmla="*/ 339129 w 527296"/>
                  <a:gd name="connsiteY124" fmla="*/ 3420 h 921077"/>
                  <a:gd name="connsiteX125" fmla="*/ 342744 w 527296"/>
                  <a:gd name="connsiteY125" fmla="*/ 7033 h 921077"/>
                  <a:gd name="connsiteX126" fmla="*/ 375259 w 527296"/>
                  <a:gd name="connsiteY126" fmla="*/ 7033 h 921077"/>
                  <a:gd name="connsiteX127" fmla="*/ 375259 w 527296"/>
                  <a:gd name="connsiteY127" fmla="*/ 3420 h 921077"/>
                  <a:gd name="connsiteX128" fmla="*/ 382485 w 527296"/>
                  <a:gd name="connsiteY128" fmla="*/ 3420 h 921077"/>
                  <a:gd name="connsiteX129" fmla="*/ 386095 w 527296"/>
                  <a:gd name="connsiteY129" fmla="*/ 7033 h 921077"/>
                  <a:gd name="connsiteX130" fmla="*/ 396932 w 527296"/>
                  <a:gd name="connsiteY130" fmla="*/ 7033 h 921077"/>
                  <a:gd name="connsiteX131" fmla="*/ 400547 w 527296"/>
                  <a:gd name="connsiteY131" fmla="*/ 10646 h 921077"/>
                  <a:gd name="connsiteX132" fmla="*/ 407773 w 527296"/>
                  <a:gd name="connsiteY132" fmla="*/ 10646 h 921077"/>
                  <a:gd name="connsiteX133" fmla="*/ 407773 w 527296"/>
                  <a:gd name="connsiteY133" fmla="*/ 14259 h 921077"/>
                  <a:gd name="connsiteX134" fmla="*/ 443898 w 527296"/>
                  <a:gd name="connsiteY134" fmla="*/ 14259 h 921077"/>
                  <a:gd name="connsiteX135" fmla="*/ 443898 w 527296"/>
                  <a:gd name="connsiteY135" fmla="*/ 10646 h 921077"/>
                  <a:gd name="connsiteX136" fmla="*/ 476413 w 527296"/>
                  <a:gd name="connsiteY136" fmla="*/ 10646 h 921077"/>
                  <a:gd name="connsiteX137" fmla="*/ 476413 w 527296"/>
                  <a:gd name="connsiteY137" fmla="*/ 7033 h 921077"/>
                  <a:gd name="connsiteX138" fmla="*/ 490860 w 527296"/>
                  <a:gd name="connsiteY138" fmla="*/ 7033 h 921077"/>
                  <a:gd name="connsiteX139" fmla="*/ 490860 w 527296"/>
                  <a:gd name="connsiteY139" fmla="*/ 3420 h 921077"/>
                  <a:gd name="connsiteX140" fmla="*/ 501701 w 527296"/>
                  <a:gd name="connsiteY140" fmla="*/ 3420 h 921077"/>
                  <a:gd name="connsiteX141" fmla="*/ 501701 w 527296"/>
                  <a:gd name="connsiteY141" fmla="*/ 7033 h 921077"/>
                  <a:gd name="connsiteX142" fmla="*/ 505312 w 527296"/>
                  <a:gd name="connsiteY142" fmla="*/ 7033 h 921077"/>
                  <a:gd name="connsiteX143" fmla="*/ 505312 w 527296"/>
                  <a:gd name="connsiteY143" fmla="*/ 14259 h 921077"/>
                  <a:gd name="connsiteX144" fmla="*/ 508927 w 527296"/>
                  <a:gd name="connsiteY144" fmla="*/ 14259 h 921077"/>
                  <a:gd name="connsiteX145" fmla="*/ 508927 w 527296"/>
                  <a:gd name="connsiteY145" fmla="*/ 21485 h 921077"/>
                  <a:gd name="connsiteX146" fmla="*/ 512538 w 527296"/>
                  <a:gd name="connsiteY146" fmla="*/ 25098 h 921077"/>
                  <a:gd name="connsiteX147" fmla="*/ 512538 w 527296"/>
                  <a:gd name="connsiteY147" fmla="*/ 32322 h 921077"/>
                  <a:gd name="connsiteX148" fmla="*/ 516002 w 527296"/>
                  <a:gd name="connsiteY148" fmla="*/ 32322 h 921077"/>
                  <a:gd name="connsiteX149" fmla="*/ 516002 w 527296"/>
                  <a:gd name="connsiteY149" fmla="*/ 43161 h 921077"/>
                  <a:gd name="connsiteX150" fmla="*/ 519764 w 527296"/>
                  <a:gd name="connsiteY150" fmla="*/ 43161 h 921077"/>
                  <a:gd name="connsiteX151" fmla="*/ 519764 w 527296"/>
                  <a:gd name="connsiteY151" fmla="*/ 50387 h 921077"/>
                  <a:gd name="connsiteX152" fmla="*/ 523375 w 527296"/>
                  <a:gd name="connsiteY152" fmla="*/ 50387 h 921077"/>
                  <a:gd name="connsiteX153" fmla="*/ 523375 w 527296"/>
                  <a:gd name="connsiteY153" fmla="*/ 53997 h 921077"/>
                  <a:gd name="connsiteX154" fmla="*/ 526838 w 527296"/>
                  <a:gd name="connsiteY154" fmla="*/ 57610 h 921077"/>
                  <a:gd name="connsiteX155" fmla="*/ 526838 w 527296"/>
                  <a:gd name="connsiteY155" fmla="*/ 72062 h 921077"/>
                  <a:gd name="connsiteX156" fmla="*/ 523375 w 527296"/>
                  <a:gd name="connsiteY156" fmla="*/ 72062 h 921077"/>
                  <a:gd name="connsiteX157" fmla="*/ 523375 w 527296"/>
                  <a:gd name="connsiteY157" fmla="*/ 75675 h 921077"/>
                  <a:gd name="connsiteX158" fmla="*/ 519764 w 527296"/>
                  <a:gd name="connsiteY158" fmla="*/ 75675 h 921077"/>
                  <a:gd name="connsiteX159" fmla="*/ 519764 w 527296"/>
                  <a:gd name="connsiteY159" fmla="*/ 79286 h 921077"/>
                  <a:gd name="connsiteX160" fmla="*/ 516002 w 527296"/>
                  <a:gd name="connsiteY160" fmla="*/ 79286 h 921077"/>
                  <a:gd name="connsiteX161" fmla="*/ 516002 w 527296"/>
                  <a:gd name="connsiteY161" fmla="*/ 82899 h 921077"/>
                  <a:gd name="connsiteX162" fmla="*/ 512538 w 527296"/>
                  <a:gd name="connsiteY162" fmla="*/ 82899 h 921077"/>
                  <a:gd name="connsiteX163" fmla="*/ 512538 w 527296"/>
                  <a:gd name="connsiteY163" fmla="*/ 86512 h 921077"/>
                  <a:gd name="connsiteX164" fmla="*/ 505312 w 527296"/>
                  <a:gd name="connsiteY164" fmla="*/ 86512 h 921077"/>
                  <a:gd name="connsiteX165" fmla="*/ 505312 w 527296"/>
                  <a:gd name="connsiteY165" fmla="*/ 90125 h 921077"/>
                  <a:gd name="connsiteX166" fmla="*/ 501701 w 527296"/>
                  <a:gd name="connsiteY166" fmla="*/ 90125 h 921077"/>
                  <a:gd name="connsiteX167" fmla="*/ 501701 w 527296"/>
                  <a:gd name="connsiteY167" fmla="*/ 93738 h 921077"/>
                  <a:gd name="connsiteX168" fmla="*/ 498086 w 527296"/>
                  <a:gd name="connsiteY168" fmla="*/ 93738 h 921077"/>
                  <a:gd name="connsiteX169" fmla="*/ 498086 w 527296"/>
                  <a:gd name="connsiteY169" fmla="*/ 97351 h 921077"/>
                  <a:gd name="connsiteX170" fmla="*/ 494475 w 527296"/>
                  <a:gd name="connsiteY170" fmla="*/ 97351 h 921077"/>
                  <a:gd name="connsiteX171" fmla="*/ 494475 w 527296"/>
                  <a:gd name="connsiteY171" fmla="*/ 100964 h 921077"/>
                  <a:gd name="connsiteX172" fmla="*/ 490860 w 527296"/>
                  <a:gd name="connsiteY172" fmla="*/ 100964 h 921077"/>
                  <a:gd name="connsiteX173" fmla="*/ 490860 w 527296"/>
                  <a:gd name="connsiteY173" fmla="*/ 104577 h 921077"/>
                  <a:gd name="connsiteX174" fmla="*/ 487249 w 527296"/>
                  <a:gd name="connsiteY174" fmla="*/ 104577 h 921077"/>
                  <a:gd name="connsiteX175" fmla="*/ 487249 w 527296"/>
                  <a:gd name="connsiteY175" fmla="*/ 108187 h 921077"/>
                  <a:gd name="connsiteX176" fmla="*/ 483639 w 527296"/>
                  <a:gd name="connsiteY176" fmla="*/ 108187 h 921077"/>
                  <a:gd name="connsiteX177" fmla="*/ 483639 w 527296"/>
                  <a:gd name="connsiteY177" fmla="*/ 111800 h 921077"/>
                  <a:gd name="connsiteX178" fmla="*/ 480023 w 527296"/>
                  <a:gd name="connsiteY178" fmla="*/ 111800 h 921077"/>
                  <a:gd name="connsiteX179" fmla="*/ 476413 w 527296"/>
                  <a:gd name="connsiteY179" fmla="*/ 115413 h 921077"/>
                  <a:gd name="connsiteX180" fmla="*/ 472798 w 527296"/>
                  <a:gd name="connsiteY180" fmla="*/ 115413 h 921077"/>
                  <a:gd name="connsiteX181" fmla="*/ 472798 w 527296"/>
                  <a:gd name="connsiteY181" fmla="*/ 119026 h 921077"/>
                  <a:gd name="connsiteX182" fmla="*/ 469187 w 527296"/>
                  <a:gd name="connsiteY182" fmla="*/ 119026 h 921077"/>
                  <a:gd name="connsiteX183" fmla="*/ 465572 w 527296"/>
                  <a:gd name="connsiteY183" fmla="*/ 122639 h 921077"/>
                  <a:gd name="connsiteX184" fmla="*/ 461961 w 527296"/>
                  <a:gd name="connsiteY184" fmla="*/ 122639 h 921077"/>
                  <a:gd name="connsiteX185" fmla="*/ 461961 w 527296"/>
                  <a:gd name="connsiteY185" fmla="*/ 126252 h 921077"/>
                  <a:gd name="connsiteX186" fmla="*/ 458350 w 527296"/>
                  <a:gd name="connsiteY186" fmla="*/ 126252 h 921077"/>
                  <a:gd name="connsiteX187" fmla="*/ 458350 w 527296"/>
                  <a:gd name="connsiteY187" fmla="*/ 129865 h 921077"/>
                  <a:gd name="connsiteX188" fmla="*/ 451124 w 527296"/>
                  <a:gd name="connsiteY188" fmla="*/ 129865 h 921077"/>
                  <a:gd name="connsiteX189" fmla="*/ 451124 w 527296"/>
                  <a:gd name="connsiteY189" fmla="*/ 133476 h 921077"/>
                  <a:gd name="connsiteX190" fmla="*/ 447509 w 527296"/>
                  <a:gd name="connsiteY190" fmla="*/ 133476 h 921077"/>
                  <a:gd name="connsiteX191" fmla="*/ 447509 w 527296"/>
                  <a:gd name="connsiteY191" fmla="*/ 137089 h 921077"/>
                  <a:gd name="connsiteX192" fmla="*/ 443898 w 527296"/>
                  <a:gd name="connsiteY192" fmla="*/ 137089 h 921077"/>
                  <a:gd name="connsiteX193" fmla="*/ 440283 w 527296"/>
                  <a:gd name="connsiteY193" fmla="*/ 140702 h 921077"/>
                  <a:gd name="connsiteX194" fmla="*/ 436672 w 527296"/>
                  <a:gd name="connsiteY194" fmla="*/ 140702 h 921077"/>
                  <a:gd name="connsiteX195" fmla="*/ 436672 w 527296"/>
                  <a:gd name="connsiteY195" fmla="*/ 144315 h 921077"/>
                  <a:gd name="connsiteX196" fmla="*/ 433062 w 527296"/>
                  <a:gd name="connsiteY196" fmla="*/ 144315 h 921077"/>
                  <a:gd name="connsiteX197" fmla="*/ 433062 w 527296"/>
                  <a:gd name="connsiteY197" fmla="*/ 147928 h 921077"/>
                  <a:gd name="connsiteX198" fmla="*/ 429446 w 527296"/>
                  <a:gd name="connsiteY198" fmla="*/ 147928 h 921077"/>
                  <a:gd name="connsiteX199" fmla="*/ 429446 w 527296"/>
                  <a:gd name="connsiteY199" fmla="*/ 151541 h 921077"/>
                  <a:gd name="connsiteX200" fmla="*/ 425836 w 527296"/>
                  <a:gd name="connsiteY200" fmla="*/ 151541 h 921077"/>
                  <a:gd name="connsiteX201" fmla="*/ 425836 w 527296"/>
                  <a:gd name="connsiteY201" fmla="*/ 155154 h 921077"/>
                  <a:gd name="connsiteX202" fmla="*/ 422221 w 527296"/>
                  <a:gd name="connsiteY202" fmla="*/ 155154 h 921077"/>
                  <a:gd name="connsiteX203" fmla="*/ 422221 w 527296"/>
                  <a:gd name="connsiteY203" fmla="*/ 158767 h 921077"/>
                  <a:gd name="connsiteX204" fmla="*/ 418610 w 527296"/>
                  <a:gd name="connsiteY204" fmla="*/ 158767 h 921077"/>
                  <a:gd name="connsiteX205" fmla="*/ 418610 w 527296"/>
                  <a:gd name="connsiteY205" fmla="*/ 162377 h 921077"/>
                  <a:gd name="connsiteX206" fmla="*/ 411384 w 527296"/>
                  <a:gd name="connsiteY206" fmla="*/ 162377 h 921077"/>
                  <a:gd name="connsiteX207" fmla="*/ 411384 w 527296"/>
                  <a:gd name="connsiteY207" fmla="*/ 165990 h 921077"/>
                  <a:gd name="connsiteX208" fmla="*/ 407773 w 527296"/>
                  <a:gd name="connsiteY208" fmla="*/ 165990 h 921077"/>
                  <a:gd name="connsiteX209" fmla="*/ 407773 w 527296"/>
                  <a:gd name="connsiteY209" fmla="*/ 169603 h 921077"/>
                  <a:gd name="connsiteX210" fmla="*/ 404158 w 527296"/>
                  <a:gd name="connsiteY210" fmla="*/ 169603 h 921077"/>
                  <a:gd name="connsiteX211" fmla="*/ 404158 w 527296"/>
                  <a:gd name="connsiteY211" fmla="*/ 173216 h 921077"/>
                  <a:gd name="connsiteX212" fmla="*/ 400547 w 527296"/>
                  <a:gd name="connsiteY212" fmla="*/ 173216 h 921077"/>
                  <a:gd name="connsiteX213" fmla="*/ 400547 w 527296"/>
                  <a:gd name="connsiteY213" fmla="*/ 187666 h 921077"/>
                  <a:gd name="connsiteX214" fmla="*/ 404158 w 527296"/>
                  <a:gd name="connsiteY214" fmla="*/ 187666 h 921077"/>
                  <a:gd name="connsiteX215" fmla="*/ 404158 w 527296"/>
                  <a:gd name="connsiteY215" fmla="*/ 202118 h 921077"/>
                  <a:gd name="connsiteX216" fmla="*/ 407773 w 527296"/>
                  <a:gd name="connsiteY216" fmla="*/ 202118 h 921077"/>
                  <a:gd name="connsiteX217" fmla="*/ 407773 w 527296"/>
                  <a:gd name="connsiteY217" fmla="*/ 212954 h 921077"/>
                  <a:gd name="connsiteX218" fmla="*/ 411384 w 527296"/>
                  <a:gd name="connsiteY218" fmla="*/ 212954 h 921077"/>
                  <a:gd name="connsiteX219" fmla="*/ 411384 w 527296"/>
                  <a:gd name="connsiteY219" fmla="*/ 220180 h 921077"/>
                  <a:gd name="connsiteX220" fmla="*/ 414995 w 527296"/>
                  <a:gd name="connsiteY220" fmla="*/ 220180 h 921077"/>
                  <a:gd name="connsiteX221" fmla="*/ 414995 w 527296"/>
                  <a:gd name="connsiteY221" fmla="*/ 227406 h 921077"/>
                  <a:gd name="connsiteX222" fmla="*/ 418610 w 527296"/>
                  <a:gd name="connsiteY222" fmla="*/ 227406 h 921077"/>
                  <a:gd name="connsiteX223" fmla="*/ 418610 w 527296"/>
                  <a:gd name="connsiteY223" fmla="*/ 234632 h 921077"/>
                  <a:gd name="connsiteX224" fmla="*/ 422221 w 527296"/>
                  <a:gd name="connsiteY224" fmla="*/ 234632 h 921077"/>
                  <a:gd name="connsiteX225" fmla="*/ 422221 w 527296"/>
                  <a:gd name="connsiteY225" fmla="*/ 241856 h 921077"/>
                  <a:gd name="connsiteX226" fmla="*/ 425836 w 527296"/>
                  <a:gd name="connsiteY226" fmla="*/ 241856 h 921077"/>
                  <a:gd name="connsiteX227" fmla="*/ 425836 w 527296"/>
                  <a:gd name="connsiteY227" fmla="*/ 245469 h 921077"/>
                  <a:gd name="connsiteX228" fmla="*/ 429446 w 527296"/>
                  <a:gd name="connsiteY228" fmla="*/ 245469 h 921077"/>
                  <a:gd name="connsiteX229" fmla="*/ 429446 w 527296"/>
                  <a:gd name="connsiteY229" fmla="*/ 252543 h 921077"/>
                  <a:gd name="connsiteX230" fmla="*/ 433062 w 527296"/>
                  <a:gd name="connsiteY230" fmla="*/ 256156 h 921077"/>
                  <a:gd name="connsiteX231" fmla="*/ 433062 w 527296"/>
                  <a:gd name="connsiteY231" fmla="*/ 259921 h 921077"/>
                  <a:gd name="connsiteX232" fmla="*/ 436672 w 527296"/>
                  <a:gd name="connsiteY232" fmla="*/ 259921 h 921077"/>
                  <a:gd name="connsiteX233" fmla="*/ 436672 w 527296"/>
                  <a:gd name="connsiteY233" fmla="*/ 267144 h 921077"/>
                  <a:gd name="connsiteX234" fmla="*/ 440283 w 527296"/>
                  <a:gd name="connsiteY234" fmla="*/ 267144 h 921077"/>
                  <a:gd name="connsiteX235" fmla="*/ 440283 w 527296"/>
                  <a:gd name="connsiteY235" fmla="*/ 270757 h 921077"/>
                  <a:gd name="connsiteX236" fmla="*/ 443898 w 527296"/>
                  <a:gd name="connsiteY236" fmla="*/ 270757 h 921077"/>
                  <a:gd name="connsiteX237" fmla="*/ 443898 w 527296"/>
                  <a:gd name="connsiteY237" fmla="*/ 274221 h 921077"/>
                  <a:gd name="connsiteX238" fmla="*/ 447509 w 527296"/>
                  <a:gd name="connsiteY238" fmla="*/ 274221 h 921077"/>
                  <a:gd name="connsiteX239" fmla="*/ 447509 w 527296"/>
                  <a:gd name="connsiteY239" fmla="*/ 277832 h 921077"/>
                  <a:gd name="connsiteX240" fmla="*/ 451124 w 527296"/>
                  <a:gd name="connsiteY240" fmla="*/ 277832 h 921077"/>
                  <a:gd name="connsiteX241" fmla="*/ 451124 w 527296"/>
                  <a:gd name="connsiteY241" fmla="*/ 285209 h 921077"/>
                  <a:gd name="connsiteX242" fmla="*/ 454735 w 527296"/>
                  <a:gd name="connsiteY242" fmla="*/ 285209 h 921077"/>
                  <a:gd name="connsiteX243" fmla="*/ 454735 w 527296"/>
                  <a:gd name="connsiteY243" fmla="*/ 296046 h 921077"/>
                  <a:gd name="connsiteX244" fmla="*/ 458350 w 527296"/>
                  <a:gd name="connsiteY244" fmla="*/ 296046 h 921077"/>
                  <a:gd name="connsiteX245" fmla="*/ 458350 w 527296"/>
                  <a:gd name="connsiteY245" fmla="*/ 306733 h 921077"/>
                  <a:gd name="connsiteX246" fmla="*/ 461961 w 527296"/>
                  <a:gd name="connsiteY246" fmla="*/ 306733 h 921077"/>
                  <a:gd name="connsiteX247" fmla="*/ 461961 w 527296"/>
                  <a:gd name="connsiteY247" fmla="*/ 313959 h 921077"/>
                  <a:gd name="connsiteX248" fmla="*/ 465572 w 527296"/>
                  <a:gd name="connsiteY248" fmla="*/ 317572 h 921077"/>
                  <a:gd name="connsiteX249" fmla="*/ 465572 w 527296"/>
                  <a:gd name="connsiteY249" fmla="*/ 324798 h 921077"/>
                  <a:gd name="connsiteX250" fmla="*/ 469187 w 527296"/>
                  <a:gd name="connsiteY250" fmla="*/ 324798 h 921077"/>
                  <a:gd name="connsiteX251" fmla="*/ 469187 w 527296"/>
                  <a:gd name="connsiteY251" fmla="*/ 332022 h 921077"/>
                  <a:gd name="connsiteX252" fmla="*/ 472798 w 527296"/>
                  <a:gd name="connsiteY252" fmla="*/ 332022 h 921077"/>
                  <a:gd name="connsiteX253" fmla="*/ 472798 w 527296"/>
                  <a:gd name="connsiteY253" fmla="*/ 339247 h 921077"/>
                  <a:gd name="connsiteX254" fmla="*/ 476413 w 527296"/>
                  <a:gd name="connsiteY254" fmla="*/ 339247 h 921077"/>
                  <a:gd name="connsiteX255" fmla="*/ 476413 w 527296"/>
                  <a:gd name="connsiteY255" fmla="*/ 350086 h 921077"/>
                  <a:gd name="connsiteX256" fmla="*/ 480023 w 527296"/>
                  <a:gd name="connsiteY256" fmla="*/ 350086 h 921077"/>
                  <a:gd name="connsiteX257" fmla="*/ 480023 w 527296"/>
                  <a:gd name="connsiteY257" fmla="*/ 360923 h 921077"/>
                  <a:gd name="connsiteX258" fmla="*/ 483639 w 527296"/>
                  <a:gd name="connsiteY258" fmla="*/ 364536 h 921077"/>
                  <a:gd name="connsiteX259" fmla="*/ 483639 w 527296"/>
                  <a:gd name="connsiteY259" fmla="*/ 375375 h 921077"/>
                  <a:gd name="connsiteX260" fmla="*/ 487249 w 527296"/>
                  <a:gd name="connsiteY260" fmla="*/ 375375 h 921077"/>
                  <a:gd name="connsiteX261" fmla="*/ 487249 w 527296"/>
                  <a:gd name="connsiteY261" fmla="*/ 389824 h 921077"/>
                  <a:gd name="connsiteX262" fmla="*/ 490860 w 527296"/>
                  <a:gd name="connsiteY262" fmla="*/ 389824 h 921077"/>
                  <a:gd name="connsiteX263" fmla="*/ 490860 w 527296"/>
                  <a:gd name="connsiteY263" fmla="*/ 407889 h 921077"/>
                  <a:gd name="connsiteX264" fmla="*/ 494475 w 527296"/>
                  <a:gd name="connsiteY264" fmla="*/ 407889 h 921077"/>
                  <a:gd name="connsiteX265" fmla="*/ 494475 w 527296"/>
                  <a:gd name="connsiteY265" fmla="*/ 429565 h 921077"/>
                  <a:gd name="connsiteX266" fmla="*/ 498086 w 527296"/>
                  <a:gd name="connsiteY266" fmla="*/ 433178 h 921077"/>
                  <a:gd name="connsiteX267" fmla="*/ 498086 w 527296"/>
                  <a:gd name="connsiteY267" fmla="*/ 440401 h 921077"/>
                  <a:gd name="connsiteX268" fmla="*/ 494475 w 527296"/>
                  <a:gd name="connsiteY268" fmla="*/ 440401 h 921077"/>
                  <a:gd name="connsiteX269" fmla="*/ 494475 w 527296"/>
                  <a:gd name="connsiteY269" fmla="*/ 454853 h 921077"/>
                  <a:gd name="connsiteX270" fmla="*/ 490860 w 527296"/>
                  <a:gd name="connsiteY270" fmla="*/ 454853 h 921077"/>
                  <a:gd name="connsiteX271" fmla="*/ 490860 w 527296"/>
                  <a:gd name="connsiteY271" fmla="*/ 462079 h 921077"/>
                  <a:gd name="connsiteX272" fmla="*/ 487249 w 527296"/>
                  <a:gd name="connsiteY272" fmla="*/ 462079 h 921077"/>
                  <a:gd name="connsiteX273" fmla="*/ 487249 w 527296"/>
                  <a:gd name="connsiteY273" fmla="*/ 490978 h 921077"/>
                  <a:gd name="connsiteX274" fmla="*/ 483639 w 527296"/>
                  <a:gd name="connsiteY274" fmla="*/ 490978 h 921077"/>
                  <a:gd name="connsiteX275" fmla="*/ 483639 w 527296"/>
                  <a:gd name="connsiteY275" fmla="*/ 494591 h 921077"/>
                  <a:gd name="connsiteX276" fmla="*/ 480023 w 527296"/>
                  <a:gd name="connsiteY276" fmla="*/ 498204 h 921077"/>
                  <a:gd name="connsiteX277" fmla="*/ 480023 w 527296"/>
                  <a:gd name="connsiteY277" fmla="*/ 501817 h 921077"/>
                  <a:gd name="connsiteX278" fmla="*/ 476413 w 527296"/>
                  <a:gd name="connsiteY278" fmla="*/ 501817 h 921077"/>
                  <a:gd name="connsiteX279" fmla="*/ 476413 w 527296"/>
                  <a:gd name="connsiteY279" fmla="*/ 509043 h 921077"/>
                  <a:gd name="connsiteX280" fmla="*/ 472798 w 527296"/>
                  <a:gd name="connsiteY280" fmla="*/ 509043 h 921077"/>
                  <a:gd name="connsiteX281" fmla="*/ 472798 w 527296"/>
                  <a:gd name="connsiteY281" fmla="*/ 512656 h 921077"/>
                  <a:gd name="connsiteX282" fmla="*/ 469187 w 527296"/>
                  <a:gd name="connsiteY282" fmla="*/ 516269 h 921077"/>
                  <a:gd name="connsiteX283" fmla="*/ 469187 w 527296"/>
                  <a:gd name="connsiteY283" fmla="*/ 519880 h 921077"/>
                  <a:gd name="connsiteX284" fmla="*/ 465572 w 527296"/>
                  <a:gd name="connsiteY284" fmla="*/ 519880 h 921077"/>
                  <a:gd name="connsiteX285" fmla="*/ 465572 w 527296"/>
                  <a:gd name="connsiteY285" fmla="*/ 523493 h 921077"/>
                  <a:gd name="connsiteX286" fmla="*/ 461961 w 527296"/>
                  <a:gd name="connsiteY286" fmla="*/ 523493 h 921077"/>
                  <a:gd name="connsiteX287" fmla="*/ 461961 w 527296"/>
                  <a:gd name="connsiteY287" fmla="*/ 534332 h 921077"/>
                  <a:gd name="connsiteX288" fmla="*/ 458350 w 527296"/>
                  <a:gd name="connsiteY288" fmla="*/ 534332 h 921077"/>
                  <a:gd name="connsiteX289" fmla="*/ 458350 w 527296"/>
                  <a:gd name="connsiteY289" fmla="*/ 541558 h 921077"/>
                  <a:gd name="connsiteX290" fmla="*/ 454735 w 527296"/>
                  <a:gd name="connsiteY290" fmla="*/ 541558 h 921077"/>
                  <a:gd name="connsiteX291" fmla="*/ 454735 w 527296"/>
                  <a:gd name="connsiteY291" fmla="*/ 545168 h 921077"/>
                  <a:gd name="connsiteX292" fmla="*/ 458350 w 527296"/>
                  <a:gd name="connsiteY292" fmla="*/ 548781 h 921077"/>
                  <a:gd name="connsiteX293" fmla="*/ 458350 w 527296"/>
                  <a:gd name="connsiteY293" fmla="*/ 559620 h 921077"/>
                  <a:gd name="connsiteX294" fmla="*/ 454735 w 527296"/>
                  <a:gd name="connsiteY294" fmla="*/ 559620 h 921077"/>
                  <a:gd name="connsiteX295" fmla="*/ 454735 w 527296"/>
                  <a:gd name="connsiteY295" fmla="*/ 566846 h 921077"/>
                  <a:gd name="connsiteX296" fmla="*/ 451124 w 527296"/>
                  <a:gd name="connsiteY296" fmla="*/ 566846 h 921077"/>
                  <a:gd name="connsiteX297" fmla="*/ 451124 w 527296"/>
                  <a:gd name="connsiteY297" fmla="*/ 570457 h 921077"/>
                  <a:gd name="connsiteX298" fmla="*/ 447509 w 527296"/>
                  <a:gd name="connsiteY298" fmla="*/ 570457 h 921077"/>
                  <a:gd name="connsiteX299" fmla="*/ 447509 w 527296"/>
                  <a:gd name="connsiteY299" fmla="*/ 574070 h 921077"/>
                  <a:gd name="connsiteX300" fmla="*/ 443898 w 527296"/>
                  <a:gd name="connsiteY300" fmla="*/ 574070 h 921077"/>
                  <a:gd name="connsiteX301" fmla="*/ 443898 w 527296"/>
                  <a:gd name="connsiteY301" fmla="*/ 577683 h 921077"/>
                  <a:gd name="connsiteX302" fmla="*/ 440283 w 527296"/>
                  <a:gd name="connsiteY302" fmla="*/ 577683 h 921077"/>
                  <a:gd name="connsiteX303" fmla="*/ 440283 w 527296"/>
                  <a:gd name="connsiteY303" fmla="*/ 581296 h 921077"/>
                  <a:gd name="connsiteX304" fmla="*/ 436672 w 527296"/>
                  <a:gd name="connsiteY304" fmla="*/ 581296 h 921077"/>
                  <a:gd name="connsiteX305" fmla="*/ 436672 w 527296"/>
                  <a:gd name="connsiteY305" fmla="*/ 584909 h 921077"/>
                  <a:gd name="connsiteX306" fmla="*/ 433062 w 527296"/>
                  <a:gd name="connsiteY306" fmla="*/ 584909 h 921077"/>
                  <a:gd name="connsiteX307" fmla="*/ 433062 w 527296"/>
                  <a:gd name="connsiteY307" fmla="*/ 588522 h 921077"/>
                  <a:gd name="connsiteX308" fmla="*/ 429446 w 527296"/>
                  <a:gd name="connsiteY308" fmla="*/ 588522 h 921077"/>
                  <a:gd name="connsiteX309" fmla="*/ 429446 w 527296"/>
                  <a:gd name="connsiteY309" fmla="*/ 592135 h 921077"/>
                  <a:gd name="connsiteX310" fmla="*/ 425836 w 527296"/>
                  <a:gd name="connsiteY310" fmla="*/ 592135 h 921077"/>
                  <a:gd name="connsiteX311" fmla="*/ 425836 w 527296"/>
                  <a:gd name="connsiteY311" fmla="*/ 595748 h 921077"/>
                  <a:gd name="connsiteX312" fmla="*/ 422221 w 527296"/>
                  <a:gd name="connsiteY312" fmla="*/ 595748 h 921077"/>
                  <a:gd name="connsiteX313" fmla="*/ 422221 w 527296"/>
                  <a:gd name="connsiteY313" fmla="*/ 602971 h 921077"/>
                  <a:gd name="connsiteX314" fmla="*/ 418610 w 527296"/>
                  <a:gd name="connsiteY314" fmla="*/ 602971 h 921077"/>
                  <a:gd name="connsiteX315" fmla="*/ 418610 w 527296"/>
                  <a:gd name="connsiteY315" fmla="*/ 639099 h 921077"/>
                  <a:gd name="connsiteX316" fmla="*/ 414995 w 527296"/>
                  <a:gd name="connsiteY316" fmla="*/ 642712 h 921077"/>
                  <a:gd name="connsiteX317" fmla="*/ 414995 w 527296"/>
                  <a:gd name="connsiteY317" fmla="*/ 660774 h 921077"/>
                  <a:gd name="connsiteX318" fmla="*/ 411384 w 527296"/>
                  <a:gd name="connsiteY318" fmla="*/ 664387 h 921077"/>
                  <a:gd name="connsiteX319" fmla="*/ 411384 w 527296"/>
                  <a:gd name="connsiteY319" fmla="*/ 671613 h 921077"/>
                  <a:gd name="connsiteX320" fmla="*/ 407773 w 527296"/>
                  <a:gd name="connsiteY320" fmla="*/ 675226 h 921077"/>
                  <a:gd name="connsiteX321" fmla="*/ 407773 w 527296"/>
                  <a:gd name="connsiteY321" fmla="*/ 682450 h 921077"/>
                  <a:gd name="connsiteX322" fmla="*/ 404158 w 527296"/>
                  <a:gd name="connsiteY322" fmla="*/ 686063 h 921077"/>
                  <a:gd name="connsiteX323" fmla="*/ 404158 w 527296"/>
                  <a:gd name="connsiteY323" fmla="*/ 693289 h 921077"/>
                  <a:gd name="connsiteX324" fmla="*/ 400547 w 527296"/>
                  <a:gd name="connsiteY324" fmla="*/ 696902 h 921077"/>
                  <a:gd name="connsiteX325" fmla="*/ 400547 w 527296"/>
                  <a:gd name="connsiteY325" fmla="*/ 700515 h 921077"/>
                  <a:gd name="connsiteX326" fmla="*/ 396932 w 527296"/>
                  <a:gd name="connsiteY326" fmla="*/ 704125 h 921077"/>
                  <a:gd name="connsiteX327" fmla="*/ 393321 w 527296"/>
                  <a:gd name="connsiteY327" fmla="*/ 711351 h 921077"/>
                  <a:gd name="connsiteX328" fmla="*/ 389706 w 527296"/>
                  <a:gd name="connsiteY328" fmla="*/ 714964 h 921077"/>
                  <a:gd name="connsiteX329" fmla="*/ 386095 w 527296"/>
                  <a:gd name="connsiteY329" fmla="*/ 718577 h 921077"/>
                  <a:gd name="connsiteX330" fmla="*/ 382485 w 527296"/>
                  <a:gd name="connsiteY330" fmla="*/ 722190 h 921077"/>
                  <a:gd name="connsiteX331" fmla="*/ 378869 w 527296"/>
                  <a:gd name="connsiteY331" fmla="*/ 725803 h 921077"/>
                  <a:gd name="connsiteX332" fmla="*/ 378869 w 527296"/>
                  <a:gd name="connsiteY332" fmla="*/ 729414 h 921077"/>
                  <a:gd name="connsiteX333" fmla="*/ 375259 w 527296"/>
                  <a:gd name="connsiteY333" fmla="*/ 733027 h 921077"/>
                  <a:gd name="connsiteX334" fmla="*/ 375259 w 527296"/>
                  <a:gd name="connsiteY334" fmla="*/ 736640 h 921077"/>
                  <a:gd name="connsiteX335" fmla="*/ 371644 w 527296"/>
                  <a:gd name="connsiteY335" fmla="*/ 740253 h 921077"/>
                  <a:gd name="connsiteX336" fmla="*/ 375259 w 527296"/>
                  <a:gd name="connsiteY336" fmla="*/ 743866 h 921077"/>
                  <a:gd name="connsiteX337" fmla="*/ 375259 w 527296"/>
                  <a:gd name="connsiteY337" fmla="*/ 747479 h 921077"/>
                  <a:gd name="connsiteX338" fmla="*/ 378869 w 527296"/>
                  <a:gd name="connsiteY338" fmla="*/ 751092 h 921077"/>
                  <a:gd name="connsiteX339" fmla="*/ 382485 w 527296"/>
                  <a:gd name="connsiteY339" fmla="*/ 758315 h 921077"/>
                  <a:gd name="connsiteX340" fmla="*/ 386095 w 527296"/>
                  <a:gd name="connsiteY340" fmla="*/ 758315 h 921077"/>
                  <a:gd name="connsiteX341" fmla="*/ 389706 w 527296"/>
                  <a:gd name="connsiteY341" fmla="*/ 761928 h 921077"/>
                  <a:gd name="connsiteX342" fmla="*/ 389706 w 527296"/>
                  <a:gd name="connsiteY342" fmla="*/ 769154 h 921077"/>
                  <a:gd name="connsiteX343" fmla="*/ 393321 w 527296"/>
                  <a:gd name="connsiteY343" fmla="*/ 769154 h 921077"/>
                  <a:gd name="connsiteX344" fmla="*/ 393321 w 527296"/>
                  <a:gd name="connsiteY344" fmla="*/ 772767 h 921077"/>
                  <a:gd name="connsiteX345" fmla="*/ 396932 w 527296"/>
                  <a:gd name="connsiteY345" fmla="*/ 772767 h 921077"/>
                  <a:gd name="connsiteX346" fmla="*/ 396932 w 527296"/>
                  <a:gd name="connsiteY346" fmla="*/ 783604 h 921077"/>
                  <a:gd name="connsiteX347" fmla="*/ 400547 w 527296"/>
                  <a:gd name="connsiteY347" fmla="*/ 787217 h 921077"/>
                  <a:gd name="connsiteX348" fmla="*/ 400547 w 527296"/>
                  <a:gd name="connsiteY348" fmla="*/ 790830 h 921077"/>
                  <a:gd name="connsiteX349" fmla="*/ 404158 w 527296"/>
                  <a:gd name="connsiteY349" fmla="*/ 790830 h 921077"/>
                  <a:gd name="connsiteX350" fmla="*/ 404158 w 527296"/>
                  <a:gd name="connsiteY350" fmla="*/ 805282 h 921077"/>
                  <a:gd name="connsiteX351" fmla="*/ 407773 w 527296"/>
                  <a:gd name="connsiteY351" fmla="*/ 805282 h 921077"/>
                  <a:gd name="connsiteX352" fmla="*/ 407773 w 527296"/>
                  <a:gd name="connsiteY352" fmla="*/ 848633 h 921077"/>
                  <a:gd name="connsiteX353" fmla="*/ 404158 w 527296"/>
                  <a:gd name="connsiteY353" fmla="*/ 848633 h 921077"/>
                  <a:gd name="connsiteX354" fmla="*/ 400547 w 527296"/>
                  <a:gd name="connsiteY354" fmla="*/ 852246 h 921077"/>
                  <a:gd name="connsiteX355" fmla="*/ 407773 w 527296"/>
                  <a:gd name="connsiteY355" fmla="*/ 852246 h 921077"/>
                  <a:gd name="connsiteX356" fmla="*/ 407773 w 527296"/>
                  <a:gd name="connsiteY356" fmla="*/ 859472 h 921077"/>
                  <a:gd name="connsiteX357" fmla="*/ 411384 w 527296"/>
                  <a:gd name="connsiteY357" fmla="*/ 859472 h 921077"/>
                  <a:gd name="connsiteX358" fmla="*/ 414995 w 527296"/>
                  <a:gd name="connsiteY358" fmla="*/ 863082 h 921077"/>
                  <a:gd name="connsiteX359" fmla="*/ 414995 w 527296"/>
                  <a:gd name="connsiteY359" fmla="*/ 866695 h 921077"/>
                  <a:gd name="connsiteX360" fmla="*/ 418610 w 527296"/>
                  <a:gd name="connsiteY360" fmla="*/ 866695 h 921077"/>
                  <a:gd name="connsiteX361" fmla="*/ 418610 w 527296"/>
                  <a:gd name="connsiteY361" fmla="*/ 873921 h 921077"/>
                  <a:gd name="connsiteX362" fmla="*/ 422221 w 527296"/>
                  <a:gd name="connsiteY362" fmla="*/ 873921 h 921077"/>
                  <a:gd name="connsiteX363" fmla="*/ 422221 w 527296"/>
                  <a:gd name="connsiteY363" fmla="*/ 877534 h 921077"/>
                  <a:gd name="connsiteX364" fmla="*/ 425836 w 527296"/>
                  <a:gd name="connsiteY364" fmla="*/ 881147 h 921077"/>
                  <a:gd name="connsiteX365" fmla="*/ 429446 w 527296"/>
                  <a:gd name="connsiteY365" fmla="*/ 881147 h 921077"/>
                  <a:gd name="connsiteX366" fmla="*/ 429446 w 527296"/>
                  <a:gd name="connsiteY366" fmla="*/ 884760 h 921077"/>
                  <a:gd name="connsiteX367" fmla="*/ 433062 w 527296"/>
                  <a:gd name="connsiteY367" fmla="*/ 884760 h 921077"/>
                  <a:gd name="connsiteX368" fmla="*/ 433062 w 527296"/>
                  <a:gd name="connsiteY368" fmla="*/ 888371 h 921077"/>
                  <a:gd name="connsiteX369" fmla="*/ 436672 w 527296"/>
                  <a:gd name="connsiteY369" fmla="*/ 888371 h 921077"/>
                  <a:gd name="connsiteX370" fmla="*/ 436672 w 527296"/>
                  <a:gd name="connsiteY370" fmla="*/ 891984 h 921077"/>
                  <a:gd name="connsiteX371" fmla="*/ 440283 w 527296"/>
                  <a:gd name="connsiteY371" fmla="*/ 891984 h 921077"/>
                  <a:gd name="connsiteX372" fmla="*/ 440283 w 527296"/>
                  <a:gd name="connsiteY372" fmla="*/ 895597 h 921077"/>
                  <a:gd name="connsiteX373" fmla="*/ 404158 w 527296"/>
                  <a:gd name="connsiteY373" fmla="*/ 895597 h 921077"/>
                  <a:gd name="connsiteX374" fmla="*/ 396932 w 527296"/>
                  <a:gd name="connsiteY374" fmla="*/ 891984 h 921077"/>
                  <a:gd name="connsiteX375" fmla="*/ 386095 w 527296"/>
                  <a:gd name="connsiteY375" fmla="*/ 888371 h 921077"/>
                  <a:gd name="connsiteX376" fmla="*/ 382485 w 527296"/>
                  <a:gd name="connsiteY376" fmla="*/ 891984 h 921077"/>
                  <a:gd name="connsiteX377" fmla="*/ 371644 w 527296"/>
                  <a:gd name="connsiteY377" fmla="*/ 891984 h 921077"/>
                  <a:gd name="connsiteX378" fmla="*/ 364418 w 527296"/>
                  <a:gd name="connsiteY378" fmla="*/ 895597 h 921077"/>
                  <a:gd name="connsiteX379" fmla="*/ 353581 w 527296"/>
                  <a:gd name="connsiteY379" fmla="*/ 899210 h 921077"/>
                  <a:gd name="connsiteX380" fmla="*/ 346355 w 527296"/>
                  <a:gd name="connsiteY380" fmla="*/ 899210 h 921077"/>
                  <a:gd name="connsiteX381" fmla="*/ 339129 w 527296"/>
                  <a:gd name="connsiteY381" fmla="*/ 902823 h 921077"/>
                  <a:gd name="connsiteX382" fmla="*/ 335518 w 527296"/>
                  <a:gd name="connsiteY382" fmla="*/ 902823 h 921077"/>
                  <a:gd name="connsiteX383" fmla="*/ 328292 w 527296"/>
                  <a:gd name="connsiteY383" fmla="*/ 906436 h 921077"/>
                  <a:gd name="connsiteX384" fmla="*/ 321067 w 527296"/>
                  <a:gd name="connsiteY384" fmla="*/ 910049 h 921077"/>
                  <a:gd name="connsiteX385" fmla="*/ 317456 w 527296"/>
                  <a:gd name="connsiteY385" fmla="*/ 913662 h 921077"/>
                  <a:gd name="connsiteX386" fmla="*/ 310230 w 527296"/>
                  <a:gd name="connsiteY386" fmla="*/ 913662 h 921077"/>
                  <a:gd name="connsiteX387" fmla="*/ 299393 w 527296"/>
                  <a:gd name="connsiteY387" fmla="*/ 917272 h 921077"/>
                  <a:gd name="connsiteX388" fmla="*/ 252427 w 527296"/>
                  <a:gd name="connsiteY388" fmla="*/ 917272 h 921077"/>
                  <a:gd name="connsiteX389" fmla="*/ 234364 w 527296"/>
                  <a:gd name="connsiteY389" fmla="*/ 920885 h 921077"/>
                  <a:gd name="connsiteX390" fmla="*/ 230749 w 527296"/>
                  <a:gd name="connsiteY390" fmla="*/ 917272 h 921077"/>
                  <a:gd name="connsiteX391" fmla="*/ 227138 w 527296"/>
                  <a:gd name="connsiteY391" fmla="*/ 917272 h 921077"/>
                  <a:gd name="connsiteX392" fmla="*/ 227138 w 527296"/>
                  <a:gd name="connsiteY392" fmla="*/ 910049 h 921077"/>
                  <a:gd name="connsiteX393" fmla="*/ 223528 w 527296"/>
                  <a:gd name="connsiteY393" fmla="*/ 906436 h 921077"/>
                  <a:gd name="connsiteX394" fmla="*/ 219913 w 527296"/>
                  <a:gd name="connsiteY394" fmla="*/ 902823 h 921077"/>
                  <a:gd name="connsiteX395" fmla="*/ 219913 w 527296"/>
                  <a:gd name="connsiteY395" fmla="*/ 891984 h 921077"/>
                  <a:gd name="connsiteX396" fmla="*/ 216302 w 527296"/>
                  <a:gd name="connsiteY396" fmla="*/ 888371 h 921077"/>
                  <a:gd name="connsiteX397" fmla="*/ 205461 w 527296"/>
                  <a:gd name="connsiteY397" fmla="*/ 888371 h 921077"/>
                  <a:gd name="connsiteX398" fmla="*/ 201850 w 527296"/>
                  <a:gd name="connsiteY398" fmla="*/ 891984 h 921077"/>
                  <a:gd name="connsiteX399" fmla="*/ 194624 w 527296"/>
                  <a:gd name="connsiteY399" fmla="*/ 895597 h 921077"/>
                  <a:gd name="connsiteX400" fmla="*/ 187398 w 527296"/>
                  <a:gd name="connsiteY400" fmla="*/ 895597 h 921077"/>
                  <a:gd name="connsiteX401" fmla="*/ 183787 w 527296"/>
                  <a:gd name="connsiteY401" fmla="*/ 891984 h 921077"/>
                  <a:gd name="connsiteX402" fmla="*/ 180172 w 527296"/>
                  <a:gd name="connsiteY402" fmla="*/ 888371 h 921077"/>
                  <a:gd name="connsiteX403" fmla="*/ 172946 w 527296"/>
                  <a:gd name="connsiteY403" fmla="*/ 888371 h 921077"/>
                  <a:gd name="connsiteX404" fmla="*/ 172946 w 527296"/>
                  <a:gd name="connsiteY404" fmla="*/ 891984 h 921077"/>
                  <a:gd name="connsiteX405" fmla="*/ 169336 w 527296"/>
                  <a:gd name="connsiteY405" fmla="*/ 895597 h 921077"/>
                  <a:gd name="connsiteX406" fmla="*/ 169336 w 527296"/>
                  <a:gd name="connsiteY406" fmla="*/ 899210 h 921077"/>
                  <a:gd name="connsiteX407" fmla="*/ 165725 w 527296"/>
                  <a:gd name="connsiteY407" fmla="*/ 899210 h 921077"/>
                  <a:gd name="connsiteX408" fmla="*/ 165725 w 527296"/>
                  <a:gd name="connsiteY408" fmla="*/ 902823 h 921077"/>
                  <a:gd name="connsiteX409" fmla="*/ 158499 w 527296"/>
                  <a:gd name="connsiteY409" fmla="*/ 899210 h 921077"/>
                  <a:gd name="connsiteX410" fmla="*/ 147658 w 527296"/>
                  <a:gd name="connsiteY410" fmla="*/ 899210 h 921077"/>
                  <a:gd name="connsiteX411" fmla="*/ 140436 w 527296"/>
                  <a:gd name="connsiteY411" fmla="*/ 895597 h 921077"/>
                  <a:gd name="connsiteX412" fmla="*/ 133210 w 527296"/>
                  <a:gd name="connsiteY412" fmla="*/ 891984 h 921077"/>
                  <a:gd name="connsiteX413" fmla="*/ 125984 w 527296"/>
                  <a:gd name="connsiteY413" fmla="*/ 884760 h 921077"/>
                  <a:gd name="connsiteX414" fmla="*/ 122369 w 527296"/>
                  <a:gd name="connsiteY414" fmla="*/ 877534 h 921077"/>
                  <a:gd name="connsiteX415" fmla="*/ 118759 w 527296"/>
                  <a:gd name="connsiteY415" fmla="*/ 870308 h 921077"/>
                  <a:gd name="connsiteX416" fmla="*/ 118759 w 527296"/>
                  <a:gd name="connsiteY416" fmla="*/ 848633 h 921077"/>
                  <a:gd name="connsiteX417" fmla="*/ 122369 w 527296"/>
                  <a:gd name="connsiteY417" fmla="*/ 841407 h 921077"/>
                  <a:gd name="connsiteX418" fmla="*/ 125984 w 527296"/>
                  <a:gd name="connsiteY418" fmla="*/ 837794 h 921077"/>
                  <a:gd name="connsiteX419" fmla="*/ 129595 w 527296"/>
                  <a:gd name="connsiteY419" fmla="*/ 830570 h 921077"/>
                  <a:gd name="connsiteX420" fmla="*/ 129595 w 527296"/>
                  <a:gd name="connsiteY420" fmla="*/ 819731 h 921077"/>
                  <a:gd name="connsiteX421" fmla="*/ 125984 w 527296"/>
                  <a:gd name="connsiteY421" fmla="*/ 812505 h 921077"/>
                  <a:gd name="connsiteX422" fmla="*/ 122369 w 527296"/>
                  <a:gd name="connsiteY422" fmla="*/ 808892 h 921077"/>
                  <a:gd name="connsiteX423" fmla="*/ 118759 w 527296"/>
                  <a:gd name="connsiteY423" fmla="*/ 805282 h 921077"/>
                  <a:gd name="connsiteX424" fmla="*/ 118759 w 527296"/>
                  <a:gd name="connsiteY424" fmla="*/ 772767 h 921077"/>
                  <a:gd name="connsiteX425" fmla="*/ 115148 w 527296"/>
                  <a:gd name="connsiteY425" fmla="*/ 772767 h 921077"/>
                  <a:gd name="connsiteX426" fmla="*/ 107922 w 527296"/>
                  <a:gd name="connsiteY426" fmla="*/ 769154 h 921077"/>
                  <a:gd name="connsiteX427" fmla="*/ 107922 w 527296"/>
                  <a:gd name="connsiteY427" fmla="*/ 765541 h 921077"/>
                  <a:gd name="connsiteX428" fmla="*/ 111533 w 527296"/>
                  <a:gd name="connsiteY428" fmla="*/ 761928 h 921077"/>
                  <a:gd name="connsiteX429" fmla="*/ 111533 w 527296"/>
                  <a:gd name="connsiteY429" fmla="*/ 758315 h 921077"/>
                  <a:gd name="connsiteX430" fmla="*/ 107922 w 527296"/>
                  <a:gd name="connsiteY430" fmla="*/ 754705 h 921077"/>
                  <a:gd name="connsiteX431" fmla="*/ 104307 w 527296"/>
                  <a:gd name="connsiteY431" fmla="*/ 751092 h 921077"/>
                  <a:gd name="connsiteX432" fmla="*/ 93470 w 527296"/>
                  <a:gd name="connsiteY432" fmla="*/ 751092 h 921077"/>
                  <a:gd name="connsiteX433" fmla="*/ 89859 w 527296"/>
                  <a:gd name="connsiteY433" fmla="*/ 754705 h 921077"/>
                  <a:gd name="connsiteX434" fmla="*/ 86244 w 527296"/>
                  <a:gd name="connsiteY434" fmla="*/ 758315 h 921077"/>
                  <a:gd name="connsiteX435" fmla="*/ 82633 w 527296"/>
                  <a:gd name="connsiteY435" fmla="*/ 761928 h 921077"/>
                  <a:gd name="connsiteX436" fmla="*/ 79018 w 527296"/>
                  <a:gd name="connsiteY436" fmla="*/ 761928 h 921077"/>
                  <a:gd name="connsiteX437" fmla="*/ 75407 w 527296"/>
                  <a:gd name="connsiteY437" fmla="*/ 758315 h 921077"/>
                  <a:gd name="connsiteX438" fmla="*/ 79018 w 527296"/>
                  <a:gd name="connsiteY438" fmla="*/ 758315 h 921077"/>
                  <a:gd name="connsiteX439" fmla="*/ 79018 w 527296"/>
                  <a:gd name="connsiteY439" fmla="*/ 754705 h 921077"/>
                  <a:gd name="connsiteX440" fmla="*/ 71792 w 527296"/>
                  <a:gd name="connsiteY440" fmla="*/ 754705 h 921077"/>
                  <a:gd name="connsiteX441" fmla="*/ 68182 w 527296"/>
                  <a:gd name="connsiteY441" fmla="*/ 761928 h 921077"/>
                  <a:gd name="connsiteX442" fmla="*/ 57345 w 527296"/>
                  <a:gd name="connsiteY442" fmla="*/ 761928 h 921077"/>
                  <a:gd name="connsiteX443" fmla="*/ 50119 w 527296"/>
                  <a:gd name="connsiteY443" fmla="*/ 758315 h 921077"/>
                  <a:gd name="connsiteX444" fmla="*/ 42893 w 527296"/>
                  <a:gd name="connsiteY444" fmla="*/ 751092 h 921077"/>
                  <a:gd name="connsiteX445" fmla="*/ 46504 w 527296"/>
                  <a:gd name="connsiteY445" fmla="*/ 747479 h 921077"/>
                  <a:gd name="connsiteX446" fmla="*/ 50119 w 527296"/>
                  <a:gd name="connsiteY446" fmla="*/ 747479 h 921077"/>
                  <a:gd name="connsiteX447" fmla="*/ 53730 w 527296"/>
                  <a:gd name="connsiteY447" fmla="*/ 743866 h 921077"/>
                  <a:gd name="connsiteX448" fmla="*/ 60956 w 527296"/>
                  <a:gd name="connsiteY448" fmla="*/ 740253 h 921077"/>
                  <a:gd name="connsiteX449" fmla="*/ 64566 w 527296"/>
                  <a:gd name="connsiteY449" fmla="*/ 736640 h 921077"/>
                  <a:gd name="connsiteX450" fmla="*/ 68182 w 527296"/>
                  <a:gd name="connsiteY450" fmla="*/ 733027 h 921077"/>
                  <a:gd name="connsiteX451" fmla="*/ 82633 w 527296"/>
                  <a:gd name="connsiteY451" fmla="*/ 733027 h 921077"/>
                  <a:gd name="connsiteX452" fmla="*/ 82633 w 527296"/>
                  <a:gd name="connsiteY452" fmla="*/ 729414 h 921077"/>
                  <a:gd name="connsiteX453" fmla="*/ 79018 w 527296"/>
                  <a:gd name="connsiteY453" fmla="*/ 729414 h 921077"/>
                  <a:gd name="connsiteX454" fmla="*/ 75407 w 527296"/>
                  <a:gd name="connsiteY454" fmla="*/ 725803 h 921077"/>
                  <a:gd name="connsiteX455" fmla="*/ 75407 w 527296"/>
                  <a:gd name="connsiteY455" fmla="*/ 722190 h 921077"/>
                  <a:gd name="connsiteX456" fmla="*/ 79018 w 527296"/>
                  <a:gd name="connsiteY456" fmla="*/ 718577 h 921077"/>
                  <a:gd name="connsiteX457" fmla="*/ 82633 w 527296"/>
                  <a:gd name="connsiteY457" fmla="*/ 718577 h 921077"/>
                  <a:gd name="connsiteX458" fmla="*/ 89859 w 527296"/>
                  <a:gd name="connsiteY458" fmla="*/ 714964 h 921077"/>
                  <a:gd name="connsiteX459" fmla="*/ 97081 w 527296"/>
                  <a:gd name="connsiteY459" fmla="*/ 714964 h 921077"/>
                  <a:gd name="connsiteX460" fmla="*/ 100696 w 527296"/>
                  <a:gd name="connsiteY460" fmla="*/ 711351 h 921077"/>
                  <a:gd name="connsiteX461" fmla="*/ 104307 w 527296"/>
                  <a:gd name="connsiteY461" fmla="*/ 707738 h 921077"/>
                  <a:gd name="connsiteX462" fmla="*/ 104307 w 527296"/>
                  <a:gd name="connsiteY462" fmla="*/ 700515 h 921077"/>
                  <a:gd name="connsiteX463" fmla="*/ 107922 w 527296"/>
                  <a:gd name="connsiteY463" fmla="*/ 696902 h 921077"/>
                  <a:gd name="connsiteX464" fmla="*/ 107922 w 527296"/>
                  <a:gd name="connsiteY464" fmla="*/ 693289 h 921077"/>
                  <a:gd name="connsiteX465" fmla="*/ 111533 w 527296"/>
                  <a:gd name="connsiteY465" fmla="*/ 693289 h 921077"/>
                  <a:gd name="connsiteX466" fmla="*/ 115148 w 527296"/>
                  <a:gd name="connsiteY466" fmla="*/ 686063 h 921077"/>
                  <a:gd name="connsiteX467" fmla="*/ 118759 w 527296"/>
                  <a:gd name="connsiteY467" fmla="*/ 682450 h 921077"/>
                  <a:gd name="connsiteX468" fmla="*/ 118759 w 527296"/>
                  <a:gd name="connsiteY468" fmla="*/ 678837 h 921077"/>
                  <a:gd name="connsiteX469" fmla="*/ 115148 w 527296"/>
                  <a:gd name="connsiteY469" fmla="*/ 675226 h 921077"/>
                  <a:gd name="connsiteX470" fmla="*/ 111533 w 527296"/>
                  <a:gd name="connsiteY470" fmla="*/ 671613 h 921077"/>
                  <a:gd name="connsiteX471" fmla="*/ 107922 w 527296"/>
                  <a:gd name="connsiteY471" fmla="*/ 668000 h 921077"/>
                  <a:gd name="connsiteX472" fmla="*/ 100696 w 527296"/>
                  <a:gd name="connsiteY472" fmla="*/ 664387 h 921077"/>
                  <a:gd name="connsiteX473" fmla="*/ 97081 w 527296"/>
                  <a:gd name="connsiteY473" fmla="*/ 660774 h 921077"/>
                  <a:gd name="connsiteX474" fmla="*/ 97081 w 527296"/>
                  <a:gd name="connsiteY474" fmla="*/ 657161 h 921077"/>
                  <a:gd name="connsiteX475" fmla="*/ 93470 w 527296"/>
                  <a:gd name="connsiteY475" fmla="*/ 653548 h 921077"/>
                  <a:gd name="connsiteX476" fmla="*/ 93470 w 527296"/>
                  <a:gd name="connsiteY476" fmla="*/ 646325 h 921077"/>
                  <a:gd name="connsiteX477" fmla="*/ 86244 w 527296"/>
                  <a:gd name="connsiteY477" fmla="*/ 649935 h 921077"/>
                  <a:gd name="connsiteX478" fmla="*/ 71792 w 527296"/>
                  <a:gd name="connsiteY478" fmla="*/ 649935 h 921077"/>
                  <a:gd name="connsiteX479" fmla="*/ 68182 w 527296"/>
                  <a:gd name="connsiteY479" fmla="*/ 653548 h 921077"/>
                  <a:gd name="connsiteX480" fmla="*/ 64566 w 527296"/>
                  <a:gd name="connsiteY480" fmla="*/ 649935 h 921077"/>
                  <a:gd name="connsiteX481" fmla="*/ 53730 w 527296"/>
                  <a:gd name="connsiteY481" fmla="*/ 649935 h 921077"/>
                  <a:gd name="connsiteX482" fmla="*/ 53730 w 527296"/>
                  <a:gd name="connsiteY482" fmla="*/ 653548 h 921077"/>
                  <a:gd name="connsiteX483" fmla="*/ 50119 w 527296"/>
                  <a:gd name="connsiteY483" fmla="*/ 657161 h 921077"/>
                  <a:gd name="connsiteX484" fmla="*/ 46504 w 527296"/>
                  <a:gd name="connsiteY484" fmla="*/ 657161 h 921077"/>
                  <a:gd name="connsiteX485" fmla="*/ 46504 w 527296"/>
                  <a:gd name="connsiteY485" fmla="*/ 660774 h 921077"/>
                  <a:gd name="connsiteX486" fmla="*/ 35667 w 527296"/>
                  <a:gd name="connsiteY486" fmla="*/ 660774 h 921077"/>
                  <a:gd name="connsiteX487" fmla="*/ 32056 w 527296"/>
                  <a:gd name="connsiteY487" fmla="*/ 664387 h 921077"/>
                  <a:gd name="connsiteX488" fmla="*/ 24831 w 527296"/>
                  <a:gd name="connsiteY488" fmla="*/ 664387 h 921077"/>
                  <a:gd name="connsiteX489" fmla="*/ 21215 w 527296"/>
                  <a:gd name="connsiteY489" fmla="*/ 660774 h 921077"/>
                  <a:gd name="connsiteX490" fmla="*/ 17605 w 527296"/>
                  <a:gd name="connsiteY490" fmla="*/ 660774 h 921077"/>
                  <a:gd name="connsiteX491" fmla="*/ 10379 w 527296"/>
                  <a:gd name="connsiteY491" fmla="*/ 657161 h 921077"/>
                  <a:gd name="connsiteX492" fmla="*/ -458 w 527296"/>
                  <a:gd name="connsiteY492" fmla="*/ 657161 h 921077"/>
                  <a:gd name="connsiteX493" fmla="*/ 3153 w 527296"/>
                  <a:gd name="connsiteY493" fmla="*/ 653548 h 921077"/>
                  <a:gd name="connsiteX494" fmla="*/ 6768 w 527296"/>
                  <a:gd name="connsiteY494" fmla="*/ 649935 h 921077"/>
                  <a:gd name="connsiteX495" fmla="*/ 6768 w 527296"/>
                  <a:gd name="connsiteY495" fmla="*/ 646325 h 921077"/>
                  <a:gd name="connsiteX496" fmla="*/ 10379 w 527296"/>
                  <a:gd name="connsiteY496" fmla="*/ 642712 h 921077"/>
                  <a:gd name="connsiteX497" fmla="*/ 13989 w 527296"/>
                  <a:gd name="connsiteY497" fmla="*/ 639099 h 921077"/>
                  <a:gd name="connsiteX498" fmla="*/ 21215 w 527296"/>
                  <a:gd name="connsiteY498" fmla="*/ 635486 h 921077"/>
                  <a:gd name="connsiteX499" fmla="*/ 21215 w 527296"/>
                  <a:gd name="connsiteY499" fmla="*/ 628260 h 921077"/>
                  <a:gd name="connsiteX500" fmla="*/ 24831 w 527296"/>
                  <a:gd name="connsiteY500" fmla="*/ 624647 h 921077"/>
                  <a:gd name="connsiteX501" fmla="*/ 32056 w 527296"/>
                  <a:gd name="connsiteY501" fmla="*/ 624647 h 921077"/>
                  <a:gd name="connsiteX502" fmla="*/ 32056 w 527296"/>
                  <a:gd name="connsiteY502" fmla="*/ 621036 h 921077"/>
                  <a:gd name="connsiteX503" fmla="*/ 28441 w 527296"/>
                  <a:gd name="connsiteY503" fmla="*/ 621036 h 921077"/>
                  <a:gd name="connsiteX504" fmla="*/ 28441 w 527296"/>
                  <a:gd name="connsiteY504" fmla="*/ 617423 h 921077"/>
                  <a:gd name="connsiteX505" fmla="*/ 32056 w 527296"/>
                  <a:gd name="connsiteY505" fmla="*/ 613810 h 921077"/>
                  <a:gd name="connsiteX506" fmla="*/ 28441 w 527296"/>
                  <a:gd name="connsiteY506" fmla="*/ 610197 h 921077"/>
                  <a:gd name="connsiteX507" fmla="*/ 28441 w 527296"/>
                  <a:gd name="connsiteY507" fmla="*/ 599358 h 921077"/>
                  <a:gd name="connsiteX508" fmla="*/ 32056 w 527296"/>
                  <a:gd name="connsiteY508" fmla="*/ 595748 h 921077"/>
                  <a:gd name="connsiteX509" fmla="*/ 32056 w 527296"/>
                  <a:gd name="connsiteY509" fmla="*/ 592135 h 921077"/>
                  <a:gd name="connsiteX510" fmla="*/ 35667 w 527296"/>
                  <a:gd name="connsiteY510" fmla="*/ 584909 h 921077"/>
                  <a:gd name="connsiteX511" fmla="*/ 35667 w 527296"/>
                  <a:gd name="connsiteY511" fmla="*/ 574070 h 921077"/>
                  <a:gd name="connsiteX512" fmla="*/ 32056 w 527296"/>
                  <a:gd name="connsiteY512" fmla="*/ 570457 h 921077"/>
                  <a:gd name="connsiteX513" fmla="*/ 32056 w 527296"/>
                  <a:gd name="connsiteY513" fmla="*/ 566846 h 921077"/>
                  <a:gd name="connsiteX514" fmla="*/ 42893 w 527296"/>
                  <a:gd name="connsiteY514" fmla="*/ 566846 h 921077"/>
                  <a:gd name="connsiteX515" fmla="*/ 42893 w 527296"/>
                  <a:gd name="connsiteY515" fmla="*/ 570457 h 921077"/>
                  <a:gd name="connsiteX516" fmla="*/ 46504 w 527296"/>
                  <a:gd name="connsiteY516" fmla="*/ 570457 h 921077"/>
                  <a:gd name="connsiteX517" fmla="*/ 46504 w 527296"/>
                  <a:gd name="connsiteY517" fmla="*/ 566846 h 921077"/>
                  <a:gd name="connsiteX518" fmla="*/ 50119 w 527296"/>
                  <a:gd name="connsiteY518" fmla="*/ 566846 h 921077"/>
                  <a:gd name="connsiteX519" fmla="*/ 50119 w 527296"/>
                  <a:gd name="connsiteY519" fmla="*/ 556007 h 921077"/>
                  <a:gd name="connsiteX520" fmla="*/ 60956 w 527296"/>
                  <a:gd name="connsiteY520" fmla="*/ 556007 h 921077"/>
                  <a:gd name="connsiteX521" fmla="*/ 60956 w 527296"/>
                  <a:gd name="connsiteY521" fmla="*/ 552394 h 921077"/>
                  <a:gd name="connsiteX522" fmla="*/ 64566 w 527296"/>
                  <a:gd name="connsiteY522" fmla="*/ 548781 h 921077"/>
                  <a:gd name="connsiteX523" fmla="*/ 64566 w 527296"/>
                  <a:gd name="connsiteY523" fmla="*/ 545168 h 921077"/>
                  <a:gd name="connsiteX524" fmla="*/ 68182 w 527296"/>
                  <a:gd name="connsiteY524" fmla="*/ 541558 h 921077"/>
                  <a:gd name="connsiteX525" fmla="*/ 68182 w 527296"/>
                  <a:gd name="connsiteY525" fmla="*/ 537945 h 921077"/>
                  <a:gd name="connsiteX526" fmla="*/ 71792 w 527296"/>
                  <a:gd name="connsiteY526" fmla="*/ 534332 h 921077"/>
                  <a:gd name="connsiteX527" fmla="*/ 75407 w 527296"/>
                  <a:gd name="connsiteY527" fmla="*/ 534332 h 921077"/>
                  <a:gd name="connsiteX528" fmla="*/ 82633 w 527296"/>
                  <a:gd name="connsiteY528" fmla="*/ 530719 h 921077"/>
                  <a:gd name="connsiteX529" fmla="*/ 86244 w 527296"/>
                  <a:gd name="connsiteY529" fmla="*/ 530719 h 921077"/>
                  <a:gd name="connsiteX530" fmla="*/ 86244 w 527296"/>
                  <a:gd name="connsiteY530" fmla="*/ 527106 h 921077"/>
                  <a:gd name="connsiteX531" fmla="*/ 89859 w 527296"/>
                  <a:gd name="connsiteY531" fmla="*/ 527106 h 921077"/>
                  <a:gd name="connsiteX532" fmla="*/ 89859 w 527296"/>
                  <a:gd name="connsiteY532" fmla="*/ 505430 h 921077"/>
                  <a:gd name="connsiteX533" fmla="*/ 93470 w 527296"/>
                  <a:gd name="connsiteY533" fmla="*/ 505430 h 921077"/>
                  <a:gd name="connsiteX534" fmla="*/ 93470 w 527296"/>
                  <a:gd name="connsiteY534" fmla="*/ 501817 h 921077"/>
                  <a:gd name="connsiteX535" fmla="*/ 93470 w 527296"/>
                  <a:gd name="connsiteY535" fmla="*/ 501817 h 921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</a:cxnLst>
                <a:rect l="l" t="t" r="r" b="b"/>
                <a:pathLst>
                  <a:path w="527296" h="921077">
                    <a:moveTo>
                      <a:pt x="93622" y="501817"/>
                    </a:moveTo>
                    <a:lnTo>
                      <a:pt x="93622" y="494591"/>
                    </a:lnTo>
                    <a:lnTo>
                      <a:pt x="97232" y="490978"/>
                    </a:lnTo>
                    <a:lnTo>
                      <a:pt x="100848" y="487368"/>
                    </a:lnTo>
                    <a:lnTo>
                      <a:pt x="104458" y="483755"/>
                    </a:lnTo>
                    <a:lnTo>
                      <a:pt x="104458" y="480142"/>
                    </a:lnTo>
                    <a:lnTo>
                      <a:pt x="108069" y="480142"/>
                    </a:lnTo>
                    <a:lnTo>
                      <a:pt x="108069" y="462079"/>
                    </a:lnTo>
                    <a:lnTo>
                      <a:pt x="111684" y="458466"/>
                    </a:lnTo>
                    <a:lnTo>
                      <a:pt x="111684" y="454853"/>
                    </a:lnTo>
                    <a:lnTo>
                      <a:pt x="115295" y="451240"/>
                    </a:lnTo>
                    <a:lnTo>
                      <a:pt x="111684" y="447627"/>
                    </a:lnTo>
                    <a:lnTo>
                      <a:pt x="108069" y="447627"/>
                    </a:lnTo>
                    <a:lnTo>
                      <a:pt x="108069" y="440401"/>
                    </a:lnTo>
                    <a:lnTo>
                      <a:pt x="115295" y="440401"/>
                    </a:lnTo>
                    <a:lnTo>
                      <a:pt x="115295" y="436788"/>
                    </a:lnTo>
                    <a:lnTo>
                      <a:pt x="118910" y="433178"/>
                    </a:lnTo>
                    <a:lnTo>
                      <a:pt x="122521" y="433178"/>
                    </a:lnTo>
                    <a:lnTo>
                      <a:pt x="126136" y="429565"/>
                    </a:lnTo>
                    <a:lnTo>
                      <a:pt x="129747" y="425952"/>
                    </a:lnTo>
                    <a:lnTo>
                      <a:pt x="133357" y="422339"/>
                    </a:lnTo>
                    <a:lnTo>
                      <a:pt x="136973" y="418726"/>
                    </a:lnTo>
                    <a:lnTo>
                      <a:pt x="140583" y="418726"/>
                    </a:lnTo>
                    <a:lnTo>
                      <a:pt x="144199" y="415113"/>
                    </a:lnTo>
                    <a:lnTo>
                      <a:pt x="147809" y="415113"/>
                    </a:lnTo>
                    <a:lnTo>
                      <a:pt x="151425" y="411500"/>
                    </a:lnTo>
                    <a:lnTo>
                      <a:pt x="155035" y="407889"/>
                    </a:lnTo>
                    <a:lnTo>
                      <a:pt x="158646" y="404276"/>
                    </a:lnTo>
                    <a:lnTo>
                      <a:pt x="162261" y="400663"/>
                    </a:lnTo>
                    <a:lnTo>
                      <a:pt x="162261" y="397050"/>
                    </a:lnTo>
                    <a:lnTo>
                      <a:pt x="165872" y="393437"/>
                    </a:lnTo>
                    <a:lnTo>
                      <a:pt x="165872" y="389824"/>
                    </a:lnTo>
                    <a:lnTo>
                      <a:pt x="169336" y="386212"/>
                    </a:lnTo>
                    <a:lnTo>
                      <a:pt x="169336" y="382601"/>
                    </a:lnTo>
                    <a:lnTo>
                      <a:pt x="173098" y="382601"/>
                    </a:lnTo>
                    <a:lnTo>
                      <a:pt x="176561" y="378988"/>
                    </a:lnTo>
                    <a:lnTo>
                      <a:pt x="176561" y="375375"/>
                    </a:lnTo>
                    <a:lnTo>
                      <a:pt x="173098" y="375375"/>
                    </a:lnTo>
                    <a:lnTo>
                      <a:pt x="173098" y="371762"/>
                    </a:lnTo>
                    <a:lnTo>
                      <a:pt x="169336" y="371762"/>
                    </a:lnTo>
                    <a:lnTo>
                      <a:pt x="169336" y="368149"/>
                    </a:lnTo>
                    <a:lnTo>
                      <a:pt x="173098" y="368149"/>
                    </a:lnTo>
                    <a:lnTo>
                      <a:pt x="176561" y="364536"/>
                    </a:lnTo>
                    <a:lnTo>
                      <a:pt x="176561" y="350086"/>
                    </a:lnTo>
                    <a:lnTo>
                      <a:pt x="180324" y="346473"/>
                    </a:lnTo>
                    <a:lnTo>
                      <a:pt x="180324" y="342860"/>
                    </a:lnTo>
                    <a:lnTo>
                      <a:pt x="176561" y="339247"/>
                    </a:lnTo>
                    <a:lnTo>
                      <a:pt x="173098" y="335635"/>
                    </a:lnTo>
                    <a:lnTo>
                      <a:pt x="173098" y="328411"/>
                    </a:lnTo>
                    <a:lnTo>
                      <a:pt x="176561" y="324798"/>
                    </a:lnTo>
                    <a:lnTo>
                      <a:pt x="176561" y="321185"/>
                    </a:lnTo>
                    <a:lnTo>
                      <a:pt x="180324" y="317572"/>
                    </a:lnTo>
                    <a:lnTo>
                      <a:pt x="180324" y="310346"/>
                    </a:lnTo>
                    <a:lnTo>
                      <a:pt x="183787" y="306733"/>
                    </a:lnTo>
                    <a:lnTo>
                      <a:pt x="183787" y="299509"/>
                    </a:lnTo>
                    <a:lnTo>
                      <a:pt x="180324" y="299509"/>
                    </a:lnTo>
                    <a:lnTo>
                      <a:pt x="180324" y="296046"/>
                    </a:lnTo>
                    <a:lnTo>
                      <a:pt x="176561" y="296046"/>
                    </a:lnTo>
                    <a:lnTo>
                      <a:pt x="176561" y="292433"/>
                    </a:lnTo>
                    <a:lnTo>
                      <a:pt x="180324" y="288822"/>
                    </a:lnTo>
                    <a:lnTo>
                      <a:pt x="180324" y="285209"/>
                    </a:lnTo>
                    <a:lnTo>
                      <a:pt x="183787" y="281445"/>
                    </a:lnTo>
                    <a:lnTo>
                      <a:pt x="183787" y="277832"/>
                    </a:lnTo>
                    <a:lnTo>
                      <a:pt x="180324" y="274221"/>
                    </a:lnTo>
                    <a:lnTo>
                      <a:pt x="180324" y="270757"/>
                    </a:lnTo>
                    <a:lnTo>
                      <a:pt x="176561" y="263534"/>
                    </a:lnTo>
                    <a:lnTo>
                      <a:pt x="176561" y="259921"/>
                    </a:lnTo>
                    <a:lnTo>
                      <a:pt x="180324" y="256156"/>
                    </a:lnTo>
                    <a:lnTo>
                      <a:pt x="183787" y="252543"/>
                    </a:lnTo>
                    <a:lnTo>
                      <a:pt x="187550" y="249082"/>
                    </a:lnTo>
                    <a:lnTo>
                      <a:pt x="191013" y="245469"/>
                    </a:lnTo>
                    <a:lnTo>
                      <a:pt x="194624" y="238245"/>
                    </a:lnTo>
                    <a:lnTo>
                      <a:pt x="198386" y="234632"/>
                    </a:lnTo>
                    <a:lnTo>
                      <a:pt x="201850" y="234632"/>
                    </a:lnTo>
                    <a:lnTo>
                      <a:pt x="209076" y="231019"/>
                    </a:lnTo>
                    <a:lnTo>
                      <a:pt x="234364" y="231019"/>
                    </a:lnTo>
                    <a:lnTo>
                      <a:pt x="237975" y="227406"/>
                    </a:lnTo>
                    <a:lnTo>
                      <a:pt x="245201" y="223793"/>
                    </a:lnTo>
                    <a:lnTo>
                      <a:pt x="245201" y="220180"/>
                    </a:lnTo>
                    <a:lnTo>
                      <a:pt x="263264" y="220180"/>
                    </a:lnTo>
                    <a:lnTo>
                      <a:pt x="266879" y="216567"/>
                    </a:lnTo>
                    <a:lnTo>
                      <a:pt x="274105" y="216567"/>
                    </a:lnTo>
                    <a:lnTo>
                      <a:pt x="281326" y="209344"/>
                    </a:lnTo>
                    <a:lnTo>
                      <a:pt x="288552" y="205731"/>
                    </a:lnTo>
                    <a:lnTo>
                      <a:pt x="292167" y="202118"/>
                    </a:lnTo>
                    <a:lnTo>
                      <a:pt x="295778" y="198505"/>
                    </a:lnTo>
                    <a:lnTo>
                      <a:pt x="299393" y="194892"/>
                    </a:lnTo>
                    <a:lnTo>
                      <a:pt x="303004" y="194892"/>
                    </a:lnTo>
                    <a:lnTo>
                      <a:pt x="306615" y="191279"/>
                    </a:lnTo>
                    <a:lnTo>
                      <a:pt x="306615" y="187666"/>
                    </a:lnTo>
                    <a:lnTo>
                      <a:pt x="310230" y="184055"/>
                    </a:lnTo>
                    <a:lnTo>
                      <a:pt x="313841" y="180442"/>
                    </a:lnTo>
                    <a:lnTo>
                      <a:pt x="317456" y="176829"/>
                    </a:lnTo>
                    <a:lnTo>
                      <a:pt x="321067" y="173216"/>
                    </a:lnTo>
                    <a:lnTo>
                      <a:pt x="324682" y="173216"/>
                    </a:lnTo>
                    <a:lnTo>
                      <a:pt x="324682" y="169603"/>
                    </a:lnTo>
                    <a:lnTo>
                      <a:pt x="328292" y="165990"/>
                    </a:lnTo>
                    <a:lnTo>
                      <a:pt x="331903" y="162377"/>
                    </a:lnTo>
                    <a:lnTo>
                      <a:pt x="331903" y="155154"/>
                    </a:lnTo>
                    <a:lnTo>
                      <a:pt x="335518" y="151541"/>
                    </a:lnTo>
                    <a:lnTo>
                      <a:pt x="335518" y="140702"/>
                    </a:lnTo>
                    <a:lnTo>
                      <a:pt x="339129" y="137089"/>
                    </a:lnTo>
                    <a:lnTo>
                      <a:pt x="339129" y="133476"/>
                    </a:lnTo>
                    <a:lnTo>
                      <a:pt x="335518" y="129865"/>
                    </a:lnTo>
                    <a:lnTo>
                      <a:pt x="331903" y="126252"/>
                    </a:lnTo>
                    <a:lnTo>
                      <a:pt x="328292" y="126252"/>
                    </a:lnTo>
                    <a:lnTo>
                      <a:pt x="328292" y="119026"/>
                    </a:lnTo>
                    <a:lnTo>
                      <a:pt x="324682" y="115413"/>
                    </a:lnTo>
                    <a:lnTo>
                      <a:pt x="324682" y="100964"/>
                    </a:lnTo>
                    <a:lnTo>
                      <a:pt x="321067" y="93738"/>
                    </a:lnTo>
                    <a:lnTo>
                      <a:pt x="321067" y="90125"/>
                    </a:lnTo>
                    <a:lnTo>
                      <a:pt x="317456" y="86512"/>
                    </a:lnTo>
                    <a:lnTo>
                      <a:pt x="317456" y="79286"/>
                    </a:lnTo>
                    <a:lnTo>
                      <a:pt x="321067" y="72062"/>
                    </a:lnTo>
                    <a:lnTo>
                      <a:pt x="321067" y="61223"/>
                    </a:lnTo>
                    <a:lnTo>
                      <a:pt x="317456" y="57610"/>
                    </a:lnTo>
                    <a:lnTo>
                      <a:pt x="317456" y="21485"/>
                    </a:lnTo>
                    <a:lnTo>
                      <a:pt x="313841" y="17872"/>
                    </a:lnTo>
                    <a:lnTo>
                      <a:pt x="313841" y="10646"/>
                    </a:lnTo>
                    <a:lnTo>
                      <a:pt x="317456" y="10646"/>
                    </a:lnTo>
                    <a:lnTo>
                      <a:pt x="321067" y="7033"/>
                    </a:lnTo>
                    <a:lnTo>
                      <a:pt x="324682" y="-193"/>
                    </a:lnTo>
                    <a:lnTo>
                      <a:pt x="328292" y="-193"/>
                    </a:lnTo>
                    <a:lnTo>
                      <a:pt x="328292" y="3420"/>
                    </a:lnTo>
                    <a:lnTo>
                      <a:pt x="339129" y="3420"/>
                    </a:lnTo>
                    <a:lnTo>
                      <a:pt x="342744" y="7033"/>
                    </a:lnTo>
                    <a:lnTo>
                      <a:pt x="375259" y="7033"/>
                    </a:lnTo>
                    <a:lnTo>
                      <a:pt x="375259" y="3420"/>
                    </a:lnTo>
                    <a:lnTo>
                      <a:pt x="382485" y="3420"/>
                    </a:lnTo>
                    <a:lnTo>
                      <a:pt x="386095" y="7033"/>
                    </a:lnTo>
                    <a:lnTo>
                      <a:pt x="396932" y="7033"/>
                    </a:lnTo>
                    <a:lnTo>
                      <a:pt x="400547" y="10646"/>
                    </a:lnTo>
                    <a:lnTo>
                      <a:pt x="407773" y="10646"/>
                    </a:lnTo>
                    <a:lnTo>
                      <a:pt x="407773" y="14259"/>
                    </a:lnTo>
                    <a:lnTo>
                      <a:pt x="443898" y="14259"/>
                    </a:lnTo>
                    <a:lnTo>
                      <a:pt x="443898" y="10646"/>
                    </a:lnTo>
                    <a:lnTo>
                      <a:pt x="476413" y="10646"/>
                    </a:lnTo>
                    <a:lnTo>
                      <a:pt x="476413" y="7033"/>
                    </a:lnTo>
                    <a:lnTo>
                      <a:pt x="490860" y="7033"/>
                    </a:lnTo>
                    <a:lnTo>
                      <a:pt x="490860" y="3420"/>
                    </a:lnTo>
                    <a:lnTo>
                      <a:pt x="501701" y="3420"/>
                    </a:lnTo>
                    <a:lnTo>
                      <a:pt x="501701" y="7033"/>
                    </a:lnTo>
                    <a:lnTo>
                      <a:pt x="505312" y="7033"/>
                    </a:lnTo>
                    <a:lnTo>
                      <a:pt x="505312" y="14259"/>
                    </a:lnTo>
                    <a:lnTo>
                      <a:pt x="508927" y="14259"/>
                    </a:lnTo>
                    <a:lnTo>
                      <a:pt x="508927" y="21485"/>
                    </a:lnTo>
                    <a:lnTo>
                      <a:pt x="512538" y="25098"/>
                    </a:lnTo>
                    <a:lnTo>
                      <a:pt x="512538" y="32322"/>
                    </a:lnTo>
                    <a:lnTo>
                      <a:pt x="516002" y="32322"/>
                    </a:lnTo>
                    <a:lnTo>
                      <a:pt x="516002" y="43161"/>
                    </a:lnTo>
                    <a:lnTo>
                      <a:pt x="519764" y="43161"/>
                    </a:lnTo>
                    <a:lnTo>
                      <a:pt x="519764" y="50387"/>
                    </a:lnTo>
                    <a:lnTo>
                      <a:pt x="523375" y="50387"/>
                    </a:lnTo>
                    <a:lnTo>
                      <a:pt x="523375" y="53997"/>
                    </a:lnTo>
                    <a:lnTo>
                      <a:pt x="526838" y="57610"/>
                    </a:lnTo>
                    <a:lnTo>
                      <a:pt x="526838" y="72062"/>
                    </a:lnTo>
                    <a:lnTo>
                      <a:pt x="523375" y="72062"/>
                    </a:lnTo>
                    <a:lnTo>
                      <a:pt x="523375" y="75675"/>
                    </a:lnTo>
                    <a:lnTo>
                      <a:pt x="519764" y="75675"/>
                    </a:lnTo>
                    <a:lnTo>
                      <a:pt x="519764" y="79286"/>
                    </a:lnTo>
                    <a:lnTo>
                      <a:pt x="516002" y="79286"/>
                    </a:lnTo>
                    <a:lnTo>
                      <a:pt x="516002" y="82899"/>
                    </a:lnTo>
                    <a:lnTo>
                      <a:pt x="512538" y="82899"/>
                    </a:lnTo>
                    <a:lnTo>
                      <a:pt x="512538" y="86512"/>
                    </a:lnTo>
                    <a:lnTo>
                      <a:pt x="505312" y="86512"/>
                    </a:lnTo>
                    <a:lnTo>
                      <a:pt x="505312" y="90125"/>
                    </a:lnTo>
                    <a:lnTo>
                      <a:pt x="501701" y="90125"/>
                    </a:lnTo>
                    <a:lnTo>
                      <a:pt x="501701" y="93738"/>
                    </a:lnTo>
                    <a:lnTo>
                      <a:pt x="498086" y="93738"/>
                    </a:lnTo>
                    <a:lnTo>
                      <a:pt x="498086" y="97351"/>
                    </a:lnTo>
                    <a:lnTo>
                      <a:pt x="494475" y="97351"/>
                    </a:lnTo>
                    <a:lnTo>
                      <a:pt x="494475" y="100964"/>
                    </a:lnTo>
                    <a:lnTo>
                      <a:pt x="490860" y="100964"/>
                    </a:lnTo>
                    <a:lnTo>
                      <a:pt x="490860" y="104577"/>
                    </a:lnTo>
                    <a:lnTo>
                      <a:pt x="487249" y="104577"/>
                    </a:lnTo>
                    <a:lnTo>
                      <a:pt x="487249" y="108187"/>
                    </a:lnTo>
                    <a:lnTo>
                      <a:pt x="483639" y="108187"/>
                    </a:lnTo>
                    <a:lnTo>
                      <a:pt x="483639" y="111800"/>
                    </a:lnTo>
                    <a:lnTo>
                      <a:pt x="480023" y="111800"/>
                    </a:lnTo>
                    <a:lnTo>
                      <a:pt x="476413" y="115413"/>
                    </a:lnTo>
                    <a:lnTo>
                      <a:pt x="472798" y="115413"/>
                    </a:lnTo>
                    <a:lnTo>
                      <a:pt x="472798" y="119026"/>
                    </a:lnTo>
                    <a:lnTo>
                      <a:pt x="469187" y="119026"/>
                    </a:lnTo>
                    <a:lnTo>
                      <a:pt x="465572" y="122639"/>
                    </a:lnTo>
                    <a:lnTo>
                      <a:pt x="461961" y="122639"/>
                    </a:lnTo>
                    <a:lnTo>
                      <a:pt x="461961" y="126252"/>
                    </a:lnTo>
                    <a:lnTo>
                      <a:pt x="458350" y="126252"/>
                    </a:lnTo>
                    <a:lnTo>
                      <a:pt x="458350" y="129865"/>
                    </a:lnTo>
                    <a:lnTo>
                      <a:pt x="451124" y="129865"/>
                    </a:lnTo>
                    <a:lnTo>
                      <a:pt x="451124" y="133476"/>
                    </a:lnTo>
                    <a:lnTo>
                      <a:pt x="447509" y="133476"/>
                    </a:lnTo>
                    <a:lnTo>
                      <a:pt x="447509" y="137089"/>
                    </a:lnTo>
                    <a:lnTo>
                      <a:pt x="443898" y="137089"/>
                    </a:lnTo>
                    <a:lnTo>
                      <a:pt x="440283" y="140702"/>
                    </a:lnTo>
                    <a:lnTo>
                      <a:pt x="436672" y="140702"/>
                    </a:lnTo>
                    <a:lnTo>
                      <a:pt x="436672" y="144315"/>
                    </a:lnTo>
                    <a:lnTo>
                      <a:pt x="433062" y="144315"/>
                    </a:lnTo>
                    <a:lnTo>
                      <a:pt x="433062" y="147928"/>
                    </a:lnTo>
                    <a:lnTo>
                      <a:pt x="429446" y="147928"/>
                    </a:lnTo>
                    <a:lnTo>
                      <a:pt x="429446" y="151541"/>
                    </a:lnTo>
                    <a:lnTo>
                      <a:pt x="425836" y="151541"/>
                    </a:lnTo>
                    <a:lnTo>
                      <a:pt x="425836" y="155154"/>
                    </a:lnTo>
                    <a:lnTo>
                      <a:pt x="422221" y="155154"/>
                    </a:lnTo>
                    <a:lnTo>
                      <a:pt x="422221" y="158767"/>
                    </a:lnTo>
                    <a:lnTo>
                      <a:pt x="418610" y="158767"/>
                    </a:lnTo>
                    <a:lnTo>
                      <a:pt x="418610" y="162377"/>
                    </a:lnTo>
                    <a:lnTo>
                      <a:pt x="411384" y="162377"/>
                    </a:lnTo>
                    <a:lnTo>
                      <a:pt x="411384" y="165990"/>
                    </a:lnTo>
                    <a:lnTo>
                      <a:pt x="407773" y="165990"/>
                    </a:lnTo>
                    <a:lnTo>
                      <a:pt x="407773" y="169603"/>
                    </a:lnTo>
                    <a:lnTo>
                      <a:pt x="404158" y="169603"/>
                    </a:lnTo>
                    <a:lnTo>
                      <a:pt x="404158" y="173216"/>
                    </a:lnTo>
                    <a:lnTo>
                      <a:pt x="400547" y="173216"/>
                    </a:lnTo>
                    <a:lnTo>
                      <a:pt x="400547" y="187666"/>
                    </a:lnTo>
                    <a:lnTo>
                      <a:pt x="404158" y="187666"/>
                    </a:lnTo>
                    <a:lnTo>
                      <a:pt x="404158" y="202118"/>
                    </a:lnTo>
                    <a:lnTo>
                      <a:pt x="407773" y="202118"/>
                    </a:lnTo>
                    <a:lnTo>
                      <a:pt x="407773" y="212954"/>
                    </a:lnTo>
                    <a:lnTo>
                      <a:pt x="411384" y="212954"/>
                    </a:lnTo>
                    <a:lnTo>
                      <a:pt x="411384" y="220180"/>
                    </a:lnTo>
                    <a:lnTo>
                      <a:pt x="414995" y="220180"/>
                    </a:lnTo>
                    <a:lnTo>
                      <a:pt x="414995" y="227406"/>
                    </a:lnTo>
                    <a:lnTo>
                      <a:pt x="418610" y="227406"/>
                    </a:lnTo>
                    <a:lnTo>
                      <a:pt x="418610" y="234632"/>
                    </a:lnTo>
                    <a:lnTo>
                      <a:pt x="422221" y="234632"/>
                    </a:lnTo>
                    <a:lnTo>
                      <a:pt x="422221" y="241856"/>
                    </a:lnTo>
                    <a:lnTo>
                      <a:pt x="425836" y="241856"/>
                    </a:lnTo>
                    <a:lnTo>
                      <a:pt x="425836" y="245469"/>
                    </a:lnTo>
                    <a:lnTo>
                      <a:pt x="429446" y="245469"/>
                    </a:lnTo>
                    <a:lnTo>
                      <a:pt x="429446" y="252543"/>
                    </a:lnTo>
                    <a:lnTo>
                      <a:pt x="433062" y="256156"/>
                    </a:lnTo>
                    <a:lnTo>
                      <a:pt x="433062" y="259921"/>
                    </a:lnTo>
                    <a:lnTo>
                      <a:pt x="436672" y="259921"/>
                    </a:lnTo>
                    <a:lnTo>
                      <a:pt x="436672" y="267144"/>
                    </a:lnTo>
                    <a:lnTo>
                      <a:pt x="440283" y="267144"/>
                    </a:lnTo>
                    <a:lnTo>
                      <a:pt x="440283" y="270757"/>
                    </a:lnTo>
                    <a:lnTo>
                      <a:pt x="443898" y="270757"/>
                    </a:lnTo>
                    <a:lnTo>
                      <a:pt x="443898" y="274221"/>
                    </a:lnTo>
                    <a:lnTo>
                      <a:pt x="447509" y="274221"/>
                    </a:lnTo>
                    <a:lnTo>
                      <a:pt x="447509" y="277832"/>
                    </a:lnTo>
                    <a:lnTo>
                      <a:pt x="451124" y="277832"/>
                    </a:lnTo>
                    <a:lnTo>
                      <a:pt x="451124" y="285209"/>
                    </a:lnTo>
                    <a:lnTo>
                      <a:pt x="454735" y="285209"/>
                    </a:lnTo>
                    <a:lnTo>
                      <a:pt x="454735" y="296046"/>
                    </a:lnTo>
                    <a:lnTo>
                      <a:pt x="458350" y="296046"/>
                    </a:lnTo>
                    <a:lnTo>
                      <a:pt x="458350" y="306733"/>
                    </a:lnTo>
                    <a:lnTo>
                      <a:pt x="461961" y="306733"/>
                    </a:lnTo>
                    <a:lnTo>
                      <a:pt x="461961" y="313959"/>
                    </a:lnTo>
                    <a:lnTo>
                      <a:pt x="465572" y="317572"/>
                    </a:lnTo>
                    <a:lnTo>
                      <a:pt x="465572" y="324798"/>
                    </a:lnTo>
                    <a:lnTo>
                      <a:pt x="469187" y="324798"/>
                    </a:lnTo>
                    <a:lnTo>
                      <a:pt x="469187" y="332022"/>
                    </a:lnTo>
                    <a:lnTo>
                      <a:pt x="472798" y="332022"/>
                    </a:lnTo>
                    <a:lnTo>
                      <a:pt x="472798" y="339247"/>
                    </a:lnTo>
                    <a:lnTo>
                      <a:pt x="476413" y="339247"/>
                    </a:lnTo>
                    <a:lnTo>
                      <a:pt x="476413" y="350086"/>
                    </a:lnTo>
                    <a:lnTo>
                      <a:pt x="480023" y="350086"/>
                    </a:lnTo>
                    <a:lnTo>
                      <a:pt x="480023" y="360923"/>
                    </a:lnTo>
                    <a:lnTo>
                      <a:pt x="483639" y="364536"/>
                    </a:lnTo>
                    <a:lnTo>
                      <a:pt x="483639" y="375375"/>
                    </a:lnTo>
                    <a:lnTo>
                      <a:pt x="487249" y="375375"/>
                    </a:lnTo>
                    <a:lnTo>
                      <a:pt x="487249" y="389824"/>
                    </a:lnTo>
                    <a:lnTo>
                      <a:pt x="490860" y="389824"/>
                    </a:lnTo>
                    <a:lnTo>
                      <a:pt x="490860" y="407889"/>
                    </a:lnTo>
                    <a:lnTo>
                      <a:pt x="494475" y="407889"/>
                    </a:lnTo>
                    <a:lnTo>
                      <a:pt x="494475" y="429565"/>
                    </a:lnTo>
                    <a:lnTo>
                      <a:pt x="498086" y="433178"/>
                    </a:lnTo>
                    <a:lnTo>
                      <a:pt x="498086" y="440401"/>
                    </a:lnTo>
                    <a:lnTo>
                      <a:pt x="494475" y="440401"/>
                    </a:lnTo>
                    <a:lnTo>
                      <a:pt x="494475" y="454853"/>
                    </a:lnTo>
                    <a:lnTo>
                      <a:pt x="490860" y="454853"/>
                    </a:lnTo>
                    <a:lnTo>
                      <a:pt x="490860" y="462079"/>
                    </a:lnTo>
                    <a:lnTo>
                      <a:pt x="487249" y="462079"/>
                    </a:lnTo>
                    <a:lnTo>
                      <a:pt x="487249" y="490978"/>
                    </a:lnTo>
                    <a:lnTo>
                      <a:pt x="483639" y="490978"/>
                    </a:lnTo>
                    <a:lnTo>
                      <a:pt x="483639" y="494591"/>
                    </a:lnTo>
                    <a:lnTo>
                      <a:pt x="480023" y="498204"/>
                    </a:lnTo>
                    <a:lnTo>
                      <a:pt x="480023" y="501817"/>
                    </a:lnTo>
                    <a:lnTo>
                      <a:pt x="476413" y="501817"/>
                    </a:lnTo>
                    <a:lnTo>
                      <a:pt x="476413" y="509043"/>
                    </a:lnTo>
                    <a:lnTo>
                      <a:pt x="472798" y="509043"/>
                    </a:lnTo>
                    <a:lnTo>
                      <a:pt x="472798" y="512656"/>
                    </a:lnTo>
                    <a:lnTo>
                      <a:pt x="469187" y="516269"/>
                    </a:lnTo>
                    <a:lnTo>
                      <a:pt x="469187" y="519880"/>
                    </a:lnTo>
                    <a:lnTo>
                      <a:pt x="465572" y="519880"/>
                    </a:lnTo>
                    <a:lnTo>
                      <a:pt x="465572" y="523493"/>
                    </a:lnTo>
                    <a:lnTo>
                      <a:pt x="461961" y="523493"/>
                    </a:lnTo>
                    <a:lnTo>
                      <a:pt x="461961" y="534332"/>
                    </a:lnTo>
                    <a:lnTo>
                      <a:pt x="458350" y="534332"/>
                    </a:lnTo>
                    <a:lnTo>
                      <a:pt x="458350" y="541558"/>
                    </a:lnTo>
                    <a:lnTo>
                      <a:pt x="454735" y="541558"/>
                    </a:lnTo>
                    <a:lnTo>
                      <a:pt x="454735" y="545168"/>
                    </a:lnTo>
                    <a:lnTo>
                      <a:pt x="458350" y="548781"/>
                    </a:lnTo>
                    <a:lnTo>
                      <a:pt x="458350" y="559620"/>
                    </a:lnTo>
                    <a:lnTo>
                      <a:pt x="454735" y="559620"/>
                    </a:lnTo>
                    <a:lnTo>
                      <a:pt x="454735" y="566846"/>
                    </a:lnTo>
                    <a:lnTo>
                      <a:pt x="451124" y="566846"/>
                    </a:lnTo>
                    <a:lnTo>
                      <a:pt x="451124" y="570457"/>
                    </a:lnTo>
                    <a:lnTo>
                      <a:pt x="447509" y="570457"/>
                    </a:lnTo>
                    <a:lnTo>
                      <a:pt x="447509" y="574070"/>
                    </a:lnTo>
                    <a:lnTo>
                      <a:pt x="443898" y="574070"/>
                    </a:lnTo>
                    <a:lnTo>
                      <a:pt x="443898" y="577683"/>
                    </a:lnTo>
                    <a:lnTo>
                      <a:pt x="440283" y="577683"/>
                    </a:lnTo>
                    <a:lnTo>
                      <a:pt x="440283" y="581296"/>
                    </a:lnTo>
                    <a:lnTo>
                      <a:pt x="436672" y="581296"/>
                    </a:lnTo>
                    <a:lnTo>
                      <a:pt x="436672" y="584909"/>
                    </a:lnTo>
                    <a:lnTo>
                      <a:pt x="433062" y="584909"/>
                    </a:lnTo>
                    <a:lnTo>
                      <a:pt x="433062" y="588522"/>
                    </a:lnTo>
                    <a:lnTo>
                      <a:pt x="429446" y="588522"/>
                    </a:lnTo>
                    <a:lnTo>
                      <a:pt x="429446" y="592135"/>
                    </a:lnTo>
                    <a:lnTo>
                      <a:pt x="425836" y="592135"/>
                    </a:lnTo>
                    <a:lnTo>
                      <a:pt x="425836" y="595748"/>
                    </a:lnTo>
                    <a:lnTo>
                      <a:pt x="422221" y="595748"/>
                    </a:lnTo>
                    <a:lnTo>
                      <a:pt x="422221" y="602971"/>
                    </a:lnTo>
                    <a:lnTo>
                      <a:pt x="418610" y="602971"/>
                    </a:lnTo>
                    <a:lnTo>
                      <a:pt x="418610" y="639099"/>
                    </a:lnTo>
                    <a:lnTo>
                      <a:pt x="414995" y="642712"/>
                    </a:lnTo>
                    <a:lnTo>
                      <a:pt x="414995" y="660774"/>
                    </a:lnTo>
                    <a:lnTo>
                      <a:pt x="411384" y="664387"/>
                    </a:lnTo>
                    <a:lnTo>
                      <a:pt x="411384" y="671613"/>
                    </a:lnTo>
                    <a:lnTo>
                      <a:pt x="407773" y="675226"/>
                    </a:lnTo>
                    <a:lnTo>
                      <a:pt x="407773" y="682450"/>
                    </a:lnTo>
                    <a:lnTo>
                      <a:pt x="404158" y="686063"/>
                    </a:lnTo>
                    <a:lnTo>
                      <a:pt x="404158" y="693289"/>
                    </a:lnTo>
                    <a:lnTo>
                      <a:pt x="400547" y="696902"/>
                    </a:lnTo>
                    <a:lnTo>
                      <a:pt x="400547" y="700515"/>
                    </a:lnTo>
                    <a:lnTo>
                      <a:pt x="396932" y="704125"/>
                    </a:lnTo>
                    <a:lnTo>
                      <a:pt x="393321" y="711351"/>
                    </a:lnTo>
                    <a:lnTo>
                      <a:pt x="389706" y="714964"/>
                    </a:lnTo>
                    <a:lnTo>
                      <a:pt x="386095" y="718577"/>
                    </a:lnTo>
                    <a:lnTo>
                      <a:pt x="382485" y="722190"/>
                    </a:lnTo>
                    <a:lnTo>
                      <a:pt x="378869" y="725803"/>
                    </a:lnTo>
                    <a:lnTo>
                      <a:pt x="378869" y="729414"/>
                    </a:lnTo>
                    <a:lnTo>
                      <a:pt x="375259" y="733027"/>
                    </a:lnTo>
                    <a:lnTo>
                      <a:pt x="375259" y="736640"/>
                    </a:lnTo>
                    <a:lnTo>
                      <a:pt x="371644" y="740253"/>
                    </a:lnTo>
                    <a:lnTo>
                      <a:pt x="375259" y="743866"/>
                    </a:lnTo>
                    <a:lnTo>
                      <a:pt x="375259" y="747479"/>
                    </a:lnTo>
                    <a:lnTo>
                      <a:pt x="378869" y="751092"/>
                    </a:lnTo>
                    <a:lnTo>
                      <a:pt x="382485" y="758315"/>
                    </a:lnTo>
                    <a:lnTo>
                      <a:pt x="386095" y="758315"/>
                    </a:lnTo>
                    <a:lnTo>
                      <a:pt x="389706" y="761928"/>
                    </a:lnTo>
                    <a:lnTo>
                      <a:pt x="389706" y="769154"/>
                    </a:lnTo>
                    <a:lnTo>
                      <a:pt x="393321" y="769154"/>
                    </a:lnTo>
                    <a:lnTo>
                      <a:pt x="393321" y="772767"/>
                    </a:lnTo>
                    <a:lnTo>
                      <a:pt x="396932" y="772767"/>
                    </a:lnTo>
                    <a:lnTo>
                      <a:pt x="396932" y="783604"/>
                    </a:lnTo>
                    <a:lnTo>
                      <a:pt x="400547" y="787217"/>
                    </a:lnTo>
                    <a:lnTo>
                      <a:pt x="400547" y="790830"/>
                    </a:lnTo>
                    <a:lnTo>
                      <a:pt x="404158" y="790830"/>
                    </a:lnTo>
                    <a:lnTo>
                      <a:pt x="404158" y="805282"/>
                    </a:lnTo>
                    <a:lnTo>
                      <a:pt x="407773" y="805282"/>
                    </a:lnTo>
                    <a:lnTo>
                      <a:pt x="407773" y="848633"/>
                    </a:lnTo>
                    <a:lnTo>
                      <a:pt x="404158" y="848633"/>
                    </a:lnTo>
                    <a:lnTo>
                      <a:pt x="400547" y="852246"/>
                    </a:lnTo>
                    <a:lnTo>
                      <a:pt x="407773" y="852246"/>
                    </a:lnTo>
                    <a:lnTo>
                      <a:pt x="407773" y="859472"/>
                    </a:lnTo>
                    <a:lnTo>
                      <a:pt x="411384" y="859472"/>
                    </a:lnTo>
                    <a:lnTo>
                      <a:pt x="414995" y="863082"/>
                    </a:lnTo>
                    <a:lnTo>
                      <a:pt x="414995" y="866695"/>
                    </a:lnTo>
                    <a:lnTo>
                      <a:pt x="418610" y="866695"/>
                    </a:lnTo>
                    <a:lnTo>
                      <a:pt x="418610" y="873921"/>
                    </a:lnTo>
                    <a:lnTo>
                      <a:pt x="422221" y="873921"/>
                    </a:lnTo>
                    <a:lnTo>
                      <a:pt x="422221" y="877534"/>
                    </a:lnTo>
                    <a:lnTo>
                      <a:pt x="425836" y="881147"/>
                    </a:lnTo>
                    <a:lnTo>
                      <a:pt x="429446" y="881147"/>
                    </a:lnTo>
                    <a:lnTo>
                      <a:pt x="429446" y="884760"/>
                    </a:lnTo>
                    <a:lnTo>
                      <a:pt x="433062" y="884760"/>
                    </a:lnTo>
                    <a:lnTo>
                      <a:pt x="433062" y="888371"/>
                    </a:lnTo>
                    <a:lnTo>
                      <a:pt x="436672" y="888371"/>
                    </a:lnTo>
                    <a:lnTo>
                      <a:pt x="436672" y="891984"/>
                    </a:lnTo>
                    <a:lnTo>
                      <a:pt x="440283" y="891984"/>
                    </a:lnTo>
                    <a:lnTo>
                      <a:pt x="440283" y="895597"/>
                    </a:lnTo>
                    <a:lnTo>
                      <a:pt x="404158" y="895597"/>
                    </a:lnTo>
                    <a:lnTo>
                      <a:pt x="396932" y="891984"/>
                    </a:lnTo>
                    <a:lnTo>
                      <a:pt x="386095" y="888371"/>
                    </a:lnTo>
                    <a:lnTo>
                      <a:pt x="382485" y="891984"/>
                    </a:lnTo>
                    <a:lnTo>
                      <a:pt x="371644" y="891984"/>
                    </a:lnTo>
                    <a:lnTo>
                      <a:pt x="364418" y="895597"/>
                    </a:lnTo>
                    <a:lnTo>
                      <a:pt x="353581" y="899210"/>
                    </a:lnTo>
                    <a:lnTo>
                      <a:pt x="346355" y="899210"/>
                    </a:lnTo>
                    <a:lnTo>
                      <a:pt x="339129" y="902823"/>
                    </a:lnTo>
                    <a:lnTo>
                      <a:pt x="335518" y="902823"/>
                    </a:lnTo>
                    <a:lnTo>
                      <a:pt x="328292" y="906436"/>
                    </a:lnTo>
                    <a:lnTo>
                      <a:pt x="321067" y="910049"/>
                    </a:lnTo>
                    <a:lnTo>
                      <a:pt x="317456" y="913662"/>
                    </a:lnTo>
                    <a:lnTo>
                      <a:pt x="310230" y="913662"/>
                    </a:lnTo>
                    <a:lnTo>
                      <a:pt x="299393" y="917272"/>
                    </a:lnTo>
                    <a:lnTo>
                      <a:pt x="252427" y="917272"/>
                    </a:lnTo>
                    <a:lnTo>
                      <a:pt x="234364" y="920885"/>
                    </a:lnTo>
                    <a:lnTo>
                      <a:pt x="230749" y="917272"/>
                    </a:lnTo>
                    <a:lnTo>
                      <a:pt x="227138" y="917272"/>
                    </a:lnTo>
                    <a:lnTo>
                      <a:pt x="227138" y="910049"/>
                    </a:lnTo>
                    <a:lnTo>
                      <a:pt x="223528" y="906436"/>
                    </a:lnTo>
                    <a:lnTo>
                      <a:pt x="219913" y="902823"/>
                    </a:lnTo>
                    <a:lnTo>
                      <a:pt x="219913" y="891984"/>
                    </a:lnTo>
                    <a:lnTo>
                      <a:pt x="216302" y="888371"/>
                    </a:lnTo>
                    <a:lnTo>
                      <a:pt x="205461" y="888371"/>
                    </a:lnTo>
                    <a:lnTo>
                      <a:pt x="201850" y="891984"/>
                    </a:lnTo>
                    <a:lnTo>
                      <a:pt x="194624" y="895597"/>
                    </a:lnTo>
                    <a:lnTo>
                      <a:pt x="187398" y="895597"/>
                    </a:lnTo>
                    <a:lnTo>
                      <a:pt x="183787" y="891984"/>
                    </a:lnTo>
                    <a:lnTo>
                      <a:pt x="180172" y="888371"/>
                    </a:lnTo>
                    <a:lnTo>
                      <a:pt x="172946" y="888371"/>
                    </a:lnTo>
                    <a:lnTo>
                      <a:pt x="172946" y="891984"/>
                    </a:lnTo>
                    <a:lnTo>
                      <a:pt x="169336" y="895597"/>
                    </a:lnTo>
                    <a:lnTo>
                      <a:pt x="169336" y="899210"/>
                    </a:lnTo>
                    <a:lnTo>
                      <a:pt x="165725" y="899210"/>
                    </a:lnTo>
                    <a:lnTo>
                      <a:pt x="165725" y="902823"/>
                    </a:lnTo>
                    <a:lnTo>
                      <a:pt x="158499" y="899210"/>
                    </a:lnTo>
                    <a:lnTo>
                      <a:pt x="147658" y="899210"/>
                    </a:lnTo>
                    <a:lnTo>
                      <a:pt x="140436" y="895597"/>
                    </a:lnTo>
                    <a:lnTo>
                      <a:pt x="133210" y="891984"/>
                    </a:lnTo>
                    <a:lnTo>
                      <a:pt x="125984" y="884760"/>
                    </a:lnTo>
                    <a:lnTo>
                      <a:pt x="122369" y="877534"/>
                    </a:lnTo>
                    <a:lnTo>
                      <a:pt x="118759" y="870308"/>
                    </a:lnTo>
                    <a:lnTo>
                      <a:pt x="118759" y="848633"/>
                    </a:lnTo>
                    <a:lnTo>
                      <a:pt x="122369" y="841407"/>
                    </a:lnTo>
                    <a:lnTo>
                      <a:pt x="125984" y="837794"/>
                    </a:lnTo>
                    <a:lnTo>
                      <a:pt x="129595" y="830570"/>
                    </a:lnTo>
                    <a:lnTo>
                      <a:pt x="129595" y="819731"/>
                    </a:lnTo>
                    <a:lnTo>
                      <a:pt x="125984" y="812505"/>
                    </a:lnTo>
                    <a:lnTo>
                      <a:pt x="122369" y="808892"/>
                    </a:lnTo>
                    <a:lnTo>
                      <a:pt x="118759" y="805282"/>
                    </a:lnTo>
                    <a:lnTo>
                      <a:pt x="118759" y="772767"/>
                    </a:lnTo>
                    <a:lnTo>
                      <a:pt x="115148" y="772767"/>
                    </a:lnTo>
                    <a:lnTo>
                      <a:pt x="107922" y="769154"/>
                    </a:lnTo>
                    <a:lnTo>
                      <a:pt x="107922" y="765541"/>
                    </a:lnTo>
                    <a:lnTo>
                      <a:pt x="111533" y="761928"/>
                    </a:lnTo>
                    <a:lnTo>
                      <a:pt x="111533" y="758315"/>
                    </a:lnTo>
                    <a:lnTo>
                      <a:pt x="107922" y="754705"/>
                    </a:lnTo>
                    <a:lnTo>
                      <a:pt x="104307" y="751092"/>
                    </a:lnTo>
                    <a:lnTo>
                      <a:pt x="93470" y="751092"/>
                    </a:lnTo>
                    <a:lnTo>
                      <a:pt x="89859" y="754705"/>
                    </a:lnTo>
                    <a:lnTo>
                      <a:pt x="86244" y="758315"/>
                    </a:lnTo>
                    <a:lnTo>
                      <a:pt x="82633" y="761928"/>
                    </a:lnTo>
                    <a:lnTo>
                      <a:pt x="79018" y="761928"/>
                    </a:lnTo>
                    <a:lnTo>
                      <a:pt x="75407" y="758315"/>
                    </a:lnTo>
                    <a:lnTo>
                      <a:pt x="79018" y="758315"/>
                    </a:lnTo>
                    <a:lnTo>
                      <a:pt x="79018" y="754705"/>
                    </a:lnTo>
                    <a:lnTo>
                      <a:pt x="71792" y="754705"/>
                    </a:lnTo>
                    <a:lnTo>
                      <a:pt x="68182" y="761928"/>
                    </a:lnTo>
                    <a:lnTo>
                      <a:pt x="57345" y="761928"/>
                    </a:lnTo>
                    <a:lnTo>
                      <a:pt x="50119" y="758315"/>
                    </a:lnTo>
                    <a:lnTo>
                      <a:pt x="42893" y="751092"/>
                    </a:lnTo>
                    <a:lnTo>
                      <a:pt x="46504" y="747479"/>
                    </a:lnTo>
                    <a:lnTo>
                      <a:pt x="50119" y="747479"/>
                    </a:lnTo>
                    <a:lnTo>
                      <a:pt x="53730" y="743866"/>
                    </a:lnTo>
                    <a:lnTo>
                      <a:pt x="60956" y="740253"/>
                    </a:lnTo>
                    <a:lnTo>
                      <a:pt x="64566" y="736640"/>
                    </a:lnTo>
                    <a:lnTo>
                      <a:pt x="68182" y="733027"/>
                    </a:lnTo>
                    <a:lnTo>
                      <a:pt x="82633" y="733027"/>
                    </a:lnTo>
                    <a:lnTo>
                      <a:pt x="82633" y="729414"/>
                    </a:lnTo>
                    <a:lnTo>
                      <a:pt x="79018" y="729414"/>
                    </a:lnTo>
                    <a:lnTo>
                      <a:pt x="75407" y="725803"/>
                    </a:lnTo>
                    <a:lnTo>
                      <a:pt x="75407" y="722190"/>
                    </a:lnTo>
                    <a:lnTo>
                      <a:pt x="79018" y="718577"/>
                    </a:lnTo>
                    <a:lnTo>
                      <a:pt x="82633" y="718577"/>
                    </a:lnTo>
                    <a:lnTo>
                      <a:pt x="89859" y="714964"/>
                    </a:lnTo>
                    <a:lnTo>
                      <a:pt x="97081" y="714964"/>
                    </a:lnTo>
                    <a:lnTo>
                      <a:pt x="100696" y="711351"/>
                    </a:lnTo>
                    <a:lnTo>
                      <a:pt x="104307" y="707738"/>
                    </a:lnTo>
                    <a:lnTo>
                      <a:pt x="104307" y="700515"/>
                    </a:lnTo>
                    <a:lnTo>
                      <a:pt x="107922" y="696902"/>
                    </a:lnTo>
                    <a:lnTo>
                      <a:pt x="107922" y="693289"/>
                    </a:lnTo>
                    <a:lnTo>
                      <a:pt x="111533" y="693289"/>
                    </a:lnTo>
                    <a:lnTo>
                      <a:pt x="115148" y="686063"/>
                    </a:lnTo>
                    <a:lnTo>
                      <a:pt x="118759" y="682450"/>
                    </a:lnTo>
                    <a:lnTo>
                      <a:pt x="118759" y="678837"/>
                    </a:lnTo>
                    <a:lnTo>
                      <a:pt x="115148" y="675226"/>
                    </a:lnTo>
                    <a:lnTo>
                      <a:pt x="111533" y="671613"/>
                    </a:lnTo>
                    <a:lnTo>
                      <a:pt x="107922" y="668000"/>
                    </a:lnTo>
                    <a:lnTo>
                      <a:pt x="100696" y="664387"/>
                    </a:lnTo>
                    <a:lnTo>
                      <a:pt x="97081" y="660774"/>
                    </a:lnTo>
                    <a:lnTo>
                      <a:pt x="97081" y="657161"/>
                    </a:lnTo>
                    <a:lnTo>
                      <a:pt x="93470" y="653548"/>
                    </a:lnTo>
                    <a:lnTo>
                      <a:pt x="93470" y="646325"/>
                    </a:lnTo>
                    <a:lnTo>
                      <a:pt x="86244" y="649935"/>
                    </a:lnTo>
                    <a:lnTo>
                      <a:pt x="71792" y="649935"/>
                    </a:lnTo>
                    <a:lnTo>
                      <a:pt x="68182" y="653548"/>
                    </a:lnTo>
                    <a:lnTo>
                      <a:pt x="64566" y="649935"/>
                    </a:lnTo>
                    <a:lnTo>
                      <a:pt x="53730" y="649935"/>
                    </a:lnTo>
                    <a:lnTo>
                      <a:pt x="53730" y="653548"/>
                    </a:lnTo>
                    <a:lnTo>
                      <a:pt x="50119" y="657161"/>
                    </a:lnTo>
                    <a:lnTo>
                      <a:pt x="46504" y="657161"/>
                    </a:lnTo>
                    <a:lnTo>
                      <a:pt x="46504" y="660774"/>
                    </a:lnTo>
                    <a:lnTo>
                      <a:pt x="35667" y="660774"/>
                    </a:lnTo>
                    <a:lnTo>
                      <a:pt x="32056" y="664387"/>
                    </a:lnTo>
                    <a:lnTo>
                      <a:pt x="24831" y="664387"/>
                    </a:lnTo>
                    <a:lnTo>
                      <a:pt x="21215" y="660774"/>
                    </a:lnTo>
                    <a:lnTo>
                      <a:pt x="17605" y="660774"/>
                    </a:lnTo>
                    <a:lnTo>
                      <a:pt x="10379" y="657161"/>
                    </a:lnTo>
                    <a:lnTo>
                      <a:pt x="-458" y="657161"/>
                    </a:lnTo>
                    <a:lnTo>
                      <a:pt x="3153" y="653548"/>
                    </a:lnTo>
                    <a:lnTo>
                      <a:pt x="6768" y="649935"/>
                    </a:lnTo>
                    <a:lnTo>
                      <a:pt x="6768" y="646325"/>
                    </a:lnTo>
                    <a:lnTo>
                      <a:pt x="10379" y="642712"/>
                    </a:lnTo>
                    <a:lnTo>
                      <a:pt x="13989" y="639099"/>
                    </a:lnTo>
                    <a:lnTo>
                      <a:pt x="21215" y="635486"/>
                    </a:lnTo>
                    <a:lnTo>
                      <a:pt x="21215" y="628260"/>
                    </a:lnTo>
                    <a:lnTo>
                      <a:pt x="24831" y="624647"/>
                    </a:lnTo>
                    <a:lnTo>
                      <a:pt x="32056" y="624647"/>
                    </a:lnTo>
                    <a:lnTo>
                      <a:pt x="32056" y="621036"/>
                    </a:lnTo>
                    <a:lnTo>
                      <a:pt x="28441" y="621036"/>
                    </a:lnTo>
                    <a:lnTo>
                      <a:pt x="28441" y="617423"/>
                    </a:lnTo>
                    <a:lnTo>
                      <a:pt x="32056" y="613810"/>
                    </a:lnTo>
                    <a:lnTo>
                      <a:pt x="28441" y="610197"/>
                    </a:lnTo>
                    <a:lnTo>
                      <a:pt x="28441" y="599358"/>
                    </a:lnTo>
                    <a:lnTo>
                      <a:pt x="32056" y="595748"/>
                    </a:lnTo>
                    <a:lnTo>
                      <a:pt x="32056" y="592135"/>
                    </a:lnTo>
                    <a:lnTo>
                      <a:pt x="35667" y="584909"/>
                    </a:lnTo>
                    <a:lnTo>
                      <a:pt x="35667" y="574070"/>
                    </a:lnTo>
                    <a:lnTo>
                      <a:pt x="32056" y="570457"/>
                    </a:lnTo>
                    <a:lnTo>
                      <a:pt x="32056" y="566846"/>
                    </a:lnTo>
                    <a:lnTo>
                      <a:pt x="42893" y="566846"/>
                    </a:lnTo>
                    <a:lnTo>
                      <a:pt x="42893" y="570457"/>
                    </a:lnTo>
                    <a:lnTo>
                      <a:pt x="46504" y="570457"/>
                    </a:lnTo>
                    <a:lnTo>
                      <a:pt x="46504" y="566846"/>
                    </a:lnTo>
                    <a:lnTo>
                      <a:pt x="50119" y="566846"/>
                    </a:lnTo>
                    <a:lnTo>
                      <a:pt x="50119" y="556007"/>
                    </a:lnTo>
                    <a:lnTo>
                      <a:pt x="60956" y="556007"/>
                    </a:lnTo>
                    <a:lnTo>
                      <a:pt x="60956" y="552394"/>
                    </a:lnTo>
                    <a:lnTo>
                      <a:pt x="64566" y="548781"/>
                    </a:lnTo>
                    <a:lnTo>
                      <a:pt x="64566" y="545168"/>
                    </a:lnTo>
                    <a:lnTo>
                      <a:pt x="68182" y="541558"/>
                    </a:lnTo>
                    <a:lnTo>
                      <a:pt x="68182" y="537945"/>
                    </a:lnTo>
                    <a:lnTo>
                      <a:pt x="71792" y="534332"/>
                    </a:lnTo>
                    <a:lnTo>
                      <a:pt x="75407" y="534332"/>
                    </a:lnTo>
                    <a:lnTo>
                      <a:pt x="82633" y="530719"/>
                    </a:lnTo>
                    <a:lnTo>
                      <a:pt x="86244" y="530719"/>
                    </a:lnTo>
                    <a:lnTo>
                      <a:pt x="86244" y="527106"/>
                    </a:lnTo>
                    <a:lnTo>
                      <a:pt x="89859" y="527106"/>
                    </a:lnTo>
                    <a:lnTo>
                      <a:pt x="89859" y="505430"/>
                    </a:lnTo>
                    <a:lnTo>
                      <a:pt x="93470" y="505430"/>
                    </a:lnTo>
                    <a:lnTo>
                      <a:pt x="93470" y="501817"/>
                    </a:lnTo>
                    <a:lnTo>
                      <a:pt x="93470" y="501817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884" cap="sq">
                <a:solidFill>
                  <a:schemeClr val="bg1">
                    <a:lumMod val="50000"/>
                  </a:schemeClr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86A9606-CE9C-7726-83B5-9118A4B239D1}"/>
                </a:ext>
              </a:extLst>
            </p:cNvPr>
            <p:cNvGrpSpPr/>
            <p:nvPr/>
          </p:nvGrpSpPr>
          <p:grpSpPr>
            <a:xfrm>
              <a:off x="4163788" y="1216275"/>
              <a:ext cx="2773385" cy="4997243"/>
              <a:chOff x="4163788" y="1216275"/>
              <a:chExt cx="2773385" cy="4997243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4D015CA-9FB4-5B0D-02B2-235B5253BCE3}"/>
                  </a:ext>
                </a:extLst>
              </p:cNvPr>
              <p:cNvSpPr txBox="1"/>
              <p:nvPr/>
            </p:nvSpPr>
            <p:spPr>
              <a:xfrm>
                <a:off x="5246617" y="1216275"/>
                <a:ext cx="56297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dirty="0" err="1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อ.ชื่นชม</a:t>
                </a:r>
                <a:endParaRPr lang="en-US" sz="900" dirty="0">
                  <a:solidFill>
                    <a:srgbClr val="000000"/>
                  </a:solidFill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2B744C2-F061-977F-98A3-6F3FE7C0C287}"/>
                  </a:ext>
                </a:extLst>
              </p:cNvPr>
              <p:cNvSpPr txBox="1"/>
              <p:nvPr/>
            </p:nvSpPr>
            <p:spPr>
              <a:xfrm>
                <a:off x="4750903" y="1750565"/>
                <a:ext cx="67678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th-TH" sz="900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อ.เ</a:t>
                </a:r>
                <a:r>
                  <a:rPr lang="en-US" sz="900" dirty="0" err="1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ชียงยืน</a:t>
                </a:r>
                <a:endParaRPr lang="en-US" sz="900" dirty="0">
                  <a:solidFill>
                    <a:srgbClr val="000000"/>
                  </a:solidFill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8BA1986-7324-150C-32F2-595FD703C0D9}"/>
                  </a:ext>
                </a:extLst>
              </p:cNvPr>
              <p:cNvSpPr txBox="1"/>
              <p:nvPr/>
            </p:nvSpPr>
            <p:spPr>
              <a:xfrm>
                <a:off x="4440467" y="2513322"/>
                <a:ext cx="75693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dirty="0" err="1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อ.โกสุมพิสัย</a:t>
                </a:r>
                <a:endParaRPr lang="en-US" sz="900" dirty="0">
                  <a:solidFill>
                    <a:srgbClr val="000000"/>
                  </a:solidFill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7FE9D9-D3F0-9015-C4E6-7DEBE942DEBC}"/>
                  </a:ext>
                </a:extLst>
              </p:cNvPr>
              <p:cNvSpPr txBox="1"/>
              <p:nvPr/>
            </p:nvSpPr>
            <p:spPr>
              <a:xfrm>
                <a:off x="4163788" y="3512110"/>
                <a:ext cx="55335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dirty="0" err="1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อ.กุดรัง</a:t>
                </a:r>
                <a:endParaRPr lang="en-US" sz="900" dirty="0">
                  <a:solidFill>
                    <a:srgbClr val="000000"/>
                  </a:solidFill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76D57B-443A-98A4-04ED-5889712A07C2}"/>
                  </a:ext>
                </a:extLst>
              </p:cNvPr>
              <p:cNvSpPr txBox="1"/>
              <p:nvPr/>
            </p:nvSpPr>
            <p:spPr>
              <a:xfrm>
                <a:off x="5041937" y="3873997"/>
                <a:ext cx="55656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อ.บรบือ</a:t>
                </a:r>
                <a:endParaRPr lang="en-US" sz="900" dirty="0">
                  <a:solidFill>
                    <a:srgbClr val="000000"/>
                  </a:solidFill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973D31F-4A8A-5049-E366-F6D00CC449EE}"/>
                  </a:ext>
                </a:extLst>
              </p:cNvPr>
              <p:cNvSpPr txBox="1"/>
              <p:nvPr/>
            </p:nvSpPr>
            <p:spPr>
              <a:xfrm>
                <a:off x="5703147" y="2379094"/>
                <a:ext cx="76335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dirty="0" err="1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อ.กันทรวิชัย</a:t>
                </a:r>
                <a:endParaRPr lang="en-US" sz="900" dirty="0">
                  <a:solidFill>
                    <a:srgbClr val="000000"/>
                  </a:solidFill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DA4C3BC-48CA-02A4-7DC6-3ED33DB53423}"/>
                  </a:ext>
                </a:extLst>
              </p:cNvPr>
              <p:cNvSpPr txBox="1"/>
              <p:nvPr/>
            </p:nvSpPr>
            <p:spPr>
              <a:xfrm>
                <a:off x="5717609" y="2991460"/>
                <a:ext cx="109998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dirty="0" err="1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อ.เมืองมหาสารคาม</a:t>
                </a:r>
                <a:endParaRPr lang="en-US" sz="900" dirty="0">
                  <a:solidFill>
                    <a:srgbClr val="000000"/>
                  </a:solidFill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98C68C9-0190-2C28-9DD4-13421D065BB3}"/>
                  </a:ext>
                </a:extLst>
              </p:cNvPr>
              <p:cNvSpPr txBox="1"/>
              <p:nvPr/>
            </p:nvSpPr>
            <p:spPr>
              <a:xfrm>
                <a:off x="6396640" y="3429000"/>
                <a:ext cx="54053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00" dirty="0" err="1">
                    <a:solidFill>
                      <a:srgbClr val="000000"/>
                    </a:solidFill>
                    <a:cs typeface="Anakotmai Light" panose="00000400000000000000" pitchFamily="2" charset="-34"/>
                    <a:sym typeface="TH Sarabun New"/>
                    <a:rtl val="0"/>
                  </a:rPr>
                  <a:t>อ.แกดำ</a:t>
                </a:r>
                <a:endParaRPr lang="en-US" sz="900" dirty="0">
                  <a:solidFill>
                    <a:srgbClr val="000000"/>
                  </a:solidFill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4C2480-A4C7-01BC-0763-FC2F58F62772}"/>
                  </a:ext>
                </a:extLst>
              </p:cNvPr>
              <p:cNvSpPr txBox="1"/>
              <p:nvPr/>
            </p:nvSpPr>
            <p:spPr>
              <a:xfrm>
                <a:off x="6146103" y="4287723"/>
                <a:ext cx="684803" cy="230832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>
                  <a:defRPr sz="900">
                    <a:solidFill>
                      <a:srgbClr val="000000"/>
                    </a:solidFill>
                    <a:cs typeface="Anakotmai Light" panose="00000400000000000000" pitchFamily="2" charset="-34"/>
                    <a:rtl val="0"/>
                  </a:defRPr>
                </a:lvl1pPr>
              </a:lstStyle>
              <a:p>
                <a:r>
                  <a:rPr lang="en-US" dirty="0" err="1">
                    <a:sym typeface="TH Sarabun New"/>
                  </a:rPr>
                  <a:t>อ.วาปีปทุม</a:t>
                </a:r>
                <a:endParaRPr lang="en-US" dirty="0">
                  <a:sym typeface="TH Sarabun New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3BBB8B-BB4E-A861-AEB5-3BBBC271D928}"/>
                  </a:ext>
                </a:extLst>
              </p:cNvPr>
              <p:cNvSpPr txBox="1"/>
              <p:nvPr/>
            </p:nvSpPr>
            <p:spPr>
              <a:xfrm>
                <a:off x="5669823" y="4977635"/>
                <a:ext cx="550151" cy="230832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>
                  <a:defRPr sz="900">
                    <a:solidFill>
                      <a:srgbClr val="000000"/>
                    </a:solidFill>
                    <a:cs typeface="Anakotmai Light" panose="00000400000000000000" pitchFamily="2" charset="-34"/>
                    <a:rtl val="0"/>
                  </a:defRPr>
                </a:lvl1pPr>
              </a:lstStyle>
              <a:p>
                <a:r>
                  <a:rPr lang="en-US" dirty="0" err="1">
                    <a:sym typeface="TH Sarabun New"/>
                  </a:rPr>
                  <a:t>อ.นาดูน</a:t>
                </a:r>
                <a:endParaRPr lang="en-US" dirty="0">
                  <a:sym typeface="TH Sarabun New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BCC2528-1713-E452-320E-D27D3BF8801A}"/>
                  </a:ext>
                </a:extLst>
              </p:cNvPr>
              <p:cNvSpPr txBox="1"/>
              <p:nvPr/>
            </p:nvSpPr>
            <p:spPr>
              <a:xfrm>
                <a:off x="4736785" y="4605149"/>
                <a:ext cx="646331" cy="230832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>
                  <a:defRPr sz="900">
                    <a:solidFill>
                      <a:srgbClr val="000000"/>
                    </a:solidFill>
                    <a:cs typeface="Anakotmai Light" panose="00000400000000000000" pitchFamily="2" charset="-34"/>
                    <a:rtl val="0"/>
                  </a:defRPr>
                </a:lvl1pPr>
              </a:lstStyle>
              <a:p>
                <a:r>
                  <a:rPr lang="en-US" dirty="0" err="1">
                    <a:sym typeface="TH Sarabun New"/>
                  </a:rPr>
                  <a:t>อ.นา</a:t>
                </a:r>
                <a:r>
                  <a:rPr lang="th-TH">
                    <a:sym typeface="TH Sarabun New"/>
                  </a:rPr>
                  <a:t>เชือก</a:t>
                </a:r>
                <a:endParaRPr lang="en-US" dirty="0">
                  <a:sym typeface="TH Sarabun New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1DEC33C-6F33-6BB2-0F4D-FF8D489771CB}"/>
                  </a:ext>
                </a:extLst>
              </p:cNvPr>
              <p:cNvSpPr txBox="1"/>
              <p:nvPr/>
            </p:nvSpPr>
            <p:spPr>
              <a:xfrm>
                <a:off x="4844678" y="5321571"/>
                <a:ext cx="784189" cy="230832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>
                  <a:defRPr sz="900">
                    <a:solidFill>
                      <a:srgbClr val="000000"/>
                    </a:solidFill>
                    <a:cs typeface="Anakotmai Light" panose="00000400000000000000" pitchFamily="2" charset="-34"/>
                    <a:rtl val="0"/>
                  </a:defRPr>
                </a:lvl1pPr>
              </a:lstStyle>
              <a:p>
                <a:r>
                  <a:rPr lang="en-US" dirty="0" err="1">
                    <a:sym typeface="TH Sarabun New"/>
                  </a:rPr>
                  <a:t>อ.ยางสีสุราช</a:t>
                </a:r>
                <a:endParaRPr lang="en-US" dirty="0">
                  <a:sym typeface="TH Sarabun New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9E00380-870F-EE12-CD2B-DDC57174BBD9}"/>
                  </a:ext>
                </a:extLst>
              </p:cNvPr>
              <p:cNvSpPr txBox="1"/>
              <p:nvPr/>
            </p:nvSpPr>
            <p:spPr>
              <a:xfrm>
                <a:off x="5468519" y="5982686"/>
                <a:ext cx="962123" cy="230832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>
                  <a:defRPr sz="900">
                    <a:solidFill>
                      <a:srgbClr val="000000"/>
                    </a:solidFill>
                    <a:cs typeface="Anakotmai Light" panose="00000400000000000000" pitchFamily="2" charset="-34"/>
                    <a:rtl val="0"/>
                  </a:defRPr>
                </a:lvl1pPr>
              </a:lstStyle>
              <a:p>
                <a:r>
                  <a:rPr lang="en-US" dirty="0" err="1">
                    <a:sym typeface="TH Sarabun New"/>
                  </a:rPr>
                  <a:t>อ.พยัคฆภูมิพิสัย</a:t>
                </a:r>
                <a:endParaRPr lang="en-US" dirty="0">
                  <a:sym typeface="TH Sarabun New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005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C0790022-407A-4A60-A9C2-FD8C0F726827}"/>
              </a:ext>
            </a:extLst>
          </p:cNvPr>
          <p:cNvGrpSpPr/>
          <p:nvPr/>
        </p:nvGrpSpPr>
        <p:grpSpPr>
          <a:xfrm>
            <a:off x="906183" y="1237576"/>
            <a:ext cx="4389962" cy="4121096"/>
            <a:chOff x="9680243" y="1332279"/>
            <a:chExt cx="1731924" cy="1625851"/>
          </a:xfrm>
        </p:grpSpPr>
        <p:sp>
          <p:nvSpPr>
            <p:cNvPr id="59" name="อำนาจเจริญ">
              <a:extLst>
                <a:ext uri="{FF2B5EF4-FFF2-40B4-BE49-F238E27FC236}">
                  <a16:creationId xmlns:a16="http://schemas.microsoft.com/office/drawing/2014/main" id="{1B4EACA1-1D5F-4411-81C4-02A0BA537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5072" y="2151606"/>
              <a:ext cx="228607" cy="274328"/>
            </a:xfrm>
            <a:custGeom>
              <a:avLst/>
              <a:gdLst>
                <a:gd name="T0" fmla="*/ 517 w 555"/>
                <a:gd name="T1" fmla="*/ 223 h 672"/>
                <a:gd name="T2" fmla="*/ 537 w 555"/>
                <a:gd name="T3" fmla="*/ 275 h 672"/>
                <a:gd name="T4" fmla="*/ 475 w 555"/>
                <a:gd name="T5" fmla="*/ 379 h 672"/>
                <a:gd name="T6" fmla="*/ 475 w 555"/>
                <a:gd name="T7" fmla="*/ 447 h 672"/>
                <a:gd name="T8" fmla="*/ 433 w 555"/>
                <a:gd name="T9" fmla="*/ 468 h 672"/>
                <a:gd name="T10" fmla="*/ 430 w 555"/>
                <a:gd name="T11" fmla="*/ 486 h 672"/>
                <a:gd name="T12" fmla="*/ 430 w 555"/>
                <a:gd name="T13" fmla="*/ 486 h 672"/>
                <a:gd name="T14" fmla="*/ 417 w 555"/>
                <a:gd name="T15" fmla="*/ 562 h 672"/>
                <a:gd name="T16" fmla="*/ 446 w 555"/>
                <a:gd name="T17" fmla="*/ 581 h 672"/>
                <a:gd name="T18" fmla="*/ 449 w 555"/>
                <a:gd name="T19" fmla="*/ 599 h 672"/>
                <a:gd name="T20" fmla="*/ 449 w 555"/>
                <a:gd name="T21" fmla="*/ 619 h 672"/>
                <a:gd name="T22" fmla="*/ 402 w 555"/>
                <a:gd name="T23" fmla="*/ 651 h 672"/>
                <a:gd name="T24" fmla="*/ 329 w 555"/>
                <a:gd name="T25" fmla="*/ 619 h 672"/>
                <a:gd name="T26" fmla="*/ 303 w 555"/>
                <a:gd name="T27" fmla="*/ 583 h 672"/>
                <a:gd name="T28" fmla="*/ 209 w 555"/>
                <a:gd name="T29" fmla="*/ 562 h 672"/>
                <a:gd name="T30" fmla="*/ 146 w 555"/>
                <a:gd name="T31" fmla="*/ 614 h 672"/>
                <a:gd name="T32" fmla="*/ 136 w 555"/>
                <a:gd name="T33" fmla="*/ 672 h 672"/>
                <a:gd name="T34" fmla="*/ 103 w 555"/>
                <a:gd name="T35" fmla="*/ 658 h 672"/>
                <a:gd name="T36" fmla="*/ 47 w 555"/>
                <a:gd name="T37" fmla="*/ 635 h 672"/>
                <a:gd name="T38" fmla="*/ 0 w 555"/>
                <a:gd name="T39" fmla="*/ 489 h 672"/>
                <a:gd name="T40" fmla="*/ 26 w 555"/>
                <a:gd name="T41" fmla="*/ 353 h 672"/>
                <a:gd name="T42" fmla="*/ 94 w 555"/>
                <a:gd name="T43" fmla="*/ 280 h 672"/>
                <a:gd name="T44" fmla="*/ 99 w 555"/>
                <a:gd name="T45" fmla="*/ 197 h 672"/>
                <a:gd name="T46" fmla="*/ 204 w 555"/>
                <a:gd name="T47" fmla="*/ 134 h 672"/>
                <a:gd name="T48" fmla="*/ 334 w 555"/>
                <a:gd name="T49" fmla="*/ 171 h 672"/>
                <a:gd name="T50" fmla="*/ 350 w 555"/>
                <a:gd name="T51" fmla="*/ 155 h 672"/>
                <a:gd name="T52" fmla="*/ 339 w 555"/>
                <a:gd name="T53" fmla="*/ 88 h 672"/>
                <a:gd name="T54" fmla="*/ 350 w 555"/>
                <a:gd name="T55" fmla="*/ 87 h 672"/>
                <a:gd name="T56" fmla="*/ 350 w 555"/>
                <a:gd name="T57" fmla="*/ 87 h 672"/>
                <a:gd name="T58" fmla="*/ 357 w 555"/>
                <a:gd name="T59" fmla="*/ 80 h 672"/>
                <a:gd name="T60" fmla="*/ 359 w 555"/>
                <a:gd name="T61" fmla="*/ 79 h 672"/>
                <a:gd name="T62" fmla="*/ 391 w 555"/>
                <a:gd name="T63" fmla="*/ 56 h 672"/>
                <a:gd name="T64" fmla="*/ 407 w 555"/>
                <a:gd name="T65" fmla="*/ 46 h 672"/>
                <a:gd name="T66" fmla="*/ 438 w 555"/>
                <a:gd name="T67" fmla="*/ 20 h 672"/>
                <a:gd name="T68" fmla="*/ 464 w 555"/>
                <a:gd name="T69" fmla="*/ 20 h 672"/>
                <a:gd name="T70" fmla="*/ 488 w 555"/>
                <a:gd name="T71" fmla="*/ 0 h 672"/>
                <a:gd name="T72" fmla="*/ 527 w 555"/>
                <a:gd name="T73" fmla="*/ 33 h 672"/>
                <a:gd name="T74" fmla="*/ 527 w 555"/>
                <a:gd name="T75" fmla="*/ 93 h 672"/>
                <a:gd name="T76" fmla="*/ 547 w 555"/>
                <a:gd name="T77" fmla="*/ 156 h 672"/>
                <a:gd name="T78" fmla="*/ 549 w 555"/>
                <a:gd name="T79" fmla="*/ 161 h 672"/>
                <a:gd name="T80" fmla="*/ 550 w 555"/>
                <a:gd name="T81" fmla="*/ 162 h 672"/>
                <a:gd name="T82" fmla="*/ 551 w 555"/>
                <a:gd name="T83" fmla="*/ 164 h 672"/>
                <a:gd name="T84" fmla="*/ 551 w 555"/>
                <a:gd name="T85" fmla="*/ 165 h 672"/>
                <a:gd name="T86" fmla="*/ 555 w 555"/>
                <a:gd name="T87" fmla="*/ 166 h 672"/>
                <a:gd name="T88" fmla="*/ 517 w 555"/>
                <a:gd name="T89" fmla="*/ 223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5" h="672">
                  <a:moveTo>
                    <a:pt x="517" y="223"/>
                  </a:moveTo>
                  <a:cubicBezTo>
                    <a:pt x="537" y="275"/>
                    <a:pt x="537" y="275"/>
                    <a:pt x="537" y="275"/>
                  </a:cubicBezTo>
                  <a:cubicBezTo>
                    <a:pt x="475" y="379"/>
                    <a:pt x="475" y="379"/>
                    <a:pt x="475" y="379"/>
                  </a:cubicBezTo>
                  <a:cubicBezTo>
                    <a:pt x="475" y="447"/>
                    <a:pt x="475" y="447"/>
                    <a:pt x="475" y="447"/>
                  </a:cubicBezTo>
                  <a:cubicBezTo>
                    <a:pt x="433" y="468"/>
                    <a:pt x="433" y="468"/>
                    <a:pt x="433" y="468"/>
                  </a:cubicBezTo>
                  <a:cubicBezTo>
                    <a:pt x="430" y="486"/>
                    <a:pt x="430" y="486"/>
                    <a:pt x="430" y="486"/>
                  </a:cubicBezTo>
                  <a:cubicBezTo>
                    <a:pt x="430" y="486"/>
                    <a:pt x="430" y="486"/>
                    <a:pt x="430" y="486"/>
                  </a:cubicBezTo>
                  <a:cubicBezTo>
                    <a:pt x="417" y="562"/>
                    <a:pt x="417" y="562"/>
                    <a:pt x="417" y="562"/>
                  </a:cubicBezTo>
                  <a:cubicBezTo>
                    <a:pt x="446" y="581"/>
                    <a:pt x="446" y="581"/>
                    <a:pt x="446" y="581"/>
                  </a:cubicBezTo>
                  <a:cubicBezTo>
                    <a:pt x="449" y="599"/>
                    <a:pt x="449" y="599"/>
                    <a:pt x="449" y="599"/>
                  </a:cubicBezTo>
                  <a:cubicBezTo>
                    <a:pt x="449" y="619"/>
                    <a:pt x="449" y="619"/>
                    <a:pt x="449" y="619"/>
                  </a:cubicBezTo>
                  <a:cubicBezTo>
                    <a:pt x="402" y="651"/>
                    <a:pt x="402" y="651"/>
                    <a:pt x="402" y="651"/>
                  </a:cubicBezTo>
                  <a:cubicBezTo>
                    <a:pt x="329" y="619"/>
                    <a:pt x="329" y="619"/>
                    <a:pt x="329" y="619"/>
                  </a:cubicBezTo>
                  <a:cubicBezTo>
                    <a:pt x="303" y="583"/>
                    <a:pt x="303" y="583"/>
                    <a:pt x="303" y="583"/>
                  </a:cubicBezTo>
                  <a:cubicBezTo>
                    <a:pt x="209" y="562"/>
                    <a:pt x="209" y="562"/>
                    <a:pt x="209" y="562"/>
                  </a:cubicBezTo>
                  <a:cubicBezTo>
                    <a:pt x="146" y="614"/>
                    <a:pt x="146" y="614"/>
                    <a:pt x="146" y="614"/>
                  </a:cubicBezTo>
                  <a:cubicBezTo>
                    <a:pt x="136" y="672"/>
                    <a:pt x="136" y="672"/>
                    <a:pt x="136" y="672"/>
                  </a:cubicBezTo>
                  <a:cubicBezTo>
                    <a:pt x="103" y="658"/>
                    <a:pt x="103" y="658"/>
                    <a:pt x="103" y="658"/>
                  </a:cubicBezTo>
                  <a:cubicBezTo>
                    <a:pt x="47" y="635"/>
                    <a:pt x="47" y="635"/>
                    <a:pt x="47" y="635"/>
                  </a:cubicBezTo>
                  <a:cubicBezTo>
                    <a:pt x="0" y="489"/>
                    <a:pt x="0" y="489"/>
                    <a:pt x="0" y="489"/>
                  </a:cubicBezTo>
                  <a:cubicBezTo>
                    <a:pt x="26" y="353"/>
                    <a:pt x="26" y="353"/>
                    <a:pt x="26" y="353"/>
                  </a:cubicBezTo>
                  <a:cubicBezTo>
                    <a:pt x="94" y="280"/>
                    <a:pt x="94" y="280"/>
                    <a:pt x="94" y="280"/>
                  </a:cubicBezTo>
                  <a:cubicBezTo>
                    <a:pt x="99" y="197"/>
                    <a:pt x="99" y="197"/>
                    <a:pt x="99" y="197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334" y="171"/>
                    <a:pt x="334" y="171"/>
                    <a:pt x="334" y="171"/>
                  </a:cubicBezTo>
                  <a:cubicBezTo>
                    <a:pt x="350" y="155"/>
                    <a:pt x="350" y="155"/>
                    <a:pt x="350" y="155"/>
                  </a:cubicBezTo>
                  <a:cubicBezTo>
                    <a:pt x="339" y="88"/>
                    <a:pt x="339" y="88"/>
                    <a:pt x="339" y="88"/>
                  </a:cubicBezTo>
                  <a:cubicBezTo>
                    <a:pt x="345" y="89"/>
                    <a:pt x="350" y="89"/>
                    <a:pt x="350" y="87"/>
                  </a:cubicBezTo>
                  <a:cubicBezTo>
                    <a:pt x="350" y="87"/>
                    <a:pt x="350" y="87"/>
                    <a:pt x="350" y="87"/>
                  </a:cubicBezTo>
                  <a:cubicBezTo>
                    <a:pt x="350" y="85"/>
                    <a:pt x="353" y="83"/>
                    <a:pt x="357" y="80"/>
                  </a:cubicBezTo>
                  <a:cubicBezTo>
                    <a:pt x="358" y="79"/>
                    <a:pt x="358" y="79"/>
                    <a:pt x="359" y="79"/>
                  </a:cubicBezTo>
                  <a:cubicBezTo>
                    <a:pt x="367" y="72"/>
                    <a:pt x="381" y="63"/>
                    <a:pt x="391" y="56"/>
                  </a:cubicBezTo>
                  <a:cubicBezTo>
                    <a:pt x="400" y="50"/>
                    <a:pt x="407" y="46"/>
                    <a:pt x="407" y="46"/>
                  </a:cubicBezTo>
                  <a:cubicBezTo>
                    <a:pt x="438" y="20"/>
                    <a:pt x="438" y="20"/>
                    <a:pt x="438" y="20"/>
                  </a:cubicBezTo>
                  <a:cubicBezTo>
                    <a:pt x="464" y="20"/>
                    <a:pt x="464" y="20"/>
                    <a:pt x="464" y="20"/>
                  </a:cubicBezTo>
                  <a:cubicBezTo>
                    <a:pt x="488" y="0"/>
                    <a:pt x="488" y="0"/>
                    <a:pt x="488" y="0"/>
                  </a:cubicBezTo>
                  <a:cubicBezTo>
                    <a:pt x="527" y="33"/>
                    <a:pt x="527" y="33"/>
                    <a:pt x="527" y="33"/>
                  </a:cubicBezTo>
                  <a:cubicBezTo>
                    <a:pt x="527" y="33"/>
                    <a:pt x="535" y="81"/>
                    <a:pt x="527" y="93"/>
                  </a:cubicBezTo>
                  <a:cubicBezTo>
                    <a:pt x="521" y="102"/>
                    <a:pt x="538" y="139"/>
                    <a:pt x="547" y="156"/>
                  </a:cubicBezTo>
                  <a:cubicBezTo>
                    <a:pt x="547" y="158"/>
                    <a:pt x="548" y="159"/>
                    <a:pt x="549" y="161"/>
                  </a:cubicBezTo>
                  <a:cubicBezTo>
                    <a:pt x="549" y="161"/>
                    <a:pt x="549" y="162"/>
                    <a:pt x="550" y="162"/>
                  </a:cubicBezTo>
                  <a:cubicBezTo>
                    <a:pt x="550" y="163"/>
                    <a:pt x="550" y="164"/>
                    <a:pt x="551" y="164"/>
                  </a:cubicBezTo>
                  <a:cubicBezTo>
                    <a:pt x="551" y="165"/>
                    <a:pt x="551" y="165"/>
                    <a:pt x="551" y="165"/>
                  </a:cubicBezTo>
                  <a:cubicBezTo>
                    <a:pt x="555" y="166"/>
                    <a:pt x="555" y="166"/>
                    <a:pt x="555" y="166"/>
                  </a:cubicBezTo>
                  <a:lnTo>
                    <a:pt x="517" y="223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0" name="อุบลราชธานี">
              <a:extLst>
                <a:ext uri="{FF2B5EF4-FFF2-40B4-BE49-F238E27FC236}">
                  <a16:creationId xmlns:a16="http://schemas.microsoft.com/office/drawing/2014/main" id="{1B4A1A08-89D3-4924-A0A1-02276B7AA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58611" y="2219274"/>
              <a:ext cx="453556" cy="702280"/>
            </a:xfrm>
            <a:custGeom>
              <a:avLst/>
              <a:gdLst>
                <a:gd name="T0" fmla="*/ 1069 w 1109"/>
                <a:gd name="T1" fmla="*/ 535 h 1720"/>
                <a:gd name="T2" fmla="*/ 1041 w 1109"/>
                <a:gd name="T3" fmla="*/ 647 h 1720"/>
                <a:gd name="T4" fmla="*/ 961 w 1109"/>
                <a:gd name="T5" fmla="*/ 683 h 1720"/>
                <a:gd name="T6" fmla="*/ 1065 w 1109"/>
                <a:gd name="T7" fmla="*/ 707 h 1720"/>
                <a:gd name="T8" fmla="*/ 1005 w 1109"/>
                <a:gd name="T9" fmla="*/ 787 h 1720"/>
                <a:gd name="T10" fmla="*/ 985 w 1109"/>
                <a:gd name="T11" fmla="*/ 871 h 1720"/>
                <a:gd name="T12" fmla="*/ 1001 w 1109"/>
                <a:gd name="T13" fmla="*/ 923 h 1720"/>
                <a:gd name="T14" fmla="*/ 1041 w 1109"/>
                <a:gd name="T15" fmla="*/ 943 h 1720"/>
                <a:gd name="T16" fmla="*/ 1097 w 1109"/>
                <a:gd name="T17" fmla="*/ 1027 h 1720"/>
                <a:gd name="T18" fmla="*/ 1037 w 1109"/>
                <a:gd name="T19" fmla="*/ 1047 h 1720"/>
                <a:gd name="T20" fmla="*/ 1061 w 1109"/>
                <a:gd name="T21" fmla="*/ 1111 h 1720"/>
                <a:gd name="T22" fmla="*/ 1037 w 1109"/>
                <a:gd name="T23" fmla="*/ 1159 h 1720"/>
                <a:gd name="T24" fmla="*/ 1005 w 1109"/>
                <a:gd name="T25" fmla="*/ 1336 h 1720"/>
                <a:gd name="T26" fmla="*/ 1025 w 1109"/>
                <a:gd name="T27" fmla="*/ 1416 h 1720"/>
                <a:gd name="T28" fmla="*/ 929 w 1109"/>
                <a:gd name="T29" fmla="*/ 1536 h 1720"/>
                <a:gd name="T30" fmla="*/ 889 w 1109"/>
                <a:gd name="T31" fmla="*/ 1560 h 1720"/>
                <a:gd name="T32" fmla="*/ 809 w 1109"/>
                <a:gd name="T33" fmla="*/ 1592 h 1720"/>
                <a:gd name="T34" fmla="*/ 753 w 1109"/>
                <a:gd name="T35" fmla="*/ 1616 h 1720"/>
                <a:gd name="T36" fmla="*/ 665 w 1109"/>
                <a:gd name="T37" fmla="*/ 1720 h 1720"/>
                <a:gd name="T38" fmla="*/ 554 w 1109"/>
                <a:gd name="T39" fmla="*/ 1659 h 1720"/>
                <a:gd name="T40" fmla="*/ 549 w 1109"/>
                <a:gd name="T41" fmla="*/ 1588 h 1720"/>
                <a:gd name="T42" fmla="*/ 485 w 1109"/>
                <a:gd name="T43" fmla="*/ 1572 h 1720"/>
                <a:gd name="T44" fmla="*/ 407 w 1109"/>
                <a:gd name="T45" fmla="*/ 1528 h 1720"/>
                <a:gd name="T46" fmla="*/ 418 w 1109"/>
                <a:gd name="T47" fmla="*/ 1444 h 1720"/>
                <a:gd name="T48" fmla="*/ 418 w 1109"/>
                <a:gd name="T49" fmla="*/ 1319 h 1720"/>
                <a:gd name="T50" fmla="*/ 376 w 1109"/>
                <a:gd name="T51" fmla="*/ 1199 h 1720"/>
                <a:gd name="T52" fmla="*/ 339 w 1109"/>
                <a:gd name="T53" fmla="*/ 1074 h 1720"/>
                <a:gd name="T54" fmla="*/ 256 w 1109"/>
                <a:gd name="T55" fmla="*/ 975 h 1720"/>
                <a:gd name="T56" fmla="*/ 256 w 1109"/>
                <a:gd name="T57" fmla="*/ 902 h 1720"/>
                <a:gd name="T58" fmla="*/ 287 w 1109"/>
                <a:gd name="T59" fmla="*/ 819 h 1720"/>
                <a:gd name="T60" fmla="*/ 235 w 1109"/>
                <a:gd name="T61" fmla="*/ 782 h 1720"/>
                <a:gd name="T62" fmla="*/ 89 w 1109"/>
                <a:gd name="T63" fmla="*/ 772 h 1720"/>
                <a:gd name="T64" fmla="*/ 27 w 1109"/>
                <a:gd name="T65" fmla="*/ 737 h 1720"/>
                <a:gd name="T66" fmla="*/ 47 w 1109"/>
                <a:gd name="T67" fmla="*/ 688 h 1720"/>
                <a:gd name="T68" fmla="*/ 6 w 1109"/>
                <a:gd name="T69" fmla="*/ 626 h 1720"/>
                <a:gd name="T70" fmla="*/ 16 w 1109"/>
                <a:gd name="T71" fmla="*/ 521 h 1720"/>
                <a:gd name="T72" fmla="*/ 145 w 1109"/>
                <a:gd name="T73" fmla="*/ 492 h 1720"/>
                <a:gd name="T74" fmla="*/ 188 w 1109"/>
                <a:gd name="T75" fmla="*/ 448 h 1720"/>
                <a:gd name="T76" fmla="*/ 345 w 1109"/>
                <a:gd name="T77" fmla="*/ 417 h 1720"/>
                <a:gd name="T78" fmla="*/ 444 w 1109"/>
                <a:gd name="T79" fmla="*/ 485 h 1720"/>
                <a:gd name="T80" fmla="*/ 491 w 1109"/>
                <a:gd name="T81" fmla="*/ 417 h 1720"/>
                <a:gd name="T82" fmla="*/ 459 w 1109"/>
                <a:gd name="T83" fmla="*/ 396 h 1720"/>
                <a:gd name="T84" fmla="*/ 472 w 1109"/>
                <a:gd name="T85" fmla="*/ 320 h 1720"/>
                <a:gd name="T86" fmla="*/ 517 w 1109"/>
                <a:gd name="T87" fmla="*/ 281 h 1720"/>
                <a:gd name="T88" fmla="*/ 579 w 1109"/>
                <a:gd name="T89" fmla="*/ 109 h 1720"/>
                <a:gd name="T90" fmla="*/ 597 w 1109"/>
                <a:gd name="T91" fmla="*/ 0 h 1720"/>
                <a:gd name="T92" fmla="*/ 925 w 1109"/>
                <a:gd name="T93" fmla="*/ 103 h 1720"/>
                <a:gd name="T94" fmla="*/ 849 w 1109"/>
                <a:gd name="T95" fmla="*/ 167 h 1720"/>
                <a:gd name="T96" fmla="*/ 921 w 1109"/>
                <a:gd name="T97" fmla="*/ 283 h 1720"/>
                <a:gd name="T98" fmla="*/ 961 w 1109"/>
                <a:gd name="T99" fmla="*/ 323 h 1720"/>
                <a:gd name="T100" fmla="*/ 1081 w 1109"/>
                <a:gd name="T101" fmla="*/ 343 h 1720"/>
                <a:gd name="T102" fmla="*/ 1097 w 1109"/>
                <a:gd name="T103" fmla="*/ 503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09" h="1720">
                  <a:moveTo>
                    <a:pt x="1097" y="503"/>
                  </a:moveTo>
                  <a:cubicBezTo>
                    <a:pt x="1069" y="535"/>
                    <a:pt x="1069" y="535"/>
                    <a:pt x="1069" y="535"/>
                  </a:cubicBezTo>
                  <a:cubicBezTo>
                    <a:pt x="1069" y="535"/>
                    <a:pt x="1081" y="587"/>
                    <a:pt x="1077" y="599"/>
                  </a:cubicBezTo>
                  <a:cubicBezTo>
                    <a:pt x="1073" y="611"/>
                    <a:pt x="1041" y="647"/>
                    <a:pt x="1041" y="647"/>
                  </a:cubicBezTo>
                  <a:cubicBezTo>
                    <a:pt x="989" y="651"/>
                    <a:pt x="989" y="651"/>
                    <a:pt x="989" y="651"/>
                  </a:cubicBezTo>
                  <a:cubicBezTo>
                    <a:pt x="961" y="683"/>
                    <a:pt x="961" y="683"/>
                    <a:pt x="961" y="683"/>
                  </a:cubicBezTo>
                  <a:cubicBezTo>
                    <a:pt x="993" y="715"/>
                    <a:pt x="993" y="715"/>
                    <a:pt x="993" y="715"/>
                  </a:cubicBezTo>
                  <a:cubicBezTo>
                    <a:pt x="1065" y="707"/>
                    <a:pt x="1065" y="707"/>
                    <a:pt x="1065" y="707"/>
                  </a:cubicBezTo>
                  <a:cubicBezTo>
                    <a:pt x="1069" y="759"/>
                    <a:pt x="1069" y="759"/>
                    <a:pt x="1069" y="759"/>
                  </a:cubicBezTo>
                  <a:cubicBezTo>
                    <a:pt x="1005" y="787"/>
                    <a:pt x="1005" y="787"/>
                    <a:pt x="1005" y="787"/>
                  </a:cubicBezTo>
                  <a:cubicBezTo>
                    <a:pt x="1005" y="787"/>
                    <a:pt x="961" y="839"/>
                    <a:pt x="965" y="847"/>
                  </a:cubicBezTo>
                  <a:cubicBezTo>
                    <a:pt x="969" y="855"/>
                    <a:pt x="985" y="871"/>
                    <a:pt x="985" y="871"/>
                  </a:cubicBezTo>
                  <a:cubicBezTo>
                    <a:pt x="961" y="891"/>
                    <a:pt x="961" y="891"/>
                    <a:pt x="961" y="891"/>
                  </a:cubicBezTo>
                  <a:cubicBezTo>
                    <a:pt x="1001" y="923"/>
                    <a:pt x="1001" y="923"/>
                    <a:pt x="1001" y="923"/>
                  </a:cubicBezTo>
                  <a:cubicBezTo>
                    <a:pt x="1005" y="943"/>
                    <a:pt x="1005" y="943"/>
                    <a:pt x="1005" y="943"/>
                  </a:cubicBezTo>
                  <a:cubicBezTo>
                    <a:pt x="1041" y="943"/>
                    <a:pt x="1041" y="943"/>
                    <a:pt x="1041" y="943"/>
                  </a:cubicBezTo>
                  <a:cubicBezTo>
                    <a:pt x="1037" y="983"/>
                    <a:pt x="1037" y="983"/>
                    <a:pt x="1037" y="983"/>
                  </a:cubicBezTo>
                  <a:cubicBezTo>
                    <a:pt x="1097" y="1027"/>
                    <a:pt x="1097" y="1027"/>
                    <a:pt x="1097" y="1027"/>
                  </a:cubicBezTo>
                  <a:cubicBezTo>
                    <a:pt x="1061" y="1059"/>
                    <a:pt x="1061" y="1059"/>
                    <a:pt x="1061" y="1059"/>
                  </a:cubicBezTo>
                  <a:cubicBezTo>
                    <a:pt x="1037" y="1047"/>
                    <a:pt x="1037" y="1047"/>
                    <a:pt x="1037" y="1047"/>
                  </a:cubicBezTo>
                  <a:cubicBezTo>
                    <a:pt x="1033" y="1075"/>
                    <a:pt x="1033" y="1075"/>
                    <a:pt x="1033" y="1075"/>
                  </a:cubicBezTo>
                  <a:cubicBezTo>
                    <a:pt x="1061" y="1111"/>
                    <a:pt x="1061" y="1111"/>
                    <a:pt x="1061" y="1111"/>
                  </a:cubicBezTo>
                  <a:cubicBezTo>
                    <a:pt x="1037" y="1123"/>
                    <a:pt x="1037" y="1123"/>
                    <a:pt x="1037" y="1123"/>
                  </a:cubicBezTo>
                  <a:cubicBezTo>
                    <a:pt x="1037" y="1159"/>
                    <a:pt x="1037" y="1159"/>
                    <a:pt x="1037" y="1159"/>
                  </a:cubicBezTo>
                  <a:cubicBezTo>
                    <a:pt x="993" y="1171"/>
                    <a:pt x="993" y="1171"/>
                    <a:pt x="993" y="1171"/>
                  </a:cubicBezTo>
                  <a:cubicBezTo>
                    <a:pt x="993" y="1171"/>
                    <a:pt x="997" y="1327"/>
                    <a:pt x="1005" y="1336"/>
                  </a:cubicBezTo>
                  <a:cubicBezTo>
                    <a:pt x="1013" y="1344"/>
                    <a:pt x="1029" y="1352"/>
                    <a:pt x="1029" y="1352"/>
                  </a:cubicBezTo>
                  <a:cubicBezTo>
                    <a:pt x="1025" y="1416"/>
                    <a:pt x="1025" y="1416"/>
                    <a:pt x="1025" y="1416"/>
                  </a:cubicBezTo>
                  <a:cubicBezTo>
                    <a:pt x="961" y="1472"/>
                    <a:pt x="961" y="1472"/>
                    <a:pt x="961" y="1472"/>
                  </a:cubicBezTo>
                  <a:cubicBezTo>
                    <a:pt x="929" y="1536"/>
                    <a:pt x="929" y="1536"/>
                    <a:pt x="929" y="1536"/>
                  </a:cubicBezTo>
                  <a:cubicBezTo>
                    <a:pt x="901" y="1524"/>
                    <a:pt x="901" y="1524"/>
                    <a:pt x="901" y="1524"/>
                  </a:cubicBezTo>
                  <a:cubicBezTo>
                    <a:pt x="889" y="1560"/>
                    <a:pt x="889" y="1560"/>
                    <a:pt x="889" y="1560"/>
                  </a:cubicBezTo>
                  <a:cubicBezTo>
                    <a:pt x="833" y="1560"/>
                    <a:pt x="833" y="1560"/>
                    <a:pt x="833" y="1560"/>
                  </a:cubicBezTo>
                  <a:cubicBezTo>
                    <a:pt x="809" y="1592"/>
                    <a:pt x="809" y="1592"/>
                    <a:pt x="809" y="1592"/>
                  </a:cubicBezTo>
                  <a:cubicBezTo>
                    <a:pt x="773" y="1584"/>
                    <a:pt x="773" y="1584"/>
                    <a:pt x="773" y="1584"/>
                  </a:cubicBezTo>
                  <a:cubicBezTo>
                    <a:pt x="753" y="1616"/>
                    <a:pt x="753" y="1616"/>
                    <a:pt x="753" y="1616"/>
                  </a:cubicBezTo>
                  <a:cubicBezTo>
                    <a:pt x="701" y="1604"/>
                    <a:pt x="701" y="1604"/>
                    <a:pt x="701" y="1604"/>
                  </a:cubicBezTo>
                  <a:cubicBezTo>
                    <a:pt x="665" y="1720"/>
                    <a:pt x="665" y="1720"/>
                    <a:pt x="665" y="1720"/>
                  </a:cubicBezTo>
                  <a:cubicBezTo>
                    <a:pt x="589" y="1720"/>
                    <a:pt x="589" y="1720"/>
                    <a:pt x="589" y="1720"/>
                  </a:cubicBezTo>
                  <a:cubicBezTo>
                    <a:pt x="554" y="1659"/>
                    <a:pt x="554" y="1659"/>
                    <a:pt x="554" y="1659"/>
                  </a:cubicBezTo>
                  <a:cubicBezTo>
                    <a:pt x="533" y="1624"/>
                    <a:pt x="533" y="1624"/>
                    <a:pt x="533" y="1624"/>
                  </a:cubicBezTo>
                  <a:cubicBezTo>
                    <a:pt x="549" y="1588"/>
                    <a:pt x="549" y="1588"/>
                    <a:pt x="549" y="1588"/>
                  </a:cubicBezTo>
                  <a:cubicBezTo>
                    <a:pt x="525" y="1560"/>
                    <a:pt x="525" y="1560"/>
                    <a:pt x="525" y="1560"/>
                  </a:cubicBezTo>
                  <a:cubicBezTo>
                    <a:pt x="485" y="1572"/>
                    <a:pt x="485" y="1572"/>
                    <a:pt x="485" y="1572"/>
                  </a:cubicBezTo>
                  <a:cubicBezTo>
                    <a:pt x="421" y="1528"/>
                    <a:pt x="421" y="1528"/>
                    <a:pt x="421" y="1528"/>
                  </a:cubicBezTo>
                  <a:cubicBezTo>
                    <a:pt x="407" y="1528"/>
                    <a:pt x="407" y="1528"/>
                    <a:pt x="407" y="1528"/>
                  </a:cubicBezTo>
                  <a:cubicBezTo>
                    <a:pt x="402" y="1502"/>
                    <a:pt x="402" y="1502"/>
                    <a:pt x="402" y="1502"/>
                  </a:cubicBezTo>
                  <a:cubicBezTo>
                    <a:pt x="418" y="1444"/>
                    <a:pt x="418" y="1444"/>
                    <a:pt x="418" y="1444"/>
                  </a:cubicBezTo>
                  <a:cubicBezTo>
                    <a:pt x="386" y="1403"/>
                    <a:pt x="386" y="1403"/>
                    <a:pt x="386" y="1403"/>
                  </a:cubicBezTo>
                  <a:cubicBezTo>
                    <a:pt x="418" y="1319"/>
                    <a:pt x="418" y="1319"/>
                    <a:pt x="418" y="1319"/>
                  </a:cubicBezTo>
                  <a:cubicBezTo>
                    <a:pt x="418" y="1267"/>
                    <a:pt x="418" y="1267"/>
                    <a:pt x="418" y="1267"/>
                  </a:cubicBezTo>
                  <a:cubicBezTo>
                    <a:pt x="418" y="1262"/>
                    <a:pt x="376" y="1199"/>
                    <a:pt x="376" y="1199"/>
                  </a:cubicBezTo>
                  <a:cubicBezTo>
                    <a:pt x="392" y="1126"/>
                    <a:pt x="392" y="1126"/>
                    <a:pt x="392" y="1126"/>
                  </a:cubicBezTo>
                  <a:cubicBezTo>
                    <a:pt x="339" y="1074"/>
                    <a:pt x="339" y="1074"/>
                    <a:pt x="339" y="1074"/>
                  </a:cubicBezTo>
                  <a:cubicBezTo>
                    <a:pt x="277" y="1053"/>
                    <a:pt x="277" y="1053"/>
                    <a:pt x="277" y="1053"/>
                  </a:cubicBezTo>
                  <a:cubicBezTo>
                    <a:pt x="256" y="975"/>
                    <a:pt x="256" y="975"/>
                    <a:pt x="256" y="975"/>
                  </a:cubicBezTo>
                  <a:cubicBezTo>
                    <a:pt x="256" y="975"/>
                    <a:pt x="272" y="949"/>
                    <a:pt x="272" y="944"/>
                  </a:cubicBezTo>
                  <a:cubicBezTo>
                    <a:pt x="272" y="938"/>
                    <a:pt x="256" y="902"/>
                    <a:pt x="256" y="902"/>
                  </a:cubicBezTo>
                  <a:cubicBezTo>
                    <a:pt x="298" y="871"/>
                    <a:pt x="298" y="871"/>
                    <a:pt x="298" y="871"/>
                  </a:cubicBezTo>
                  <a:cubicBezTo>
                    <a:pt x="287" y="819"/>
                    <a:pt x="287" y="819"/>
                    <a:pt x="287" y="819"/>
                  </a:cubicBezTo>
                  <a:cubicBezTo>
                    <a:pt x="285" y="817"/>
                    <a:pt x="285" y="817"/>
                    <a:pt x="285" y="817"/>
                  </a:cubicBezTo>
                  <a:cubicBezTo>
                    <a:pt x="235" y="782"/>
                    <a:pt x="235" y="782"/>
                    <a:pt x="235" y="782"/>
                  </a:cubicBezTo>
                  <a:cubicBezTo>
                    <a:pt x="167" y="782"/>
                    <a:pt x="167" y="782"/>
                    <a:pt x="167" y="782"/>
                  </a:cubicBezTo>
                  <a:cubicBezTo>
                    <a:pt x="89" y="772"/>
                    <a:pt x="89" y="772"/>
                    <a:pt x="89" y="772"/>
                  </a:cubicBezTo>
                  <a:cubicBezTo>
                    <a:pt x="27" y="740"/>
                    <a:pt x="27" y="740"/>
                    <a:pt x="27" y="740"/>
                  </a:cubicBezTo>
                  <a:cubicBezTo>
                    <a:pt x="27" y="737"/>
                    <a:pt x="27" y="737"/>
                    <a:pt x="27" y="737"/>
                  </a:cubicBezTo>
                  <a:cubicBezTo>
                    <a:pt x="32" y="704"/>
                    <a:pt x="32" y="704"/>
                    <a:pt x="32" y="704"/>
                  </a:cubicBezTo>
                  <a:cubicBezTo>
                    <a:pt x="47" y="688"/>
                    <a:pt x="47" y="688"/>
                    <a:pt x="47" y="688"/>
                  </a:cubicBezTo>
                  <a:cubicBezTo>
                    <a:pt x="37" y="657"/>
                    <a:pt x="37" y="657"/>
                    <a:pt x="37" y="657"/>
                  </a:cubicBezTo>
                  <a:cubicBezTo>
                    <a:pt x="6" y="626"/>
                    <a:pt x="6" y="626"/>
                    <a:pt x="6" y="626"/>
                  </a:cubicBezTo>
                  <a:cubicBezTo>
                    <a:pt x="0" y="579"/>
                    <a:pt x="0" y="579"/>
                    <a:pt x="0" y="579"/>
                  </a:cubicBezTo>
                  <a:cubicBezTo>
                    <a:pt x="16" y="521"/>
                    <a:pt x="16" y="521"/>
                    <a:pt x="16" y="521"/>
                  </a:cubicBezTo>
                  <a:cubicBezTo>
                    <a:pt x="68" y="511"/>
                    <a:pt x="68" y="511"/>
                    <a:pt x="68" y="511"/>
                  </a:cubicBezTo>
                  <a:cubicBezTo>
                    <a:pt x="145" y="492"/>
                    <a:pt x="145" y="492"/>
                    <a:pt x="145" y="492"/>
                  </a:cubicBezTo>
                  <a:cubicBezTo>
                    <a:pt x="178" y="506"/>
                    <a:pt x="178" y="506"/>
                    <a:pt x="178" y="506"/>
                  </a:cubicBezTo>
                  <a:cubicBezTo>
                    <a:pt x="188" y="448"/>
                    <a:pt x="188" y="448"/>
                    <a:pt x="188" y="448"/>
                  </a:cubicBezTo>
                  <a:cubicBezTo>
                    <a:pt x="251" y="396"/>
                    <a:pt x="251" y="396"/>
                    <a:pt x="251" y="396"/>
                  </a:cubicBezTo>
                  <a:cubicBezTo>
                    <a:pt x="345" y="417"/>
                    <a:pt x="345" y="417"/>
                    <a:pt x="345" y="417"/>
                  </a:cubicBezTo>
                  <a:cubicBezTo>
                    <a:pt x="371" y="453"/>
                    <a:pt x="371" y="453"/>
                    <a:pt x="371" y="453"/>
                  </a:cubicBezTo>
                  <a:cubicBezTo>
                    <a:pt x="444" y="485"/>
                    <a:pt x="444" y="485"/>
                    <a:pt x="444" y="485"/>
                  </a:cubicBezTo>
                  <a:cubicBezTo>
                    <a:pt x="491" y="453"/>
                    <a:pt x="491" y="453"/>
                    <a:pt x="491" y="453"/>
                  </a:cubicBezTo>
                  <a:cubicBezTo>
                    <a:pt x="491" y="417"/>
                    <a:pt x="491" y="417"/>
                    <a:pt x="491" y="417"/>
                  </a:cubicBezTo>
                  <a:cubicBezTo>
                    <a:pt x="488" y="415"/>
                    <a:pt x="488" y="415"/>
                    <a:pt x="488" y="415"/>
                  </a:cubicBezTo>
                  <a:cubicBezTo>
                    <a:pt x="459" y="396"/>
                    <a:pt x="459" y="396"/>
                    <a:pt x="459" y="396"/>
                  </a:cubicBezTo>
                  <a:cubicBezTo>
                    <a:pt x="472" y="320"/>
                    <a:pt x="472" y="320"/>
                    <a:pt x="472" y="320"/>
                  </a:cubicBezTo>
                  <a:cubicBezTo>
                    <a:pt x="472" y="320"/>
                    <a:pt x="472" y="320"/>
                    <a:pt x="472" y="320"/>
                  </a:cubicBezTo>
                  <a:cubicBezTo>
                    <a:pt x="475" y="302"/>
                    <a:pt x="475" y="302"/>
                    <a:pt x="475" y="302"/>
                  </a:cubicBezTo>
                  <a:cubicBezTo>
                    <a:pt x="517" y="281"/>
                    <a:pt x="517" y="281"/>
                    <a:pt x="517" y="281"/>
                  </a:cubicBezTo>
                  <a:cubicBezTo>
                    <a:pt x="517" y="213"/>
                    <a:pt x="517" y="213"/>
                    <a:pt x="517" y="213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59" y="57"/>
                    <a:pt x="559" y="57"/>
                    <a:pt x="559" y="57"/>
                  </a:cubicBezTo>
                  <a:cubicBezTo>
                    <a:pt x="597" y="0"/>
                    <a:pt x="597" y="0"/>
                    <a:pt x="597" y="0"/>
                  </a:cubicBezTo>
                  <a:cubicBezTo>
                    <a:pt x="925" y="79"/>
                    <a:pt x="925" y="79"/>
                    <a:pt x="925" y="79"/>
                  </a:cubicBezTo>
                  <a:cubicBezTo>
                    <a:pt x="925" y="79"/>
                    <a:pt x="937" y="99"/>
                    <a:pt x="925" y="103"/>
                  </a:cubicBezTo>
                  <a:cubicBezTo>
                    <a:pt x="913" y="107"/>
                    <a:pt x="869" y="103"/>
                    <a:pt x="869" y="103"/>
                  </a:cubicBezTo>
                  <a:cubicBezTo>
                    <a:pt x="849" y="167"/>
                    <a:pt x="849" y="167"/>
                    <a:pt x="849" y="167"/>
                  </a:cubicBezTo>
                  <a:cubicBezTo>
                    <a:pt x="889" y="267"/>
                    <a:pt x="889" y="267"/>
                    <a:pt x="889" y="267"/>
                  </a:cubicBezTo>
                  <a:cubicBezTo>
                    <a:pt x="921" y="283"/>
                    <a:pt x="921" y="283"/>
                    <a:pt x="921" y="283"/>
                  </a:cubicBezTo>
                  <a:cubicBezTo>
                    <a:pt x="937" y="323"/>
                    <a:pt x="937" y="323"/>
                    <a:pt x="937" y="323"/>
                  </a:cubicBezTo>
                  <a:cubicBezTo>
                    <a:pt x="961" y="323"/>
                    <a:pt x="961" y="323"/>
                    <a:pt x="961" y="323"/>
                  </a:cubicBezTo>
                  <a:cubicBezTo>
                    <a:pt x="1005" y="307"/>
                    <a:pt x="1005" y="307"/>
                    <a:pt x="1005" y="307"/>
                  </a:cubicBezTo>
                  <a:cubicBezTo>
                    <a:pt x="1081" y="343"/>
                    <a:pt x="1081" y="343"/>
                    <a:pt x="1081" y="343"/>
                  </a:cubicBezTo>
                  <a:cubicBezTo>
                    <a:pt x="1109" y="403"/>
                    <a:pt x="1109" y="403"/>
                    <a:pt x="1109" y="403"/>
                  </a:cubicBezTo>
                  <a:lnTo>
                    <a:pt x="1097" y="503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1" name="อุดรธานี">
              <a:extLst>
                <a:ext uri="{FF2B5EF4-FFF2-40B4-BE49-F238E27FC236}">
                  <a16:creationId xmlns:a16="http://schemas.microsoft.com/office/drawing/2014/main" id="{75743F37-7B57-441D-BE6F-5AA243D3E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6366" y="1476759"/>
              <a:ext cx="596206" cy="477331"/>
            </a:xfrm>
            <a:custGeom>
              <a:avLst/>
              <a:gdLst>
                <a:gd name="T0" fmla="*/ 1445 w 1456"/>
                <a:gd name="T1" fmla="*/ 963 h 1167"/>
                <a:gd name="T2" fmla="*/ 1430 w 1456"/>
                <a:gd name="T3" fmla="*/ 942 h 1167"/>
                <a:gd name="T4" fmla="*/ 1351 w 1456"/>
                <a:gd name="T5" fmla="*/ 901 h 1167"/>
                <a:gd name="T6" fmla="*/ 1325 w 1456"/>
                <a:gd name="T7" fmla="*/ 979 h 1167"/>
                <a:gd name="T8" fmla="*/ 1273 w 1456"/>
                <a:gd name="T9" fmla="*/ 1130 h 1167"/>
                <a:gd name="T10" fmla="*/ 1226 w 1456"/>
                <a:gd name="T11" fmla="*/ 1099 h 1167"/>
                <a:gd name="T12" fmla="*/ 1169 w 1456"/>
                <a:gd name="T13" fmla="*/ 1073 h 1167"/>
                <a:gd name="T14" fmla="*/ 1106 w 1456"/>
                <a:gd name="T15" fmla="*/ 1052 h 1167"/>
                <a:gd name="T16" fmla="*/ 1064 w 1456"/>
                <a:gd name="T17" fmla="*/ 1026 h 1167"/>
                <a:gd name="T18" fmla="*/ 1023 w 1456"/>
                <a:gd name="T19" fmla="*/ 1036 h 1167"/>
                <a:gd name="T20" fmla="*/ 965 w 1456"/>
                <a:gd name="T21" fmla="*/ 1036 h 1167"/>
                <a:gd name="T22" fmla="*/ 955 w 1456"/>
                <a:gd name="T23" fmla="*/ 1073 h 1167"/>
                <a:gd name="T24" fmla="*/ 783 w 1456"/>
                <a:gd name="T25" fmla="*/ 1130 h 1167"/>
                <a:gd name="T26" fmla="*/ 736 w 1456"/>
                <a:gd name="T27" fmla="*/ 1109 h 1167"/>
                <a:gd name="T28" fmla="*/ 705 w 1456"/>
                <a:gd name="T29" fmla="*/ 1036 h 1167"/>
                <a:gd name="T30" fmla="*/ 689 w 1456"/>
                <a:gd name="T31" fmla="*/ 979 h 1167"/>
                <a:gd name="T32" fmla="*/ 605 w 1456"/>
                <a:gd name="T33" fmla="*/ 916 h 1167"/>
                <a:gd name="T34" fmla="*/ 579 w 1456"/>
                <a:gd name="T35" fmla="*/ 1000 h 1167"/>
                <a:gd name="T36" fmla="*/ 501 w 1456"/>
                <a:gd name="T37" fmla="*/ 958 h 1167"/>
                <a:gd name="T38" fmla="*/ 442 w 1456"/>
                <a:gd name="T39" fmla="*/ 891 h 1167"/>
                <a:gd name="T40" fmla="*/ 440 w 1456"/>
                <a:gd name="T41" fmla="*/ 872 h 1167"/>
                <a:gd name="T42" fmla="*/ 440 w 1456"/>
                <a:gd name="T43" fmla="*/ 866 h 1167"/>
                <a:gd name="T44" fmla="*/ 439 w 1456"/>
                <a:gd name="T45" fmla="*/ 856 h 1167"/>
                <a:gd name="T46" fmla="*/ 439 w 1456"/>
                <a:gd name="T47" fmla="*/ 831 h 1167"/>
                <a:gd name="T48" fmla="*/ 449 w 1456"/>
                <a:gd name="T49" fmla="*/ 781 h 1167"/>
                <a:gd name="T50" fmla="*/ 412 w 1456"/>
                <a:gd name="T51" fmla="*/ 723 h 1167"/>
                <a:gd name="T52" fmla="*/ 366 w 1456"/>
                <a:gd name="T53" fmla="*/ 656 h 1167"/>
                <a:gd name="T54" fmla="*/ 266 w 1456"/>
                <a:gd name="T55" fmla="*/ 405 h 1167"/>
                <a:gd name="T56" fmla="*/ 235 w 1456"/>
                <a:gd name="T57" fmla="*/ 364 h 1167"/>
                <a:gd name="T58" fmla="*/ 167 w 1456"/>
                <a:gd name="T59" fmla="*/ 379 h 1167"/>
                <a:gd name="T60" fmla="*/ 105 w 1456"/>
                <a:gd name="T61" fmla="*/ 395 h 1167"/>
                <a:gd name="T62" fmla="*/ 47 w 1456"/>
                <a:gd name="T63" fmla="*/ 384 h 1167"/>
                <a:gd name="T64" fmla="*/ 7 w 1456"/>
                <a:gd name="T65" fmla="*/ 328 h 1167"/>
                <a:gd name="T66" fmla="*/ 21 w 1456"/>
                <a:gd name="T67" fmla="*/ 254 h 1167"/>
                <a:gd name="T68" fmla="*/ 0 w 1456"/>
                <a:gd name="T69" fmla="*/ 87 h 1167"/>
                <a:gd name="T70" fmla="*/ 21 w 1456"/>
                <a:gd name="T71" fmla="*/ 35 h 1167"/>
                <a:gd name="T72" fmla="*/ 73 w 1456"/>
                <a:gd name="T73" fmla="*/ 9 h 1167"/>
                <a:gd name="T74" fmla="*/ 188 w 1456"/>
                <a:gd name="T75" fmla="*/ 51 h 1167"/>
                <a:gd name="T76" fmla="*/ 329 w 1456"/>
                <a:gd name="T77" fmla="*/ 160 h 1167"/>
                <a:gd name="T78" fmla="*/ 371 w 1456"/>
                <a:gd name="T79" fmla="*/ 228 h 1167"/>
                <a:gd name="T80" fmla="*/ 459 w 1456"/>
                <a:gd name="T81" fmla="*/ 296 h 1167"/>
                <a:gd name="T82" fmla="*/ 501 w 1456"/>
                <a:gd name="T83" fmla="*/ 410 h 1167"/>
                <a:gd name="T84" fmla="*/ 590 w 1456"/>
                <a:gd name="T85" fmla="*/ 416 h 1167"/>
                <a:gd name="T86" fmla="*/ 668 w 1456"/>
                <a:gd name="T87" fmla="*/ 405 h 1167"/>
                <a:gd name="T88" fmla="*/ 720 w 1456"/>
                <a:gd name="T89" fmla="*/ 348 h 1167"/>
                <a:gd name="T90" fmla="*/ 720 w 1456"/>
                <a:gd name="T91" fmla="*/ 244 h 1167"/>
                <a:gd name="T92" fmla="*/ 783 w 1456"/>
                <a:gd name="T93" fmla="*/ 176 h 1167"/>
                <a:gd name="T94" fmla="*/ 851 w 1456"/>
                <a:gd name="T95" fmla="*/ 202 h 1167"/>
                <a:gd name="T96" fmla="*/ 877 w 1456"/>
                <a:gd name="T97" fmla="*/ 165 h 1167"/>
                <a:gd name="T98" fmla="*/ 997 w 1456"/>
                <a:gd name="T99" fmla="*/ 228 h 1167"/>
                <a:gd name="T100" fmla="*/ 1075 w 1456"/>
                <a:gd name="T101" fmla="*/ 160 h 1167"/>
                <a:gd name="T102" fmla="*/ 1179 w 1456"/>
                <a:gd name="T103" fmla="*/ 191 h 1167"/>
                <a:gd name="T104" fmla="*/ 1218 w 1456"/>
                <a:gd name="T105" fmla="*/ 211 h 1167"/>
                <a:gd name="T106" fmla="*/ 1231 w 1456"/>
                <a:gd name="T107" fmla="*/ 311 h 1167"/>
                <a:gd name="T108" fmla="*/ 1221 w 1456"/>
                <a:gd name="T109" fmla="*/ 442 h 1167"/>
                <a:gd name="T110" fmla="*/ 1122 w 1456"/>
                <a:gd name="T111" fmla="*/ 515 h 1167"/>
                <a:gd name="T112" fmla="*/ 1132 w 1456"/>
                <a:gd name="T113" fmla="*/ 619 h 1167"/>
                <a:gd name="T114" fmla="*/ 1096 w 1456"/>
                <a:gd name="T115" fmla="*/ 703 h 1167"/>
                <a:gd name="T116" fmla="*/ 1164 w 1456"/>
                <a:gd name="T117" fmla="*/ 744 h 1167"/>
                <a:gd name="T118" fmla="*/ 1185 w 1456"/>
                <a:gd name="T119" fmla="*/ 759 h 1167"/>
                <a:gd name="T120" fmla="*/ 1257 w 1456"/>
                <a:gd name="T121" fmla="*/ 786 h 1167"/>
                <a:gd name="T122" fmla="*/ 1357 w 1456"/>
                <a:gd name="T123" fmla="*/ 828 h 1167"/>
                <a:gd name="T124" fmla="*/ 1430 w 1456"/>
                <a:gd name="T125" fmla="*/ 880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56" h="1167">
                  <a:moveTo>
                    <a:pt x="1456" y="890"/>
                  </a:moveTo>
                  <a:cubicBezTo>
                    <a:pt x="1445" y="963"/>
                    <a:pt x="1445" y="963"/>
                    <a:pt x="1445" y="963"/>
                  </a:cubicBezTo>
                  <a:cubicBezTo>
                    <a:pt x="1443" y="961"/>
                    <a:pt x="1443" y="961"/>
                    <a:pt x="1443" y="961"/>
                  </a:cubicBezTo>
                  <a:cubicBezTo>
                    <a:pt x="1430" y="942"/>
                    <a:pt x="1430" y="942"/>
                    <a:pt x="1430" y="942"/>
                  </a:cubicBezTo>
                  <a:cubicBezTo>
                    <a:pt x="1409" y="906"/>
                    <a:pt x="1409" y="906"/>
                    <a:pt x="1409" y="906"/>
                  </a:cubicBezTo>
                  <a:cubicBezTo>
                    <a:pt x="1351" y="901"/>
                    <a:pt x="1351" y="901"/>
                    <a:pt x="1351" y="901"/>
                  </a:cubicBezTo>
                  <a:cubicBezTo>
                    <a:pt x="1315" y="948"/>
                    <a:pt x="1315" y="948"/>
                    <a:pt x="1315" y="948"/>
                  </a:cubicBezTo>
                  <a:cubicBezTo>
                    <a:pt x="1325" y="979"/>
                    <a:pt x="1325" y="979"/>
                    <a:pt x="1325" y="979"/>
                  </a:cubicBezTo>
                  <a:cubicBezTo>
                    <a:pt x="1310" y="1057"/>
                    <a:pt x="1310" y="1057"/>
                    <a:pt x="1310" y="1057"/>
                  </a:cubicBezTo>
                  <a:cubicBezTo>
                    <a:pt x="1273" y="1130"/>
                    <a:pt x="1273" y="1130"/>
                    <a:pt x="1273" y="1130"/>
                  </a:cubicBezTo>
                  <a:cubicBezTo>
                    <a:pt x="1242" y="1167"/>
                    <a:pt x="1242" y="1167"/>
                    <a:pt x="1242" y="1167"/>
                  </a:cubicBezTo>
                  <a:cubicBezTo>
                    <a:pt x="1226" y="1099"/>
                    <a:pt x="1226" y="1099"/>
                    <a:pt x="1226" y="1099"/>
                  </a:cubicBezTo>
                  <a:cubicBezTo>
                    <a:pt x="1205" y="1078"/>
                    <a:pt x="1205" y="1078"/>
                    <a:pt x="1205" y="1078"/>
                  </a:cubicBezTo>
                  <a:cubicBezTo>
                    <a:pt x="1169" y="1073"/>
                    <a:pt x="1169" y="1073"/>
                    <a:pt x="1169" y="1073"/>
                  </a:cubicBezTo>
                  <a:cubicBezTo>
                    <a:pt x="1110" y="1053"/>
                    <a:pt x="1110" y="1053"/>
                    <a:pt x="1110" y="1053"/>
                  </a:cubicBezTo>
                  <a:cubicBezTo>
                    <a:pt x="1106" y="1052"/>
                    <a:pt x="1106" y="1052"/>
                    <a:pt x="1106" y="1052"/>
                  </a:cubicBezTo>
                  <a:cubicBezTo>
                    <a:pt x="1085" y="1031"/>
                    <a:pt x="1085" y="1031"/>
                    <a:pt x="1085" y="1031"/>
                  </a:cubicBezTo>
                  <a:cubicBezTo>
                    <a:pt x="1064" y="1026"/>
                    <a:pt x="1064" y="1026"/>
                    <a:pt x="1064" y="1026"/>
                  </a:cubicBezTo>
                  <a:cubicBezTo>
                    <a:pt x="1049" y="1036"/>
                    <a:pt x="1049" y="1036"/>
                    <a:pt x="1049" y="1036"/>
                  </a:cubicBezTo>
                  <a:cubicBezTo>
                    <a:pt x="1023" y="1036"/>
                    <a:pt x="1023" y="1036"/>
                    <a:pt x="1023" y="1036"/>
                  </a:cubicBezTo>
                  <a:cubicBezTo>
                    <a:pt x="991" y="1026"/>
                    <a:pt x="991" y="1026"/>
                    <a:pt x="991" y="1026"/>
                  </a:cubicBezTo>
                  <a:cubicBezTo>
                    <a:pt x="965" y="1036"/>
                    <a:pt x="965" y="1036"/>
                    <a:pt x="965" y="1036"/>
                  </a:cubicBezTo>
                  <a:cubicBezTo>
                    <a:pt x="956" y="1070"/>
                    <a:pt x="956" y="1070"/>
                    <a:pt x="956" y="1070"/>
                  </a:cubicBezTo>
                  <a:cubicBezTo>
                    <a:pt x="955" y="1073"/>
                    <a:pt x="955" y="1073"/>
                    <a:pt x="955" y="1073"/>
                  </a:cubicBezTo>
                  <a:cubicBezTo>
                    <a:pt x="819" y="1141"/>
                    <a:pt x="819" y="1141"/>
                    <a:pt x="819" y="1141"/>
                  </a:cubicBezTo>
                  <a:cubicBezTo>
                    <a:pt x="783" y="1130"/>
                    <a:pt x="783" y="1130"/>
                    <a:pt x="783" y="1130"/>
                  </a:cubicBezTo>
                  <a:cubicBezTo>
                    <a:pt x="757" y="1099"/>
                    <a:pt x="757" y="1099"/>
                    <a:pt x="757" y="1099"/>
                  </a:cubicBezTo>
                  <a:cubicBezTo>
                    <a:pt x="736" y="1109"/>
                    <a:pt x="736" y="1109"/>
                    <a:pt x="736" y="1109"/>
                  </a:cubicBezTo>
                  <a:cubicBezTo>
                    <a:pt x="710" y="1099"/>
                    <a:pt x="710" y="1099"/>
                    <a:pt x="710" y="1099"/>
                  </a:cubicBezTo>
                  <a:cubicBezTo>
                    <a:pt x="705" y="1036"/>
                    <a:pt x="705" y="1036"/>
                    <a:pt x="705" y="1036"/>
                  </a:cubicBezTo>
                  <a:cubicBezTo>
                    <a:pt x="710" y="1010"/>
                    <a:pt x="710" y="1010"/>
                    <a:pt x="710" y="1010"/>
                  </a:cubicBezTo>
                  <a:cubicBezTo>
                    <a:pt x="689" y="979"/>
                    <a:pt x="689" y="979"/>
                    <a:pt x="689" y="979"/>
                  </a:cubicBezTo>
                  <a:cubicBezTo>
                    <a:pt x="647" y="953"/>
                    <a:pt x="647" y="953"/>
                    <a:pt x="647" y="953"/>
                  </a:cubicBezTo>
                  <a:cubicBezTo>
                    <a:pt x="605" y="916"/>
                    <a:pt x="605" y="916"/>
                    <a:pt x="605" y="916"/>
                  </a:cubicBezTo>
                  <a:cubicBezTo>
                    <a:pt x="585" y="963"/>
                    <a:pt x="585" y="963"/>
                    <a:pt x="585" y="963"/>
                  </a:cubicBezTo>
                  <a:cubicBezTo>
                    <a:pt x="579" y="1000"/>
                    <a:pt x="579" y="1000"/>
                    <a:pt x="579" y="1000"/>
                  </a:cubicBezTo>
                  <a:cubicBezTo>
                    <a:pt x="577" y="999"/>
                    <a:pt x="577" y="999"/>
                    <a:pt x="577" y="999"/>
                  </a:cubicBezTo>
                  <a:cubicBezTo>
                    <a:pt x="501" y="958"/>
                    <a:pt x="501" y="958"/>
                    <a:pt x="501" y="958"/>
                  </a:cubicBezTo>
                  <a:cubicBezTo>
                    <a:pt x="501" y="958"/>
                    <a:pt x="449" y="901"/>
                    <a:pt x="444" y="895"/>
                  </a:cubicBezTo>
                  <a:cubicBezTo>
                    <a:pt x="443" y="895"/>
                    <a:pt x="443" y="893"/>
                    <a:pt x="442" y="891"/>
                  </a:cubicBezTo>
                  <a:cubicBezTo>
                    <a:pt x="442" y="890"/>
                    <a:pt x="442" y="890"/>
                    <a:pt x="442" y="889"/>
                  </a:cubicBezTo>
                  <a:cubicBezTo>
                    <a:pt x="441" y="885"/>
                    <a:pt x="440" y="878"/>
                    <a:pt x="440" y="872"/>
                  </a:cubicBezTo>
                  <a:cubicBezTo>
                    <a:pt x="440" y="870"/>
                    <a:pt x="440" y="869"/>
                    <a:pt x="440" y="868"/>
                  </a:cubicBezTo>
                  <a:cubicBezTo>
                    <a:pt x="440" y="867"/>
                    <a:pt x="440" y="866"/>
                    <a:pt x="440" y="866"/>
                  </a:cubicBezTo>
                  <a:cubicBezTo>
                    <a:pt x="440" y="865"/>
                    <a:pt x="440" y="864"/>
                    <a:pt x="439" y="863"/>
                  </a:cubicBezTo>
                  <a:cubicBezTo>
                    <a:pt x="439" y="861"/>
                    <a:pt x="439" y="858"/>
                    <a:pt x="439" y="856"/>
                  </a:cubicBezTo>
                  <a:cubicBezTo>
                    <a:pt x="439" y="850"/>
                    <a:pt x="439" y="843"/>
                    <a:pt x="439" y="838"/>
                  </a:cubicBezTo>
                  <a:cubicBezTo>
                    <a:pt x="439" y="835"/>
                    <a:pt x="439" y="833"/>
                    <a:pt x="439" y="831"/>
                  </a:cubicBezTo>
                  <a:cubicBezTo>
                    <a:pt x="439" y="826"/>
                    <a:pt x="439" y="822"/>
                    <a:pt x="439" y="822"/>
                  </a:cubicBezTo>
                  <a:cubicBezTo>
                    <a:pt x="449" y="781"/>
                    <a:pt x="449" y="781"/>
                    <a:pt x="449" y="781"/>
                  </a:cubicBezTo>
                  <a:cubicBezTo>
                    <a:pt x="449" y="749"/>
                    <a:pt x="449" y="749"/>
                    <a:pt x="449" y="749"/>
                  </a:cubicBezTo>
                  <a:cubicBezTo>
                    <a:pt x="449" y="749"/>
                    <a:pt x="418" y="723"/>
                    <a:pt x="412" y="723"/>
                  </a:cubicBezTo>
                  <a:cubicBezTo>
                    <a:pt x="407" y="723"/>
                    <a:pt x="371" y="718"/>
                    <a:pt x="371" y="718"/>
                  </a:cubicBezTo>
                  <a:cubicBezTo>
                    <a:pt x="366" y="656"/>
                    <a:pt x="366" y="656"/>
                    <a:pt x="366" y="656"/>
                  </a:cubicBezTo>
                  <a:cubicBezTo>
                    <a:pt x="366" y="656"/>
                    <a:pt x="272" y="478"/>
                    <a:pt x="266" y="473"/>
                  </a:cubicBezTo>
                  <a:cubicBezTo>
                    <a:pt x="261" y="468"/>
                    <a:pt x="266" y="405"/>
                    <a:pt x="266" y="405"/>
                  </a:cubicBezTo>
                  <a:cubicBezTo>
                    <a:pt x="266" y="364"/>
                    <a:pt x="266" y="364"/>
                    <a:pt x="266" y="364"/>
                  </a:cubicBezTo>
                  <a:cubicBezTo>
                    <a:pt x="235" y="364"/>
                    <a:pt x="235" y="364"/>
                    <a:pt x="235" y="364"/>
                  </a:cubicBezTo>
                  <a:cubicBezTo>
                    <a:pt x="230" y="364"/>
                    <a:pt x="225" y="379"/>
                    <a:pt x="225" y="379"/>
                  </a:cubicBezTo>
                  <a:cubicBezTo>
                    <a:pt x="167" y="379"/>
                    <a:pt x="167" y="379"/>
                    <a:pt x="167" y="379"/>
                  </a:cubicBezTo>
                  <a:cubicBezTo>
                    <a:pt x="162" y="379"/>
                    <a:pt x="120" y="369"/>
                    <a:pt x="120" y="369"/>
                  </a:cubicBezTo>
                  <a:cubicBezTo>
                    <a:pt x="105" y="395"/>
                    <a:pt x="105" y="395"/>
                    <a:pt x="105" y="395"/>
                  </a:cubicBezTo>
                  <a:cubicBezTo>
                    <a:pt x="51" y="391"/>
                    <a:pt x="51" y="391"/>
                    <a:pt x="51" y="391"/>
                  </a:cubicBezTo>
                  <a:cubicBezTo>
                    <a:pt x="47" y="384"/>
                    <a:pt x="47" y="384"/>
                    <a:pt x="47" y="384"/>
                  </a:cubicBezTo>
                  <a:cubicBezTo>
                    <a:pt x="16" y="379"/>
                    <a:pt x="16" y="379"/>
                    <a:pt x="16" y="379"/>
                  </a:cubicBezTo>
                  <a:cubicBezTo>
                    <a:pt x="7" y="328"/>
                    <a:pt x="7" y="328"/>
                    <a:pt x="7" y="328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21" y="254"/>
                    <a:pt x="21" y="254"/>
                    <a:pt x="21" y="254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120" y="61"/>
                    <a:pt x="120" y="61"/>
                    <a:pt x="120" y="61"/>
                  </a:cubicBezTo>
                  <a:cubicBezTo>
                    <a:pt x="188" y="51"/>
                    <a:pt x="188" y="51"/>
                    <a:pt x="188" y="51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329" y="160"/>
                    <a:pt x="329" y="160"/>
                    <a:pt x="329" y="160"/>
                  </a:cubicBezTo>
                  <a:cubicBezTo>
                    <a:pt x="329" y="197"/>
                    <a:pt x="329" y="197"/>
                    <a:pt x="329" y="197"/>
                  </a:cubicBezTo>
                  <a:cubicBezTo>
                    <a:pt x="371" y="228"/>
                    <a:pt x="371" y="228"/>
                    <a:pt x="371" y="228"/>
                  </a:cubicBezTo>
                  <a:cubicBezTo>
                    <a:pt x="392" y="290"/>
                    <a:pt x="392" y="290"/>
                    <a:pt x="392" y="290"/>
                  </a:cubicBezTo>
                  <a:cubicBezTo>
                    <a:pt x="459" y="296"/>
                    <a:pt x="459" y="296"/>
                    <a:pt x="459" y="296"/>
                  </a:cubicBezTo>
                  <a:cubicBezTo>
                    <a:pt x="522" y="348"/>
                    <a:pt x="522" y="348"/>
                    <a:pt x="522" y="348"/>
                  </a:cubicBezTo>
                  <a:cubicBezTo>
                    <a:pt x="501" y="410"/>
                    <a:pt x="501" y="410"/>
                    <a:pt x="501" y="410"/>
                  </a:cubicBezTo>
                  <a:cubicBezTo>
                    <a:pt x="501" y="410"/>
                    <a:pt x="548" y="431"/>
                    <a:pt x="553" y="431"/>
                  </a:cubicBezTo>
                  <a:cubicBezTo>
                    <a:pt x="559" y="431"/>
                    <a:pt x="590" y="416"/>
                    <a:pt x="590" y="416"/>
                  </a:cubicBezTo>
                  <a:cubicBezTo>
                    <a:pt x="611" y="431"/>
                    <a:pt x="611" y="431"/>
                    <a:pt x="611" y="431"/>
                  </a:cubicBezTo>
                  <a:cubicBezTo>
                    <a:pt x="668" y="405"/>
                    <a:pt x="668" y="405"/>
                    <a:pt x="668" y="405"/>
                  </a:cubicBezTo>
                  <a:cubicBezTo>
                    <a:pt x="689" y="348"/>
                    <a:pt x="689" y="348"/>
                    <a:pt x="689" y="348"/>
                  </a:cubicBezTo>
                  <a:cubicBezTo>
                    <a:pt x="720" y="348"/>
                    <a:pt x="720" y="348"/>
                    <a:pt x="720" y="348"/>
                  </a:cubicBezTo>
                  <a:cubicBezTo>
                    <a:pt x="741" y="270"/>
                    <a:pt x="741" y="270"/>
                    <a:pt x="741" y="270"/>
                  </a:cubicBezTo>
                  <a:cubicBezTo>
                    <a:pt x="720" y="244"/>
                    <a:pt x="720" y="244"/>
                    <a:pt x="720" y="244"/>
                  </a:cubicBezTo>
                  <a:cubicBezTo>
                    <a:pt x="746" y="197"/>
                    <a:pt x="746" y="197"/>
                    <a:pt x="746" y="197"/>
                  </a:cubicBezTo>
                  <a:cubicBezTo>
                    <a:pt x="783" y="176"/>
                    <a:pt x="783" y="176"/>
                    <a:pt x="783" y="176"/>
                  </a:cubicBezTo>
                  <a:cubicBezTo>
                    <a:pt x="835" y="228"/>
                    <a:pt x="835" y="228"/>
                    <a:pt x="835" y="228"/>
                  </a:cubicBezTo>
                  <a:cubicBezTo>
                    <a:pt x="851" y="202"/>
                    <a:pt x="851" y="202"/>
                    <a:pt x="851" y="202"/>
                  </a:cubicBezTo>
                  <a:cubicBezTo>
                    <a:pt x="861" y="150"/>
                    <a:pt x="861" y="150"/>
                    <a:pt x="861" y="150"/>
                  </a:cubicBezTo>
                  <a:cubicBezTo>
                    <a:pt x="877" y="165"/>
                    <a:pt x="877" y="165"/>
                    <a:pt x="877" y="165"/>
                  </a:cubicBezTo>
                  <a:cubicBezTo>
                    <a:pt x="929" y="160"/>
                    <a:pt x="929" y="160"/>
                    <a:pt x="929" y="160"/>
                  </a:cubicBezTo>
                  <a:cubicBezTo>
                    <a:pt x="929" y="160"/>
                    <a:pt x="981" y="233"/>
                    <a:pt x="997" y="228"/>
                  </a:cubicBezTo>
                  <a:cubicBezTo>
                    <a:pt x="1012" y="223"/>
                    <a:pt x="1023" y="191"/>
                    <a:pt x="1023" y="191"/>
                  </a:cubicBezTo>
                  <a:cubicBezTo>
                    <a:pt x="1075" y="160"/>
                    <a:pt x="1075" y="160"/>
                    <a:pt x="1075" y="160"/>
                  </a:cubicBezTo>
                  <a:cubicBezTo>
                    <a:pt x="1143" y="228"/>
                    <a:pt x="1143" y="228"/>
                    <a:pt x="1143" y="228"/>
                  </a:cubicBezTo>
                  <a:cubicBezTo>
                    <a:pt x="1143" y="228"/>
                    <a:pt x="1169" y="197"/>
                    <a:pt x="1179" y="191"/>
                  </a:cubicBezTo>
                  <a:cubicBezTo>
                    <a:pt x="1190" y="186"/>
                    <a:pt x="1210" y="212"/>
                    <a:pt x="1216" y="212"/>
                  </a:cubicBezTo>
                  <a:cubicBezTo>
                    <a:pt x="1216" y="212"/>
                    <a:pt x="1217" y="212"/>
                    <a:pt x="1218" y="211"/>
                  </a:cubicBezTo>
                  <a:cubicBezTo>
                    <a:pt x="1195" y="259"/>
                    <a:pt x="1195" y="259"/>
                    <a:pt x="1195" y="259"/>
                  </a:cubicBezTo>
                  <a:cubicBezTo>
                    <a:pt x="1231" y="311"/>
                    <a:pt x="1231" y="311"/>
                    <a:pt x="1231" y="311"/>
                  </a:cubicBezTo>
                  <a:cubicBezTo>
                    <a:pt x="1231" y="416"/>
                    <a:pt x="1231" y="416"/>
                    <a:pt x="1231" y="416"/>
                  </a:cubicBezTo>
                  <a:cubicBezTo>
                    <a:pt x="1221" y="442"/>
                    <a:pt x="1221" y="442"/>
                    <a:pt x="1221" y="442"/>
                  </a:cubicBezTo>
                  <a:cubicBezTo>
                    <a:pt x="1184" y="447"/>
                    <a:pt x="1184" y="447"/>
                    <a:pt x="1184" y="447"/>
                  </a:cubicBezTo>
                  <a:cubicBezTo>
                    <a:pt x="1122" y="515"/>
                    <a:pt x="1122" y="515"/>
                    <a:pt x="1122" y="515"/>
                  </a:cubicBezTo>
                  <a:cubicBezTo>
                    <a:pt x="1111" y="583"/>
                    <a:pt x="1111" y="583"/>
                    <a:pt x="1111" y="583"/>
                  </a:cubicBezTo>
                  <a:cubicBezTo>
                    <a:pt x="1132" y="619"/>
                    <a:pt x="1132" y="619"/>
                    <a:pt x="1132" y="619"/>
                  </a:cubicBezTo>
                  <a:cubicBezTo>
                    <a:pt x="1122" y="640"/>
                    <a:pt x="1122" y="640"/>
                    <a:pt x="1122" y="640"/>
                  </a:cubicBezTo>
                  <a:cubicBezTo>
                    <a:pt x="1096" y="703"/>
                    <a:pt x="1096" y="703"/>
                    <a:pt x="1096" y="703"/>
                  </a:cubicBezTo>
                  <a:cubicBezTo>
                    <a:pt x="1117" y="739"/>
                    <a:pt x="1117" y="739"/>
                    <a:pt x="1117" y="739"/>
                  </a:cubicBezTo>
                  <a:cubicBezTo>
                    <a:pt x="1164" y="744"/>
                    <a:pt x="1164" y="744"/>
                    <a:pt x="1164" y="744"/>
                  </a:cubicBezTo>
                  <a:cubicBezTo>
                    <a:pt x="1185" y="759"/>
                    <a:pt x="1185" y="759"/>
                    <a:pt x="1185" y="759"/>
                  </a:cubicBezTo>
                  <a:cubicBezTo>
                    <a:pt x="1185" y="759"/>
                    <a:pt x="1185" y="759"/>
                    <a:pt x="1185" y="759"/>
                  </a:cubicBezTo>
                  <a:cubicBezTo>
                    <a:pt x="1195" y="765"/>
                    <a:pt x="1195" y="765"/>
                    <a:pt x="1195" y="765"/>
                  </a:cubicBezTo>
                  <a:cubicBezTo>
                    <a:pt x="1257" y="786"/>
                    <a:pt x="1257" y="786"/>
                    <a:pt x="1257" y="786"/>
                  </a:cubicBezTo>
                  <a:cubicBezTo>
                    <a:pt x="1278" y="770"/>
                    <a:pt x="1278" y="770"/>
                    <a:pt x="1278" y="770"/>
                  </a:cubicBezTo>
                  <a:cubicBezTo>
                    <a:pt x="1357" y="828"/>
                    <a:pt x="1357" y="828"/>
                    <a:pt x="1357" y="828"/>
                  </a:cubicBezTo>
                  <a:cubicBezTo>
                    <a:pt x="1393" y="822"/>
                    <a:pt x="1393" y="822"/>
                    <a:pt x="1393" y="822"/>
                  </a:cubicBezTo>
                  <a:cubicBezTo>
                    <a:pt x="1430" y="880"/>
                    <a:pt x="1430" y="880"/>
                    <a:pt x="1430" y="880"/>
                  </a:cubicBezTo>
                  <a:lnTo>
                    <a:pt x="1456" y="890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2" name="หนองบัวลำภู">
              <a:extLst>
                <a:ext uri="{FF2B5EF4-FFF2-40B4-BE49-F238E27FC236}">
                  <a16:creationId xmlns:a16="http://schemas.microsoft.com/office/drawing/2014/main" id="{9812F81C-A474-43A0-9BD8-8A0288761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3564" y="1624896"/>
              <a:ext cx="252382" cy="341996"/>
            </a:xfrm>
            <a:custGeom>
              <a:avLst/>
              <a:gdLst>
                <a:gd name="T0" fmla="*/ 616 w 616"/>
                <a:gd name="T1" fmla="*/ 667 h 834"/>
                <a:gd name="T2" fmla="*/ 537 w 616"/>
                <a:gd name="T3" fmla="*/ 834 h 834"/>
                <a:gd name="T4" fmla="*/ 449 w 616"/>
                <a:gd name="T5" fmla="*/ 797 h 834"/>
                <a:gd name="T6" fmla="*/ 397 w 616"/>
                <a:gd name="T7" fmla="*/ 808 h 834"/>
                <a:gd name="T8" fmla="*/ 365 w 616"/>
                <a:gd name="T9" fmla="*/ 792 h 834"/>
                <a:gd name="T10" fmla="*/ 318 w 616"/>
                <a:gd name="T11" fmla="*/ 797 h 834"/>
                <a:gd name="T12" fmla="*/ 308 w 616"/>
                <a:gd name="T13" fmla="*/ 756 h 834"/>
                <a:gd name="T14" fmla="*/ 287 w 616"/>
                <a:gd name="T15" fmla="*/ 730 h 834"/>
                <a:gd name="T16" fmla="*/ 240 w 616"/>
                <a:gd name="T17" fmla="*/ 724 h 834"/>
                <a:gd name="T18" fmla="*/ 198 w 616"/>
                <a:gd name="T19" fmla="*/ 756 h 834"/>
                <a:gd name="T20" fmla="*/ 110 w 616"/>
                <a:gd name="T21" fmla="*/ 724 h 834"/>
                <a:gd name="T22" fmla="*/ 78 w 616"/>
                <a:gd name="T23" fmla="*/ 724 h 834"/>
                <a:gd name="T24" fmla="*/ 47 w 616"/>
                <a:gd name="T25" fmla="*/ 672 h 834"/>
                <a:gd name="T26" fmla="*/ 63 w 616"/>
                <a:gd name="T27" fmla="*/ 657 h 834"/>
                <a:gd name="T28" fmla="*/ 157 w 616"/>
                <a:gd name="T29" fmla="*/ 605 h 834"/>
                <a:gd name="T30" fmla="*/ 114 w 616"/>
                <a:gd name="T31" fmla="*/ 570 h 834"/>
                <a:gd name="T32" fmla="*/ 104 w 616"/>
                <a:gd name="T33" fmla="*/ 563 h 834"/>
                <a:gd name="T34" fmla="*/ 104 w 616"/>
                <a:gd name="T35" fmla="*/ 526 h 834"/>
                <a:gd name="T36" fmla="*/ 47 w 616"/>
                <a:gd name="T37" fmla="*/ 490 h 834"/>
                <a:gd name="T38" fmla="*/ 52 w 616"/>
                <a:gd name="T39" fmla="*/ 464 h 834"/>
                <a:gd name="T40" fmla="*/ 31 w 616"/>
                <a:gd name="T41" fmla="*/ 443 h 834"/>
                <a:gd name="T42" fmla="*/ 52 w 616"/>
                <a:gd name="T43" fmla="*/ 422 h 834"/>
                <a:gd name="T44" fmla="*/ 73 w 616"/>
                <a:gd name="T45" fmla="*/ 443 h 834"/>
                <a:gd name="T46" fmla="*/ 84 w 616"/>
                <a:gd name="T47" fmla="*/ 417 h 834"/>
                <a:gd name="T48" fmla="*/ 0 w 616"/>
                <a:gd name="T49" fmla="*/ 328 h 834"/>
                <a:gd name="T50" fmla="*/ 21 w 616"/>
                <a:gd name="T51" fmla="*/ 312 h 834"/>
                <a:gd name="T52" fmla="*/ 31 w 616"/>
                <a:gd name="T53" fmla="*/ 281 h 834"/>
                <a:gd name="T54" fmla="*/ 5 w 616"/>
                <a:gd name="T55" fmla="*/ 234 h 834"/>
                <a:gd name="T56" fmla="*/ 11 w 616"/>
                <a:gd name="T57" fmla="*/ 198 h 834"/>
                <a:gd name="T58" fmla="*/ 73 w 616"/>
                <a:gd name="T59" fmla="*/ 203 h 834"/>
                <a:gd name="T60" fmla="*/ 131 w 616"/>
                <a:gd name="T61" fmla="*/ 166 h 834"/>
                <a:gd name="T62" fmla="*/ 131 w 616"/>
                <a:gd name="T63" fmla="*/ 104 h 834"/>
                <a:gd name="T64" fmla="*/ 82 w 616"/>
                <a:gd name="T65" fmla="*/ 27 h 834"/>
                <a:gd name="T66" fmla="*/ 136 w 616"/>
                <a:gd name="T67" fmla="*/ 31 h 834"/>
                <a:gd name="T68" fmla="*/ 151 w 616"/>
                <a:gd name="T69" fmla="*/ 5 h 834"/>
                <a:gd name="T70" fmla="*/ 198 w 616"/>
                <a:gd name="T71" fmla="*/ 15 h 834"/>
                <a:gd name="T72" fmla="*/ 256 w 616"/>
                <a:gd name="T73" fmla="*/ 15 h 834"/>
                <a:gd name="T74" fmla="*/ 266 w 616"/>
                <a:gd name="T75" fmla="*/ 0 h 834"/>
                <a:gd name="T76" fmla="*/ 297 w 616"/>
                <a:gd name="T77" fmla="*/ 0 h 834"/>
                <a:gd name="T78" fmla="*/ 297 w 616"/>
                <a:gd name="T79" fmla="*/ 41 h 834"/>
                <a:gd name="T80" fmla="*/ 297 w 616"/>
                <a:gd name="T81" fmla="*/ 109 h 834"/>
                <a:gd name="T82" fmla="*/ 397 w 616"/>
                <a:gd name="T83" fmla="*/ 292 h 834"/>
                <a:gd name="T84" fmla="*/ 402 w 616"/>
                <a:gd name="T85" fmla="*/ 354 h 834"/>
                <a:gd name="T86" fmla="*/ 443 w 616"/>
                <a:gd name="T87" fmla="*/ 359 h 834"/>
                <a:gd name="T88" fmla="*/ 480 w 616"/>
                <a:gd name="T89" fmla="*/ 385 h 834"/>
                <a:gd name="T90" fmla="*/ 480 w 616"/>
                <a:gd name="T91" fmla="*/ 417 h 834"/>
                <a:gd name="T92" fmla="*/ 470 w 616"/>
                <a:gd name="T93" fmla="*/ 458 h 834"/>
                <a:gd name="T94" fmla="*/ 470 w 616"/>
                <a:gd name="T95" fmla="*/ 467 h 834"/>
                <a:gd name="T96" fmla="*/ 470 w 616"/>
                <a:gd name="T97" fmla="*/ 474 h 834"/>
                <a:gd name="T98" fmla="*/ 470 w 616"/>
                <a:gd name="T99" fmla="*/ 492 h 834"/>
                <a:gd name="T100" fmla="*/ 470 w 616"/>
                <a:gd name="T101" fmla="*/ 499 h 834"/>
                <a:gd name="T102" fmla="*/ 471 w 616"/>
                <a:gd name="T103" fmla="*/ 502 h 834"/>
                <a:gd name="T104" fmla="*/ 471 w 616"/>
                <a:gd name="T105" fmla="*/ 504 h 834"/>
                <a:gd name="T106" fmla="*/ 471 w 616"/>
                <a:gd name="T107" fmla="*/ 508 h 834"/>
                <a:gd name="T108" fmla="*/ 473 w 616"/>
                <a:gd name="T109" fmla="*/ 525 h 834"/>
                <a:gd name="T110" fmla="*/ 473 w 616"/>
                <a:gd name="T111" fmla="*/ 527 h 834"/>
                <a:gd name="T112" fmla="*/ 475 w 616"/>
                <a:gd name="T113" fmla="*/ 531 h 834"/>
                <a:gd name="T114" fmla="*/ 532 w 616"/>
                <a:gd name="T115" fmla="*/ 594 h 834"/>
                <a:gd name="T116" fmla="*/ 608 w 616"/>
                <a:gd name="T117" fmla="*/ 635 h 834"/>
                <a:gd name="T118" fmla="*/ 616 w 616"/>
                <a:gd name="T119" fmla="*/ 667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6" h="834">
                  <a:moveTo>
                    <a:pt x="616" y="667"/>
                  </a:moveTo>
                  <a:cubicBezTo>
                    <a:pt x="616" y="667"/>
                    <a:pt x="543" y="834"/>
                    <a:pt x="537" y="834"/>
                  </a:cubicBezTo>
                  <a:cubicBezTo>
                    <a:pt x="532" y="834"/>
                    <a:pt x="449" y="797"/>
                    <a:pt x="449" y="797"/>
                  </a:cubicBezTo>
                  <a:cubicBezTo>
                    <a:pt x="397" y="808"/>
                    <a:pt x="397" y="808"/>
                    <a:pt x="397" y="808"/>
                  </a:cubicBezTo>
                  <a:cubicBezTo>
                    <a:pt x="365" y="792"/>
                    <a:pt x="365" y="792"/>
                    <a:pt x="365" y="792"/>
                  </a:cubicBezTo>
                  <a:cubicBezTo>
                    <a:pt x="318" y="797"/>
                    <a:pt x="318" y="797"/>
                    <a:pt x="318" y="797"/>
                  </a:cubicBezTo>
                  <a:cubicBezTo>
                    <a:pt x="308" y="756"/>
                    <a:pt x="308" y="756"/>
                    <a:pt x="308" y="756"/>
                  </a:cubicBezTo>
                  <a:cubicBezTo>
                    <a:pt x="287" y="730"/>
                    <a:pt x="287" y="730"/>
                    <a:pt x="287" y="730"/>
                  </a:cubicBezTo>
                  <a:cubicBezTo>
                    <a:pt x="240" y="724"/>
                    <a:pt x="240" y="724"/>
                    <a:pt x="240" y="724"/>
                  </a:cubicBezTo>
                  <a:cubicBezTo>
                    <a:pt x="198" y="756"/>
                    <a:pt x="198" y="756"/>
                    <a:pt x="198" y="756"/>
                  </a:cubicBezTo>
                  <a:cubicBezTo>
                    <a:pt x="110" y="724"/>
                    <a:pt x="110" y="724"/>
                    <a:pt x="110" y="724"/>
                  </a:cubicBezTo>
                  <a:cubicBezTo>
                    <a:pt x="78" y="724"/>
                    <a:pt x="78" y="724"/>
                    <a:pt x="78" y="724"/>
                  </a:cubicBezTo>
                  <a:cubicBezTo>
                    <a:pt x="47" y="672"/>
                    <a:pt x="47" y="672"/>
                    <a:pt x="47" y="672"/>
                  </a:cubicBezTo>
                  <a:cubicBezTo>
                    <a:pt x="63" y="657"/>
                    <a:pt x="63" y="657"/>
                    <a:pt x="63" y="657"/>
                  </a:cubicBezTo>
                  <a:cubicBezTo>
                    <a:pt x="157" y="605"/>
                    <a:pt x="157" y="605"/>
                    <a:pt x="157" y="605"/>
                  </a:cubicBezTo>
                  <a:cubicBezTo>
                    <a:pt x="114" y="570"/>
                    <a:pt x="114" y="570"/>
                    <a:pt x="114" y="570"/>
                  </a:cubicBezTo>
                  <a:cubicBezTo>
                    <a:pt x="104" y="563"/>
                    <a:pt x="104" y="563"/>
                    <a:pt x="104" y="563"/>
                  </a:cubicBezTo>
                  <a:cubicBezTo>
                    <a:pt x="104" y="526"/>
                    <a:pt x="104" y="526"/>
                    <a:pt x="104" y="526"/>
                  </a:cubicBezTo>
                  <a:cubicBezTo>
                    <a:pt x="47" y="490"/>
                    <a:pt x="47" y="490"/>
                    <a:pt x="47" y="490"/>
                  </a:cubicBezTo>
                  <a:cubicBezTo>
                    <a:pt x="52" y="464"/>
                    <a:pt x="52" y="464"/>
                    <a:pt x="52" y="464"/>
                  </a:cubicBezTo>
                  <a:cubicBezTo>
                    <a:pt x="31" y="443"/>
                    <a:pt x="31" y="443"/>
                    <a:pt x="31" y="443"/>
                  </a:cubicBezTo>
                  <a:cubicBezTo>
                    <a:pt x="52" y="422"/>
                    <a:pt x="52" y="422"/>
                    <a:pt x="52" y="422"/>
                  </a:cubicBezTo>
                  <a:cubicBezTo>
                    <a:pt x="73" y="443"/>
                    <a:pt x="73" y="443"/>
                    <a:pt x="73" y="443"/>
                  </a:cubicBezTo>
                  <a:cubicBezTo>
                    <a:pt x="84" y="417"/>
                    <a:pt x="84" y="417"/>
                    <a:pt x="84" y="417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1" y="312"/>
                    <a:pt x="21" y="312"/>
                    <a:pt x="21" y="312"/>
                  </a:cubicBezTo>
                  <a:cubicBezTo>
                    <a:pt x="31" y="281"/>
                    <a:pt x="31" y="281"/>
                    <a:pt x="31" y="281"/>
                  </a:cubicBezTo>
                  <a:cubicBezTo>
                    <a:pt x="5" y="234"/>
                    <a:pt x="5" y="234"/>
                    <a:pt x="5" y="234"/>
                  </a:cubicBezTo>
                  <a:cubicBezTo>
                    <a:pt x="11" y="198"/>
                    <a:pt x="11" y="198"/>
                    <a:pt x="11" y="198"/>
                  </a:cubicBezTo>
                  <a:cubicBezTo>
                    <a:pt x="73" y="203"/>
                    <a:pt x="73" y="203"/>
                    <a:pt x="73" y="203"/>
                  </a:cubicBezTo>
                  <a:cubicBezTo>
                    <a:pt x="131" y="166"/>
                    <a:pt x="131" y="166"/>
                    <a:pt x="131" y="166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51" y="5"/>
                    <a:pt x="193" y="15"/>
                    <a:pt x="198" y="15"/>
                  </a:cubicBezTo>
                  <a:cubicBezTo>
                    <a:pt x="256" y="15"/>
                    <a:pt x="256" y="15"/>
                    <a:pt x="256" y="15"/>
                  </a:cubicBezTo>
                  <a:cubicBezTo>
                    <a:pt x="256" y="15"/>
                    <a:pt x="261" y="0"/>
                    <a:pt x="266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7" y="41"/>
                    <a:pt x="297" y="41"/>
                    <a:pt x="297" y="41"/>
                  </a:cubicBezTo>
                  <a:cubicBezTo>
                    <a:pt x="297" y="41"/>
                    <a:pt x="292" y="104"/>
                    <a:pt x="297" y="109"/>
                  </a:cubicBezTo>
                  <a:cubicBezTo>
                    <a:pt x="303" y="114"/>
                    <a:pt x="397" y="292"/>
                    <a:pt x="397" y="292"/>
                  </a:cubicBezTo>
                  <a:cubicBezTo>
                    <a:pt x="402" y="354"/>
                    <a:pt x="402" y="354"/>
                    <a:pt x="402" y="354"/>
                  </a:cubicBezTo>
                  <a:cubicBezTo>
                    <a:pt x="402" y="354"/>
                    <a:pt x="438" y="359"/>
                    <a:pt x="443" y="359"/>
                  </a:cubicBezTo>
                  <a:cubicBezTo>
                    <a:pt x="449" y="359"/>
                    <a:pt x="480" y="385"/>
                    <a:pt x="480" y="385"/>
                  </a:cubicBezTo>
                  <a:cubicBezTo>
                    <a:pt x="480" y="417"/>
                    <a:pt x="480" y="417"/>
                    <a:pt x="480" y="417"/>
                  </a:cubicBezTo>
                  <a:cubicBezTo>
                    <a:pt x="470" y="458"/>
                    <a:pt x="470" y="458"/>
                    <a:pt x="470" y="458"/>
                  </a:cubicBezTo>
                  <a:cubicBezTo>
                    <a:pt x="470" y="458"/>
                    <a:pt x="470" y="462"/>
                    <a:pt x="470" y="467"/>
                  </a:cubicBezTo>
                  <a:cubicBezTo>
                    <a:pt x="470" y="469"/>
                    <a:pt x="470" y="471"/>
                    <a:pt x="470" y="474"/>
                  </a:cubicBezTo>
                  <a:cubicBezTo>
                    <a:pt x="470" y="479"/>
                    <a:pt x="470" y="486"/>
                    <a:pt x="470" y="492"/>
                  </a:cubicBezTo>
                  <a:cubicBezTo>
                    <a:pt x="470" y="494"/>
                    <a:pt x="470" y="497"/>
                    <a:pt x="470" y="499"/>
                  </a:cubicBezTo>
                  <a:cubicBezTo>
                    <a:pt x="471" y="500"/>
                    <a:pt x="471" y="501"/>
                    <a:pt x="471" y="502"/>
                  </a:cubicBezTo>
                  <a:cubicBezTo>
                    <a:pt x="471" y="502"/>
                    <a:pt x="471" y="503"/>
                    <a:pt x="471" y="504"/>
                  </a:cubicBezTo>
                  <a:cubicBezTo>
                    <a:pt x="471" y="505"/>
                    <a:pt x="471" y="506"/>
                    <a:pt x="471" y="508"/>
                  </a:cubicBezTo>
                  <a:cubicBezTo>
                    <a:pt x="471" y="514"/>
                    <a:pt x="472" y="521"/>
                    <a:pt x="473" y="525"/>
                  </a:cubicBezTo>
                  <a:cubicBezTo>
                    <a:pt x="473" y="526"/>
                    <a:pt x="473" y="526"/>
                    <a:pt x="473" y="527"/>
                  </a:cubicBezTo>
                  <a:cubicBezTo>
                    <a:pt x="474" y="529"/>
                    <a:pt x="474" y="531"/>
                    <a:pt x="475" y="531"/>
                  </a:cubicBezTo>
                  <a:cubicBezTo>
                    <a:pt x="480" y="537"/>
                    <a:pt x="532" y="594"/>
                    <a:pt x="532" y="594"/>
                  </a:cubicBezTo>
                  <a:cubicBezTo>
                    <a:pt x="608" y="635"/>
                    <a:pt x="608" y="635"/>
                    <a:pt x="608" y="635"/>
                  </a:cubicBezTo>
                  <a:lnTo>
                    <a:pt x="616" y="667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3" name="หนองคาย">
              <a:extLst>
                <a:ext uri="{FF2B5EF4-FFF2-40B4-BE49-F238E27FC236}">
                  <a16:creationId xmlns:a16="http://schemas.microsoft.com/office/drawing/2014/main" id="{AD333DD2-EFCD-46AD-83A9-E4BB22EF9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0996" y="1387145"/>
              <a:ext cx="490133" cy="265184"/>
            </a:xfrm>
            <a:custGeom>
              <a:avLst/>
              <a:gdLst>
                <a:gd name="T0" fmla="*/ 1190 w 1194"/>
                <a:gd name="T1" fmla="*/ 415 h 653"/>
                <a:gd name="T2" fmla="*/ 1179 w 1194"/>
                <a:gd name="T3" fmla="*/ 434 h 653"/>
                <a:gd name="T4" fmla="*/ 1106 w 1194"/>
                <a:gd name="T5" fmla="*/ 450 h 653"/>
                <a:gd name="T6" fmla="*/ 986 w 1194"/>
                <a:gd name="T7" fmla="*/ 413 h 653"/>
                <a:gd name="T8" fmla="*/ 892 w 1194"/>
                <a:gd name="T9" fmla="*/ 382 h 653"/>
                <a:gd name="T10" fmla="*/ 824 w 1194"/>
                <a:gd name="T11" fmla="*/ 372 h 653"/>
                <a:gd name="T12" fmla="*/ 798 w 1194"/>
                <a:gd name="T13" fmla="*/ 450 h 653"/>
                <a:gd name="T14" fmla="*/ 709 w 1194"/>
                <a:gd name="T15" fmla="*/ 419 h 653"/>
                <a:gd name="T16" fmla="*/ 704 w 1194"/>
                <a:gd name="T17" fmla="*/ 492 h 653"/>
                <a:gd name="T18" fmla="*/ 652 w 1194"/>
                <a:gd name="T19" fmla="*/ 570 h 653"/>
                <a:gd name="T20" fmla="*/ 574 w 1194"/>
                <a:gd name="T21" fmla="*/ 653 h 653"/>
                <a:gd name="T22" fmla="*/ 516 w 1194"/>
                <a:gd name="T23" fmla="*/ 653 h 653"/>
                <a:gd name="T24" fmla="*/ 485 w 1194"/>
                <a:gd name="T25" fmla="*/ 570 h 653"/>
                <a:gd name="T26" fmla="*/ 355 w 1194"/>
                <a:gd name="T27" fmla="*/ 512 h 653"/>
                <a:gd name="T28" fmla="*/ 292 w 1194"/>
                <a:gd name="T29" fmla="*/ 419 h 653"/>
                <a:gd name="T30" fmla="*/ 209 w 1194"/>
                <a:gd name="T31" fmla="*/ 346 h 653"/>
                <a:gd name="T32" fmla="*/ 83 w 1194"/>
                <a:gd name="T33" fmla="*/ 283 h 653"/>
                <a:gd name="T34" fmla="*/ 5 w 1194"/>
                <a:gd name="T35" fmla="*/ 222 h 653"/>
                <a:gd name="T36" fmla="*/ 0 w 1194"/>
                <a:gd name="T37" fmla="*/ 153 h 653"/>
                <a:gd name="T38" fmla="*/ 39 w 1194"/>
                <a:gd name="T39" fmla="*/ 80 h 653"/>
                <a:gd name="T40" fmla="*/ 61 w 1194"/>
                <a:gd name="T41" fmla="*/ 92 h 653"/>
                <a:gd name="T42" fmla="*/ 105 w 1194"/>
                <a:gd name="T43" fmla="*/ 144 h 653"/>
                <a:gd name="T44" fmla="*/ 205 w 1194"/>
                <a:gd name="T45" fmla="*/ 232 h 653"/>
                <a:gd name="T46" fmla="*/ 337 w 1194"/>
                <a:gd name="T47" fmla="*/ 308 h 653"/>
                <a:gd name="T48" fmla="*/ 489 w 1194"/>
                <a:gd name="T49" fmla="*/ 376 h 653"/>
                <a:gd name="T50" fmla="*/ 501 w 1194"/>
                <a:gd name="T51" fmla="*/ 432 h 653"/>
                <a:gd name="T52" fmla="*/ 561 w 1194"/>
                <a:gd name="T53" fmla="*/ 448 h 653"/>
                <a:gd name="T54" fmla="*/ 585 w 1194"/>
                <a:gd name="T55" fmla="*/ 396 h 653"/>
                <a:gd name="T56" fmla="*/ 629 w 1194"/>
                <a:gd name="T57" fmla="*/ 344 h 653"/>
                <a:gd name="T58" fmla="*/ 841 w 1194"/>
                <a:gd name="T59" fmla="*/ 308 h 653"/>
                <a:gd name="T60" fmla="*/ 893 w 1194"/>
                <a:gd name="T61" fmla="*/ 188 h 653"/>
                <a:gd name="T62" fmla="*/ 977 w 1194"/>
                <a:gd name="T63" fmla="*/ 40 h 653"/>
                <a:gd name="T64" fmla="*/ 1095 w 1194"/>
                <a:gd name="T65" fmla="*/ 1 h 653"/>
                <a:gd name="T66" fmla="*/ 1090 w 1194"/>
                <a:gd name="T67" fmla="*/ 48 h 653"/>
                <a:gd name="T68" fmla="*/ 1142 w 1194"/>
                <a:gd name="T69" fmla="*/ 137 h 653"/>
                <a:gd name="T70" fmla="*/ 1132 w 1194"/>
                <a:gd name="T71" fmla="*/ 246 h 653"/>
                <a:gd name="T72" fmla="*/ 1179 w 1194"/>
                <a:gd name="T73" fmla="*/ 252 h 653"/>
                <a:gd name="T74" fmla="*/ 1183 w 1194"/>
                <a:gd name="T75" fmla="*/ 290 h 653"/>
                <a:gd name="T76" fmla="*/ 1194 w 1194"/>
                <a:gd name="T77" fmla="*/ 398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94" h="653">
                  <a:moveTo>
                    <a:pt x="1194" y="398"/>
                  </a:moveTo>
                  <a:cubicBezTo>
                    <a:pt x="1194" y="400"/>
                    <a:pt x="1192" y="407"/>
                    <a:pt x="1190" y="415"/>
                  </a:cubicBezTo>
                  <a:cubicBezTo>
                    <a:pt x="1181" y="433"/>
                    <a:pt x="1181" y="433"/>
                    <a:pt x="1181" y="433"/>
                  </a:cubicBezTo>
                  <a:cubicBezTo>
                    <a:pt x="1180" y="434"/>
                    <a:pt x="1179" y="434"/>
                    <a:pt x="1179" y="434"/>
                  </a:cubicBezTo>
                  <a:cubicBezTo>
                    <a:pt x="1173" y="434"/>
                    <a:pt x="1153" y="408"/>
                    <a:pt x="1142" y="413"/>
                  </a:cubicBezTo>
                  <a:cubicBezTo>
                    <a:pt x="1132" y="419"/>
                    <a:pt x="1106" y="450"/>
                    <a:pt x="1106" y="450"/>
                  </a:cubicBezTo>
                  <a:cubicBezTo>
                    <a:pt x="1038" y="382"/>
                    <a:pt x="1038" y="382"/>
                    <a:pt x="1038" y="382"/>
                  </a:cubicBezTo>
                  <a:cubicBezTo>
                    <a:pt x="986" y="413"/>
                    <a:pt x="986" y="413"/>
                    <a:pt x="986" y="413"/>
                  </a:cubicBezTo>
                  <a:cubicBezTo>
                    <a:pt x="986" y="413"/>
                    <a:pt x="975" y="445"/>
                    <a:pt x="960" y="450"/>
                  </a:cubicBezTo>
                  <a:cubicBezTo>
                    <a:pt x="944" y="455"/>
                    <a:pt x="892" y="382"/>
                    <a:pt x="892" y="382"/>
                  </a:cubicBezTo>
                  <a:cubicBezTo>
                    <a:pt x="840" y="387"/>
                    <a:pt x="840" y="387"/>
                    <a:pt x="840" y="387"/>
                  </a:cubicBezTo>
                  <a:cubicBezTo>
                    <a:pt x="824" y="372"/>
                    <a:pt x="824" y="372"/>
                    <a:pt x="824" y="372"/>
                  </a:cubicBezTo>
                  <a:cubicBezTo>
                    <a:pt x="814" y="424"/>
                    <a:pt x="814" y="424"/>
                    <a:pt x="814" y="424"/>
                  </a:cubicBezTo>
                  <a:cubicBezTo>
                    <a:pt x="798" y="450"/>
                    <a:pt x="798" y="450"/>
                    <a:pt x="798" y="450"/>
                  </a:cubicBezTo>
                  <a:cubicBezTo>
                    <a:pt x="746" y="398"/>
                    <a:pt x="746" y="398"/>
                    <a:pt x="746" y="398"/>
                  </a:cubicBezTo>
                  <a:cubicBezTo>
                    <a:pt x="709" y="419"/>
                    <a:pt x="709" y="419"/>
                    <a:pt x="709" y="419"/>
                  </a:cubicBezTo>
                  <a:cubicBezTo>
                    <a:pt x="683" y="466"/>
                    <a:pt x="683" y="466"/>
                    <a:pt x="683" y="466"/>
                  </a:cubicBezTo>
                  <a:cubicBezTo>
                    <a:pt x="704" y="492"/>
                    <a:pt x="704" y="492"/>
                    <a:pt x="704" y="492"/>
                  </a:cubicBezTo>
                  <a:cubicBezTo>
                    <a:pt x="683" y="570"/>
                    <a:pt x="683" y="570"/>
                    <a:pt x="683" y="570"/>
                  </a:cubicBezTo>
                  <a:cubicBezTo>
                    <a:pt x="652" y="570"/>
                    <a:pt x="652" y="570"/>
                    <a:pt x="652" y="570"/>
                  </a:cubicBezTo>
                  <a:cubicBezTo>
                    <a:pt x="631" y="627"/>
                    <a:pt x="631" y="627"/>
                    <a:pt x="631" y="627"/>
                  </a:cubicBezTo>
                  <a:cubicBezTo>
                    <a:pt x="574" y="653"/>
                    <a:pt x="574" y="653"/>
                    <a:pt x="574" y="653"/>
                  </a:cubicBezTo>
                  <a:cubicBezTo>
                    <a:pt x="553" y="638"/>
                    <a:pt x="553" y="638"/>
                    <a:pt x="553" y="638"/>
                  </a:cubicBezTo>
                  <a:cubicBezTo>
                    <a:pt x="553" y="638"/>
                    <a:pt x="522" y="653"/>
                    <a:pt x="516" y="653"/>
                  </a:cubicBezTo>
                  <a:cubicBezTo>
                    <a:pt x="511" y="653"/>
                    <a:pt x="464" y="632"/>
                    <a:pt x="464" y="632"/>
                  </a:cubicBezTo>
                  <a:cubicBezTo>
                    <a:pt x="485" y="570"/>
                    <a:pt x="485" y="570"/>
                    <a:pt x="485" y="570"/>
                  </a:cubicBezTo>
                  <a:cubicBezTo>
                    <a:pt x="422" y="518"/>
                    <a:pt x="422" y="518"/>
                    <a:pt x="422" y="518"/>
                  </a:cubicBezTo>
                  <a:cubicBezTo>
                    <a:pt x="355" y="512"/>
                    <a:pt x="355" y="512"/>
                    <a:pt x="355" y="512"/>
                  </a:cubicBezTo>
                  <a:cubicBezTo>
                    <a:pt x="334" y="450"/>
                    <a:pt x="334" y="450"/>
                    <a:pt x="334" y="450"/>
                  </a:cubicBezTo>
                  <a:cubicBezTo>
                    <a:pt x="292" y="419"/>
                    <a:pt x="292" y="419"/>
                    <a:pt x="292" y="419"/>
                  </a:cubicBezTo>
                  <a:cubicBezTo>
                    <a:pt x="292" y="382"/>
                    <a:pt x="292" y="382"/>
                    <a:pt x="292" y="382"/>
                  </a:cubicBezTo>
                  <a:cubicBezTo>
                    <a:pt x="209" y="346"/>
                    <a:pt x="209" y="346"/>
                    <a:pt x="209" y="346"/>
                  </a:cubicBezTo>
                  <a:cubicBezTo>
                    <a:pt x="151" y="273"/>
                    <a:pt x="151" y="273"/>
                    <a:pt x="151" y="273"/>
                  </a:cubicBezTo>
                  <a:cubicBezTo>
                    <a:pt x="83" y="283"/>
                    <a:pt x="83" y="283"/>
                    <a:pt x="83" y="283"/>
                  </a:cubicBezTo>
                  <a:cubicBezTo>
                    <a:pt x="36" y="231"/>
                    <a:pt x="36" y="231"/>
                    <a:pt x="36" y="231"/>
                  </a:cubicBezTo>
                  <a:cubicBezTo>
                    <a:pt x="5" y="222"/>
                    <a:pt x="5" y="222"/>
                    <a:pt x="5" y="222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05" y="144"/>
                    <a:pt x="105" y="144"/>
                    <a:pt x="105" y="144"/>
                  </a:cubicBezTo>
                  <a:cubicBezTo>
                    <a:pt x="110" y="148"/>
                    <a:pt x="110" y="148"/>
                    <a:pt x="110" y="148"/>
                  </a:cubicBezTo>
                  <a:cubicBezTo>
                    <a:pt x="205" y="232"/>
                    <a:pt x="205" y="232"/>
                    <a:pt x="205" y="232"/>
                  </a:cubicBezTo>
                  <a:cubicBezTo>
                    <a:pt x="257" y="240"/>
                    <a:pt x="257" y="240"/>
                    <a:pt x="257" y="240"/>
                  </a:cubicBezTo>
                  <a:cubicBezTo>
                    <a:pt x="337" y="308"/>
                    <a:pt x="337" y="308"/>
                    <a:pt x="337" y="308"/>
                  </a:cubicBezTo>
                  <a:cubicBezTo>
                    <a:pt x="489" y="328"/>
                    <a:pt x="489" y="328"/>
                    <a:pt x="489" y="328"/>
                  </a:cubicBezTo>
                  <a:cubicBezTo>
                    <a:pt x="489" y="376"/>
                    <a:pt x="489" y="376"/>
                    <a:pt x="489" y="376"/>
                  </a:cubicBezTo>
                  <a:cubicBezTo>
                    <a:pt x="461" y="432"/>
                    <a:pt x="461" y="432"/>
                    <a:pt x="461" y="432"/>
                  </a:cubicBezTo>
                  <a:cubicBezTo>
                    <a:pt x="501" y="432"/>
                    <a:pt x="501" y="432"/>
                    <a:pt x="501" y="432"/>
                  </a:cubicBezTo>
                  <a:cubicBezTo>
                    <a:pt x="537" y="468"/>
                    <a:pt x="537" y="468"/>
                    <a:pt x="537" y="468"/>
                  </a:cubicBezTo>
                  <a:cubicBezTo>
                    <a:pt x="561" y="448"/>
                    <a:pt x="561" y="448"/>
                    <a:pt x="561" y="448"/>
                  </a:cubicBezTo>
                  <a:cubicBezTo>
                    <a:pt x="545" y="416"/>
                    <a:pt x="545" y="416"/>
                    <a:pt x="545" y="416"/>
                  </a:cubicBezTo>
                  <a:cubicBezTo>
                    <a:pt x="585" y="396"/>
                    <a:pt x="585" y="396"/>
                    <a:pt x="585" y="396"/>
                  </a:cubicBezTo>
                  <a:cubicBezTo>
                    <a:pt x="617" y="376"/>
                    <a:pt x="617" y="376"/>
                    <a:pt x="617" y="376"/>
                  </a:cubicBezTo>
                  <a:cubicBezTo>
                    <a:pt x="629" y="344"/>
                    <a:pt x="629" y="344"/>
                    <a:pt x="629" y="344"/>
                  </a:cubicBezTo>
                  <a:cubicBezTo>
                    <a:pt x="781" y="276"/>
                    <a:pt x="781" y="276"/>
                    <a:pt x="781" y="276"/>
                  </a:cubicBezTo>
                  <a:cubicBezTo>
                    <a:pt x="841" y="308"/>
                    <a:pt x="841" y="308"/>
                    <a:pt x="841" y="308"/>
                  </a:cubicBezTo>
                  <a:cubicBezTo>
                    <a:pt x="893" y="268"/>
                    <a:pt x="893" y="268"/>
                    <a:pt x="893" y="268"/>
                  </a:cubicBezTo>
                  <a:cubicBezTo>
                    <a:pt x="893" y="188"/>
                    <a:pt x="893" y="188"/>
                    <a:pt x="893" y="188"/>
                  </a:cubicBezTo>
                  <a:cubicBezTo>
                    <a:pt x="957" y="120"/>
                    <a:pt x="957" y="120"/>
                    <a:pt x="957" y="120"/>
                  </a:cubicBezTo>
                  <a:cubicBezTo>
                    <a:pt x="977" y="40"/>
                    <a:pt x="977" y="40"/>
                    <a:pt x="977" y="40"/>
                  </a:cubicBezTo>
                  <a:cubicBezTo>
                    <a:pt x="1092" y="0"/>
                    <a:pt x="1092" y="0"/>
                    <a:pt x="1092" y="0"/>
                  </a:cubicBezTo>
                  <a:cubicBezTo>
                    <a:pt x="1095" y="1"/>
                    <a:pt x="1095" y="1"/>
                    <a:pt x="1095" y="1"/>
                  </a:cubicBezTo>
                  <a:cubicBezTo>
                    <a:pt x="1048" y="38"/>
                    <a:pt x="1048" y="38"/>
                    <a:pt x="1048" y="38"/>
                  </a:cubicBezTo>
                  <a:cubicBezTo>
                    <a:pt x="1090" y="48"/>
                    <a:pt x="1090" y="48"/>
                    <a:pt x="1090" y="48"/>
                  </a:cubicBezTo>
                  <a:cubicBezTo>
                    <a:pt x="1137" y="100"/>
                    <a:pt x="1137" y="100"/>
                    <a:pt x="1137" y="100"/>
                  </a:cubicBezTo>
                  <a:cubicBezTo>
                    <a:pt x="1142" y="137"/>
                    <a:pt x="1142" y="137"/>
                    <a:pt x="1142" y="137"/>
                  </a:cubicBezTo>
                  <a:cubicBezTo>
                    <a:pt x="1106" y="168"/>
                    <a:pt x="1106" y="168"/>
                    <a:pt x="1106" y="168"/>
                  </a:cubicBezTo>
                  <a:cubicBezTo>
                    <a:pt x="1132" y="246"/>
                    <a:pt x="1132" y="246"/>
                    <a:pt x="1132" y="246"/>
                  </a:cubicBezTo>
                  <a:cubicBezTo>
                    <a:pt x="1162" y="250"/>
                    <a:pt x="1162" y="250"/>
                    <a:pt x="1162" y="250"/>
                  </a:cubicBezTo>
                  <a:cubicBezTo>
                    <a:pt x="1179" y="252"/>
                    <a:pt x="1179" y="252"/>
                    <a:pt x="1179" y="252"/>
                  </a:cubicBezTo>
                  <a:cubicBezTo>
                    <a:pt x="1179" y="288"/>
                    <a:pt x="1179" y="288"/>
                    <a:pt x="1179" y="288"/>
                  </a:cubicBezTo>
                  <a:cubicBezTo>
                    <a:pt x="1183" y="290"/>
                    <a:pt x="1183" y="290"/>
                    <a:pt x="1183" y="290"/>
                  </a:cubicBezTo>
                  <a:cubicBezTo>
                    <a:pt x="1179" y="304"/>
                    <a:pt x="1179" y="304"/>
                    <a:pt x="1179" y="304"/>
                  </a:cubicBezTo>
                  <a:cubicBezTo>
                    <a:pt x="1179" y="304"/>
                    <a:pt x="1194" y="393"/>
                    <a:pt x="1194" y="398"/>
                  </a:cubicBezTo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4" name="ศรีสะเกษ">
              <a:extLst>
                <a:ext uri="{FF2B5EF4-FFF2-40B4-BE49-F238E27FC236}">
                  <a16:creationId xmlns:a16="http://schemas.microsoft.com/office/drawing/2014/main" id="{B467691D-59CA-403C-9C9E-439091C12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88529" y="2418618"/>
              <a:ext cx="341996" cy="457213"/>
            </a:xfrm>
            <a:custGeom>
              <a:avLst/>
              <a:gdLst>
                <a:gd name="T0" fmla="*/ 803 w 835"/>
                <a:gd name="T1" fmla="*/ 918 h 1123"/>
                <a:gd name="T2" fmla="*/ 819 w 835"/>
                <a:gd name="T3" fmla="*/ 1017 h 1123"/>
                <a:gd name="T4" fmla="*/ 766 w 835"/>
                <a:gd name="T5" fmla="*/ 1047 h 1123"/>
                <a:gd name="T6" fmla="*/ 698 w 835"/>
                <a:gd name="T7" fmla="*/ 1043 h 1123"/>
                <a:gd name="T8" fmla="*/ 622 w 835"/>
                <a:gd name="T9" fmla="*/ 1055 h 1123"/>
                <a:gd name="T10" fmla="*/ 562 w 835"/>
                <a:gd name="T11" fmla="*/ 1115 h 1123"/>
                <a:gd name="T12" fmla="*/ 494 w 835"/>
                <a:gd name="T13" fmla="*/ 1115 h 1123"/>
                <a:gd name="T14" fmla="*/ 382 w 835"/>
                <a:gd name="T15" fmla="*/ 1095 h 1123"/>
                <a:gd name="T16" fmla="*/ 290 w 835"/>
                <a:gd name="T17" fmla="*/ 1095 h 1123"/>
                <a:gd name="T18" fmla="*/ 246 w 835"/>
                <a:gd name="T19" fmla="*/ 1079 h 1123"/>
                <a:gd name="T20" fmla="*/ 206 w 835"/>
                <a:gd name="T21" fmla="*/ 1087 h 1123"/>
                <a:gd name="T22" fmla="*/ 154 w 835"/>
                <a:gd name="T23" fmla="*/ 1123 h 1123"/>
                <a:gd name="T24" fmla="*/ 120 w 835"/>
                <a:gd name="T25" fmla="*/ 1085 h 1123"/>
                <a:gd name="T26" fmla="*/ 110 w 835"/>
                <a:gd name="T27" fmla="*/ 970 h 1123"/>
                <a:gd name="T28" fmla="*/ 131 w 835"/>
                <a:gd name="T29" fmla="*/ 902 h 1123"/>
                <a:gd name="T30" fmla="*/ 78 w 835"/>
                <a:gd name="T31" fmla="*/ 777 h 1123"/>
                <a:gd name="T32" fmla="*/ 0 w 835"/>
                <a:gd name="T33" fmla="*/ 683 h 1123"/>
                <a:gd name="T34" fmla="*/ 58 w 835"/>
                <a:gd name="T35" fmla="*/ 563 h 1123"/>
                <a:gd name="T36" fmla="*/ 73 w 835"/>
                <a:gd name="T37" fmla="*/ 417 h 1123"/>
                <a:gd name="T38" fmla="*/ 58 w 835"/>
                <a:gd name="T39" fmla="*/ 313 h 1123"/>
                <a:gd name="T40" fmla="*/ 167 w 835"/>
                <a:gd name="T41" fmla="*/ 187 h 1123"/>
                <a:gd name="T42" fmla="*/ 99 w 835"/>
                <a:gd name="T43" fmla="*/ 151 h 1123"/>
                <a:gd name="T44" fmla="*/ 73 w 835"/>
                <a:gd name="T45" fmla="*/ 141 h 1123"/>
                <a:gd name="T46" fmla="*/ 84 w 835"/>
                <a:gd name="T47" fmla="*/ 109 h 1123"/>
                <a:gd name="T48" fmla="*/ 157 w 835"/>
                <a:gd name="T49" fmla="*/ 21 h 1123"/>
                <a:gd name="T50" fmla="*/ 192 w 835"/>
                <a:gd name="T51" fmla="*/ 7 h 1123"/>
                <a:gd name="T52" fmla="*/ 198 w 835"/>
                <a:gd name="T53" fmla="*/ 52 h 1123"/>
                <a:gd name="T54" fmla="*/ 292 w 835"/>
                <a:gd name="T55" fmla="*/ 135 h 1123"/>
                <a:gd name="T56" fmla="*/ 386 w 835"/>
                <a:gd name="T57" fmla="*/ 214 h 1123"/>
                <a:gd name="T58" fmla="*/ 428 w 835"/>
                <a:gd name="T59" fmla="*/ 250 h 1123"/>
                <a:gd name="T60" fmla="*/ 444 w 835"/>
                <a:gd name="T61" fmla="*/ 255 h 1123"/>
                <a:gd name="T62" fmla="*/ 584 w 835"/>
                <a:gd name="T63" fmla="*/ 297 h 1123"/>
                <a:gd name="T64" fmla="*/ 702 w 835"/>
                <a:gd name="T65" fmla="*/ 332 h 1123"/>
                <a:gd name="T66" fmla="*/ 715 w 835"/>
                <a:gd name="T67" fmla="*/ 386 h 1123"/>
                <a:gd name="T68" fmla="*/ 689 w 835"/>
                <a:gd name="T69" fmla="*/ 459 h 1123"/>
                <a:gd name="T70" fmla="*/ 694 w 835"/>
                <a:gd name="T71" fmla="*/ 568 h 1123"/>
                <a:gd name="T72" fmla="*/ 809 w 835"/>
                <a:gd name="T73" fmla="*/ 641 h 1123"/>
                <a:gd name="T74" fmla="*/ 835 w 835"/>
                <a:gd name="T75" fmla="*/ 782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35" h="1123">
                  <a:moveTo>
                    <a:pt x="835" y="834"/>
                  </a:moveTo>
                  <a:cubicBezTo>
                    <a:pt x="803" y="918"/>
                    <a:pt x="803" y="918"/>
                    <a:pt x="803" y="918"/>
                  </a:cubicBezTo>
                  <a:cubicBezTo>
                    <a:pt x="835" y="959"/>
                    <a:pt x="835" y="959"/>
                    <a:pt x="835" y="959"/>
                  </a:cubicBezTo>
                  <a:cubicBezTo>
                    <a:pt x="819" y="1017"/>
                    <a:pt x="819" y="1017"/>
                    <a:pt x="819" y="1017"/>
                  </a:cubicBezTo>
                  <a:cubicBezTo>
                    <a:pt x="824" y="1043"/>
                    <a:pt x="824" y="1043"/>
                    <a:pt x="824" y="1043"/>
                  </a:cubicBezTo>
                  <a:cubicBezTo>
                    <a:pt x="766" y="1047"/>
                    <a:pt x="766" y="1047"/>
                    <a:pt x="766" y="1047"/>
                  </a:cubicBezTo>
                  <a:cubicBezTo>
                    <a:pt x="766" y="1047"/>
                    <a:pt x="730" y="1071"/>
                    <a:pt x="730" y="1067"/>
                  </a:cubicBezTo>
                  <a:cubicBezTo>
                    <a:pt x="730" y="1063"/>
                    <a:pt x="698" y="1043"/>
                    <a:pt x="698" y="1043"/>
                  </a:cubicBezTo>
                  <a:cubicBezTo>
                    <a:pt x="698" y="1043"/>
                    <a:pt x="678" y="1067"/>
                    <a:pt x="674" y="1067"/>
                  </a:cubicBezTo>
                  <a:cubicBezTo>
                    <a:pt x="670" y="1067"/>
                    <a:pt x="622" y="1055"/>
                    <a:pt x="622" y="1055"/>
                  </a:cubicBezTo>
                  <a:cubicBezTo>
                    <a:pt x="594" y="1115"/>
                    <a:pt x="594" y="1115"/>
                    <a:pt x="594" y="1115"/>
                  </a:cubicBezTo>
                  <a:cubicBezTo>
                    <a:pt x="594" y="1115"/>
                    <a:pt x="566" y="1119"/>
                    <a:pt x="562" y="1115"/>
                  </a:cubicBezTo>
                  <a:cubicBezTo>
                    <a:pt x="558" y="1111"/>
                    <a:pt x="522" y="1079"/>
                    <a:pt x="522" y="1079"/>
                  </a:cubicBezTo>
                  <a:cubicBezTo>
                    <a:pt x="494" y="1115"/>
                    <a:pt x="494" y="1115"/>
                    <a:pt x="494" y="1115"/>
                  </a:cubicBezTo>
                  <a:cubicBezTo>
                    <a:pt x="458" y="1095"/>
                    <a:pt x="458" y="1095"/>
                    <a:pt x="458" y="1095"/>
                  </a:cubicBezTo>
                  <a:cubicBezTo>
                    <a:pt x="382" y="1095"/>
                    <a:pt x="382" y="1095"/>
                    <a:pt x="382" y="1095"/>
                  </a:cubicBezTo>
                  <a:cubicBezTo>
                    <a:pt x="326" y="1059"/>
                    <a:pt x="326" y="1059"/>
                    <a:pt x="326" y="1059"/>
                  </a:cubicBezTo>
                  <a:cubicBezTo>
                    <a:pt x="290" y="1095"/>
                    <a:pt x="290" y="1095"/>
                    <a:pt x="290" y="1095"/>
                  </a:cubicBezTo>
                  <a:cubicBezTo>
                    <a:pt x="259" y="1083"/>
                    <a:pt x="259" y="1083"/>
                    <a:pt x="259" y="1083"/>
                  </a:cubicBezTo>
                  <a:cubicBezTo>
                    <a:pt x="246" y="1079"/>
                    <a:pt x="246" y="1079"/>
                    <a:pt x="246" y="1079"/>
                  </a:cubicBezTo>
                  <a:cubicBezTo>
                    <a:pt x="222" y="1111"/>
                    <a:pt x="222" y="1111"/>
                    <a:pt x="222" y="1111"/>
                  </a:cubicBezTo>
                  <a:cubicBezTo>
                    <a:pt x="206" y="1087"/>
                    <a:pt x="206" y="1087"/>
                    <a:pt x="206" y="1087"/>
                  </a:cubicBezTo>
                  <a:cubicBezTo>
                    <a:pt x="178" y="1087"/>
                    <a:pt x="178" y="1087"/>
                    <a:pt x="178" y="1087"/>
                  </a:cubicBezTo>
                  <a:cubicBezTo>
                    <a:pt x="154" y="1123"/>
                    <a:pt x="154" y="1123"/>
                    <a:pt x="154" y="1123"/>
                  </a:cubicBezTo>
                  <a:cubicBezTo>
                    <a:pt x="128" y="1123"/>
                    <a:pt x="128" y="1123"/>
                    <a:pt x="128" y="1123"/>
                  </a:cubicBezTo>
                  <a:cubicBezTo>
                    <a:pt x="120" y="1085"/>
                    <a:pt x="120" y="1085"/>
                    <a:pt x="120" y="1085"/>
                  </a:cubicBezTo>
                  <a:cubicBezTo>
                    <a:pt x="131" y="996"/>
                    <a:pt x="131" y="996"/>
                    <a:pt x="131" y="996"/>
                  </a:cubicBezTo>
                  <a:cubicBezTo>
                    <a:pt x="110" y="970"/>
                    <a:pt x="110" y="970"/>
                    <a:pt x="110" y="970"/>
                  </a:cubicBezTo>
                  <a:cubicBezTo>
                    <a:pt x="110" y="928"/>
                    <a:pt x="110" y="928"/>
                    <a:pt x="110" y="928"/>
                  </a:cubicBezTo>
                  <a:cubicBezTo>
                    <a:pt x="131" y="902"/>
                    <a:pt x="131" y="902"/>
                    <a:pt x="131" y="902"/>
                  </a:cubicBezTo>
                  <a:cubicBezTo>
                    <a:pt x="131" y="813"/>
                    <a:pt x="131" y="813"/>
                    <a:pt x="131" y="813"/>
                  </a:cubicBezTo>
                  <a:cubicBezTo>
                    <a:pt x="78" y="777"/>
                    <a:pt x="78" y="777"/>
                    <a:pt x="78" y="777"/>
                  </a:cubicBezTo>
                  <a:cubicBezTo>
                    <a:pt x="78" y="714"/>
                    <a:pt x="78" y="714"/>
                    <a:pt x="78" y="714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0" y="652"/>
                    <a:pt x="0" y="652"/>
                    <a:pt x="0" y="652"/>
                  </a:cubicBezTo>
                  <a:cubicBezTo>
                    <a:pt x="58" y="563"/>
                    <a:pt x="58" y="563"/>
                    <a:pt x="58" y="563"/>
                  </a:cubicBezTo>
                  <a:cubicBezTo>
                    <a:pt x="94" y="459"/>
                    <a:pt x="94" y="459"/>
                    <a:pt x="94" y="459"/>
                  </a:cubicBezTo>
                  <a:cubicBezTo>
                    <a:pt x="73" y="417"/>
                    <a:pt x="73" y="417"/>
                    <a:pt x="73" y="417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58" y="313"/>
                    <a:pt x="58" y="313"/>
                    <a:pt x="58" y="313"/>
                  </a:cubicBezTo>
                  <a:cubicBezTo>
                    <a:pt x="105" y="219"/>
                    <a:pt x="105" y="219"/>
                    <a:pt x="105" y="219"/>
                  </a:cubicBezTo>
                  <a:cubicBezTo>
                    <a:pt x="167" y="187"/>
                    <a:pt x="167" y="187"/>
                    <a:pt x="167" y="187"/>
                  </a:cubicBezTo>
                  <a:cubicBezTo>
                    <a:pt x="167" y="187"/>
                    <a:pt x="141" y="151"/>
                    <a:pt x="131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84" y="161"/>
                    <a:pt x="84" y="161"/>
                    <a:pt x="84" y="16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5" y="136"/>
                    <a:pt x="75" y="136"/>
                    <a:pt x="75" y="136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2" y="7"/>
                    <a:pt x="192" y="7"/>
                    <a:pt x="192" y="7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44" y="92"/>
                    <a:pt x="244" y="92"/>
                    <a:pt x="244" y="92"/>
                  </a:cubicBezTo>
                  <a:cubicBezTo>
                    <a:pt x="292" y="135"/>
                    <a:pt x="292" y="135"/>
                    <a:pt x="292" y="135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386" y="214"/>
                    <a:pt x="386" y="214"/>
                    <a:pt x="386" y="214"/>
                  </a:cubicBezTo>
                  <a:cubicBezTo>
                    <a:pt x="417" y="214"/>
                    <a:pt x="417" y="214"/>
                    <a:pt x="417" y="214"/>
                  </a:cubicBezTo>
                  <a:cubicBezTo>
                    <a:pt x="428" y="250"/>
                    <a:pt x="428" y="250"/>
                    <a:pt x="428" y="250"/>
                  </a:cubicBezTo>
                  <a:cubicBezTo>
                    <a:pt x="444" y="252"/>
                    <a:pt x="444" y="252"/>
                    <a:pt x="444" y="252"/>
                  </a:cubicBezTo>
                  <a:cubicBezTo>
                    <a:pt x="444" y="255"/>
                    <a:pt x="444" y="255"/>
                    <a:pt x="444" y="255"/>
                  </a:cubicBezTo>
                  <a:cubicBezTo>
                    <a:pt x="506" y="287"/>
                    <a:pt x="506" y="287"/>
                    <a:pt x="506" y="287"/>
                  </a:cubicBezTo>
                  <a:cubicBezTo>
                    <a:pt x="584" y="297"/>
                    <a:pt x="584" y="297"/>
                    <a:pt x="584" y="297"/>
                  </a:cubicBezTo>
                  <a:cubicBezTo>
                    <a:pt x="652" y="297"/>
                    <a:pt x="652" y="297"/>
                    <a:pt x="652" y="297"/>
                  </a:cubicBezTo>
                  <a:cubicBezTo>
                    <a:pt x="702" y="332"/>
                    <a:pt x="702" y="332"/>
                    <a:pt x="702" y="332"/>
                  </a:cubicBezTo>
                  <a:cubicBezTo>
                    <a:pt x="704" y="334"/>
                    <a:pt x="704" y="334"/>
                    <a:pt x="704" y="334"/>
                  </a:cubicBezTo>
                  <a:cubicBezTo>
                    <a:pt x="715" y="386"/>
                    <a:pt x="715" y="386"/>
                    <a:pt x="715" y="386"/>
                  </a:cubicBezTo>
                  <a:cubicBezTo>
                    <a:pt x="673" y="417"/>
                    <a:pt x="673" y="417"/>
                    <a:pt x="673" y="417"/>
                  </a:cubicBezTo>
                  <a:cubicBezTo>
                    <a:pt x="673" y="417"/>
                    <a:pt x="689" y="453"/>
                    <a:pt x="689" y="459"/>
                  </a:cubicBezTo>
                  <a:cubicBezTo>
                    <a:pt x="689" y="464"/>
                    <a:pt x="673" y="490"/>
                    <a:pt x="673" y="490"/>
                  </a:cubicBezTo>
                  <a:cubicBezTo>
                    <a:pt x="694" y="568"/>
                    <a:pt x="694" y="568"/>
                    <a:pt x="694" y="568"/>
                  </a:cubicBezTo>
                  <a:cubicBezTo>
                    <a:pt x="756" y="589"/>
                    <a:pt x="756" y="589"/>
                    <a:pt x="756" y="589"/>
                  </a:cubicBezTo>
                  <a:cubicBezTo>
                    <a:pt x="809" y="641"/>
                    <a:pt x="809" y="641"/>
                    <a:pt x="809" y="641"/>
                  </a:cubicBezTo>
                  <a:cubicBezTo>
                    <a:pt x="793" y="714"/>
                    <a:pt x="793" y="714"/>
                    <a:pt x="793" y="714"/>
                  </a:cubicBezTo>
                  <a:cubicBezTo>
                    <a:pt x="793" y="714"/>
                    <a:pt x="835" y="777"/>
                    <a:pt x="835" y="782"/>
                  </a:cubicBezTo>
                  <a:lnTo>
                    <a:pt x="835" y="834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5" name="สุรินทร์">
              <a:extLst>
                <a:ext uri="{FF2B5EF4-FFF2-40B4-BE49-F238E27FC236}">
                  <a16:creationId xmlns:a16="http://schemas.microsoft.com/office/drawing/2014/main" id="{FF656B4E-C7A1-48D4-AA49-2F25BFB8A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7740" y="2451538"/>
              <a:ext cx="358455" cy="431609"/>
            </a:xfrm>
            <a:custGeom>
              <a:avLst/>
              <a:gdLst>
                <a:gd name="T0" fmla="*/ 840 w 876"/>
                <a:gd name="T1" fmla="*/ 731 h 1057"/>
                <a:gd name="T2" fmla="*/ 819 w 876"/>
                <a:gd name="T3" fmla="*/ 846 h 1057"/>
                <a:gd name="T4" fmla="*/ 840 w 876"/>
                <a:gd name="T5" fmla="*/ 914 h 1057"/>
                <a:gd name="T6" fmla="*/ 837 w 876"/>
                <a:gd name="T7" fmla="*/ 1041 h 1057"/>
                <a:gd name="T8" fmla="*/ 787 w 876"/>
                <a:gd name="T9" fmla="*/ 1021 h 1057"/>
                <a:gd name="T10" fmla="*/ 743 w 876"/>
                <a:gd name="T11" fmla="*/ 1029 h 1057"/>
                <a:gd name="T12" fmla="*/ 699 w 876"/>
                <a:gd name="T13" fmla="*/ 1045 h 1057"/>
                <a:gd name="T14" fmla="*/ 655 w 876"/>
                <a:gd name="T15" fmla="*/ 1025 h 1057"/>
                <a:gd name="T16" fmla="*/ 567 w 876"/>
                <a:gd name="T17" fmla="*/ 1001 h 1057"/>
                <a:gd name="T18" fmla="*/ 547 w 876"/>
                <a:gd name="T19" fmla="*/ 1009 h 1057"/>
                <a:gd name="T20" fmla="*/ 531 w 876"/>
                <a:gd name="T21" fmla="*/ 957 h 1057"/>
                <a:gd name="T22" fmla="*/ 483 w 876"/>
                <a:gd name="T23" fmla="*/ 961 h 1057"/>
                <a:gd name="T24" fmla="*/ 447 w 876"/>
                <a:gd name="T25" fmla="*/ 985 h 1057"/>
                <a:gd name="T26" fmla="*/ 431 w 876"/>
                <a:gd name="T27" fmla="*/ 965 h 1057"/>
                <a:gd name="T28" fmla="*/ 379 w 876"/>
                <a:gd name="T29" fmla="*/ 989 h 1057"/>
                <a:gd name="T30" fmla="*/ 323 w 876"/>
                <a:gd name="T31" fmla="*/ 1017 h 1057"/>
                <a:gd name="T32" fmla="*/ 271 w 876"/>
                <a:gd name="T33" fmla="*/ 1029 h 1057"/>
                <a:gd name="T34" fmla="*/ 107 w 876"/>
                <a:gd name="T35" fmla="*/ 1057 h 1057"/>
                <a:gd name="T36" fmla="*/ 104 w 876"/>
                <a:gd name="T37" fmla="*/ 976 h 1057"/>
                <a:gd name="T38" fmla="*/ 104 w 876"/>
                <a:gd name="T39" fmla="*/ 893 h 1057"/>
                <a:gd name="T40" fmla="*/ 151 w 876"/>
                <a:gd name="T41" fmla="*/ 710 h 1057"/>
                <a:gd name="T42" fmla="*/ 182 w 876"/>
                <a:gd name="T43" fmla="*/ 606 h 1057"/>
                <a:gd name="T44" fmla="*/ 292 w 876"/>
                <a:gd name="T45" fmla="*/ 455 h 1057"/>
                <a:gd name="T46" fmla="*/ 282 w 876"/>
                <a:gd name="T47" fmla="*/ 241 h 1057"/>
                <a:gd name="T48" fmla="*/ 313 w 876"/>
                <a:gd name="T49" fmla="*/ 121 h 1057"/>
                <a:gd name="T50" fmla="*/ 266 w 876"/>
                <a:gd name="T51" fmla="*/ 158 h 1057"/>
                <a:gd name="T52" fmla="*/ 172 w 876"/>
                <a:gd name="T53" fmla="*/ 163 h 1057"/>
                <a:gd name="T54" fmla="*/ 42 w 876"/>
                <a:gd name="T55" fmla="*/ 100 h 1057"/>
                <a:gd name="T56" fmla="*/ 0 w 876"/>
                <a:gd name="T57" fmla="*/ 53 h 1057"/>
                <a:gd name="T58" fmla="*/ 109 w 876"/>
                <a:gd name="T59" fmla="*/ 22 h 1057"/>
                <a:gd name="T60" fmla="*/ 254 w 876"/>
                <a:gd name="T61" fmla="*/ 59 h 1057"/>
                <a:gd name="T62" fmla="*/ 275 w 876"/>
                <a:gd name="T63" fmla="*/ 30 h 1057"/>
                <a:gd name="T64" fmla="*/ 313 w 876"/>
                <a:gd name="T65" fmla="*/ 22 h 1057"/>
                <a:gd name="T66" fmla="*/ 412 w 876"/>
                <a:gd name="T67" fmla="*/ 22 h 1057"/>
                <a:gd name="T68" fmla="*/ 495 w 876"/>
                <a:gd name="T69" fmla="*/ 38 h 1057"/>
                <a:gd name="T70" fmla="*/ 647 w 876"/>
                <a:gd name="T71" fmla="*/ 12 h 1057"/>
                <a:gd name="T72" fmla="*/ 704 w 876"/>
                <a:gd name="T73" fmla="*/ 32 h 1057"/>
                <a:gd name="T74" fmla="*/ 784 w 876"/>
                <a:gd name="T75" fmla="*/ 54 h 1057"/>
                <a:gd name="T76" fmla="*/ 793 w 876"/>
                <a:gd name="T77" fmla="*/ 79 h 1057"/>
                <a:gd name="T78" fmla="*/ 840 w 876"/>
                <a:gd name="T79" fmla="*/ 69 h 1057"/>
                <a:gd name="T80" fmla="*/ 814 w 876"/>
                <a:gd name="T81" fmla="*/ 137 h 1057"/>
                <a:gd name="T82" fmla="*/ 777 w 876"/>
                <a:gd name="T83" fmla="*/ 262 h 1057"/>
                <a:gd name="T84" fmla="*/ 803 w 876"/>
                <a:gd name="T85" fmla="*/ 377 h 1057"/>
                <a:gd name="T86" fmla="*/ 709 w 876"/>
                <a:gd name="T87" fmla="*/ 570 h 1057"/>
                <a:gd name="T88" fmla="*/ 787 w 876"/>
                <a:gd name="T89" fmla="*/ 632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76" h="1057">
                  <a:moveTo>
                    <a:pt x="787" y="695"/>
                  </a:moveTo>
                  <a:cubicBezTo>
                    <a:pt x="840" y="731"/>
                    <a:pt x="840" y="731"/>
                    <a:pt x="840" y="731"/>
                  </a:cubicBezTo>
                  <a:cubicBezTo>
                    <a:pt x="840" y="820"/>
                    <a:pt x="840" y="820"/>
                    <a:pt x="840" y="820"/>
                  </a:cubicBezTo>
                  <a:cubicBezTo>
                    <a:pt x="819" y="846"/>
                    <a:pt x="819" y="846"/>
                    <a:pt x="819" y="846"/>
                  </a:cubicBezTo>
                  <a:cubicBezTo>
                    <a:pt x="819" y="888"/>
                    <a:pt x="819" y="888"/>
                    <a:pt x="819" y="888"/>
                  </a:cubicBezTo>
                  <a:cubicBezTo>
                    <a:pt x="840" y="914"/>
                    <a:pt x="840" y="914"/>
                    <a:pt x="840" y="914"/>
                  </a:cubicBezTo>
                  <a:cubicBezTo>
                    <a:pt x="829" y="1003"/>
                    <a:pt x="829" y="1003"/>
                    <a:pt x="829" y="1003"/>
                  </a:cubicBezTo>
                  <a:cubicBezTo>
                    <a:pt x="837" y="1041"/>
                    <a:pt x="837" y="1041"/>
                    <a:pt x="837" y="1041"/>
                  </a:cubicBezTo>
                  <a:cubicBezTo>
                    <a:pt x="803" y="1041"/>
                    <a:pt x="803" y="1041"/>
                    <a:pt x="803" y="1041"/>
                  </a:cubicBezTo>
                  <a:cubicBezTo>
                    <a:pt x="787" y="1021"/>
                    <a:pt x="787" y="1021"/>
                    <a:pt x="787" y="1021"/>
                  </a:cubicBezTo>
                  <a:cubicBezTo>
                    <a:pt x="779" y="1029"/>
                    <a:pt x="779" y="1029"/>
                    <a:pt x="779" y="1029"/>
                  </a:cubicBezTo>
                  <a:cubicBezTo>
                    <a:pt x="743" y="1029"/>
                    <a:pt x="743" y="1029"/>
                    <a:pt x="743" y="1029"/>
                  </a:cubicBezTo>
                  <a:cubicBezTo>
                    <a:pt x="743" y="1049"/>
                    <a:pt x="743" y="1049"/>
                    <a:pt x="743" y="1049"/>
                  </a:cubicBezTo>
                  <a:cubicBezTo>
                    <a:pt x="699" y="1045"/>
                    <a:pt x="699" y="1045"/>
                    <a:pt x="699" y="1045"/>
                  </a:cubicBezTo>
                  <a:cubicBezTo>
                    <a:pt x="671" y="1017"/>
                    <a:pt x="671" y="1017"/>
                    <a:pt x="671" y="1017"/>
                  </a:cubicBezTo>
                  <a:cubicBezTo>
                    <a:pt x="655" y="1025"/>
                    <a:pt x="655" y="1025"/>
                    <a:pt x="655" y="1025"/>
                  </a:cubicBezTo>
                  <a:cubicBezTo>
                    <a:pt x="611" y="1025"/>
                    <a:pt x="611" y="1025"/>
                    <a:pt x="611" y="1025"/>
                  </a:cubicBezTo>
                  <a:cubicBezTo>
                    <a:pt x="567" y="1001"/>
                    <a:pt x="567" y="1001"/>
                    <a:pt x="567" y="1001"/>
                  </a:cubicBezTo>
                  <a:cubicBezTo>
                    <a:pt x="551" y="993"/>
                    <a:pt x="551" y="993"/>
                    <a:pt x="551" y="993"/>
                  </a:cubicBezTo>
                  <a:cubicBezTo>
                    <a:pt x="547" y="1009"/>
                    <a:pt x="547" y="1009"/>
                    <a:pt x="547" y="1009"/>
                  </a:cubicBezTo>
                  <a:cubicBezTo>
                    <a:pt x="531" y="1005"/>
                    <a:pt x="531" y="1005"/>
                    <a:pt x="531" y="1005"/>
                  </a:cubicBezTo>
                  <a:cubicBezTo>
                    <a:pt x="531" y="957"/>
                    <a:pt x="531" y="957"/>
                    <a:pt x="531" y="957"/>
                  </a:cubicBezTo>
                  <a:cubicBezTo>
                    <a:pt x="495" y="953"/>
                    <a:pt x="495" y="953"/>
                    <a:pt x="495" y="953"/>
                  </a:cubicBezTo>
                  <a:cubicBezTo>
                    <a:pt x="483" y="961"/>
                    <a:pt x="483" y="961"/>
                    <a:pt x="483" y="961"/>
                  </a:cubicBezTo>
                  <a:cubicBezTo>
                    <a:pt x="479" y="985"/>
                    <a:pt x="479" y="985"/>
                    <a:pt x="479" y="985"/>
                  </a:cubicBezTo>
                  <a:cubicBezTo>
                    <a:pt x="447" y="985"/>
                    <a:pt x="447" y="985"/>
                    <a:pt x="447" y="985"/>
                  </a:cubicBezTo>
                  <a:cubicBezTo>
                    <a:pt x="431" y="965"/>
                    <a:pt x="431" y="965"/>
                    <a:pt x="431" y="965"/>
                  </a:cubicBezTo>
                  <a:cubicBezTo>
                    <a:pt x="431" y="965"/>
                    <a:pt x="431" y="965"/>
                    <a:pt x="431" y="965"/>
                  </a:cubicBezTo>
                  <a:cubicBezTo>
                    <a:pt x="403" y="961"/>
                    <a:pt x="403" y="961"/>
                    <a:pt x="403" y="961"/>
                  </a:cubicBezTo>
                  <a:cubicBezTo>
                    <a:pt x="403" y="961"/>
                    <a:pt x="383" y="989"/>
                    <a:pt x="379" y="989"/>
                  </a:cubicBezTo>
                  <a:cubicBezTo>
                    <a:pt x="351" y="989"/>
                    <a:pt x="351" y="989"/>
                    <a:pt x="351" y="989"/>
                  </a:cubicBezTo>
                  <a:cubicBezTo>
                    <a:pt x="323" y="1017"/>
                    <a:pt x="323" y="1017"/>
                    <a:pt x="323" y="1017"/>
                  </a:cubicBezTo>
                  <a:cubicBezTo>
                    <a:pt x="291" y="997"/>
                    <a:pt x="291" y="997"/>
                    <a:pt x="291" y="997"/>
                  </a:cubicBezTo>
                  <a:cubicBezTo>
                    <a:pt x="271" y="1029"/>
                    <a:pt x="271" y="1029"/>
                    <a:pt x="271" y="1029"/>
                  </a:cubicBezTo>
                  <a:cubicBezTo>
                    <a:pt x="139" y="1029"/>
                    <a:pt x="139" y="1029"/>
                    <a:pt x="139" y="1029"/>
                  </a:cubicBezTo>
                  <a:cubicBezTo>
                    <a:pt x="107" y="1057"/>
                    <a:pt x="107" y="1057"/>
                    <a:pt x="107" y="1057"/>
                  </a:cubicBezTo>
                  <a:cubicBezTo>
                    <a:pt x="104" y="1055"/>
                    <a:pt x="104" y="1055"/>
                    <a:pt x="104" y="1055"/>
                  </a:cubicBezTo>
                  <a:cubicBezTo>
                    <a:pt x="104" y="976"/>
                    <a:pt x="104" y="976"/>
                    <a:pt x="104" y="976"/>
                  </a:cubicBezTo>
                  <a:cubicBezTo>
                    <a:pt x="125" y="945"/>
                    <a:pt x="125" y="945"/>
                    <a:pt x="125" y="945"/>
                  </a:cubicBezTo>
                  <a:cubicBezTo>
                    <a:pt x="104" y="893"/>
                    <a:pt x="104" y="893"/>
                    <a:pt x="104" y="893"/>
                  </a:cubicBezTo>
                  <a:cubicBezTo>
                    <a:pt x="104" y="783"/>
                    <a:pt x="104" y="783"/>
                    <a:pt x="104" y="783"/>
                  </a:cubicBezTo>
                  <a:cubicBezTo>
                    <a:pt x="151" y="710"/>
                    <a:pt x="151" y="710"/>
                    <a:pt x="151" y="710"/>
                  </a:cubicBezTo>
                  <a:cubicBezTo>
                    <a:pt x="151" y="648"/>
                    <a:pt x="151" y="648"/>
                    <a:pt x="151" y="648"/>
                  </a:cubicBezTo>
                  <a:cubicBezTo>
                    <a:pt x="182" y="606"/>
                    <a:pt x="182" y="606"/>
                    <a:pt x="182" y="606"/>
                  </a:cubicBezTo>
                  <a:cubicBezTo>
                    <a:pt x="261" y="549"/>
                    <a:pt x="261" y="549"/>
                    <a:pt x="261" y="549"/>
                  </a:cubicBezTo>
                  <a:cubicBezTo>
                    <a:pt x="292" y="455"/>
                    <a:pt x="292" y="455"/>
                    <a:pt x="292" y="455"/>
                  </a:cubicBezTo>
                  <a:cubicBezTo>
                    <a:pt x="276" y="408"/>
                    <a:pt x="276" y="408"/>
                    <a:pt x="276" y="408"/>
                  </a:cubicBezTo>
                  <a:cubicBezTo>
                    <a:pt x="282" y="241"/>
                    <a:pt x="282" y="241"/>
                    <a:pt x="282" y="241"/>
                  </a:cubicBezTo>
                  <a:cubicBezTo>
                    <a:pt x="355" y="168"/>
                    <a:pt x="355" y="168"/>
                    <a:pt x="355" y="168"/>
                  </a:cubicBezTo>
                  <a:cubicBezTo>
                    <a:pt x="313" y="121"/>
                    <a:pt x="313" y="121"/>
                    <a:pt x="313" y="121"/>
                  </a:cubicBezTo>
                  <a:cubicBezTo>
                    <a:pt x="297" y="152"/>
                    <a:pt x="297" y="152"/>
                    <a:pt x="297" y="152"/>
                  </a:cubicBezTo>
                  <a:cubicBezTo>
                    <a:pt x="266" y="158"/>
                    <a:pt x="266" y="158"/>
                    <a:pt x="266" y="158"/>
                  </a:cubicBezTo>
                  <a:cubicBezTo>
                    <a:pt x="229" y="121"/>
                    <a:pt x="229" y="121"/>
                    <a:pt x="229" y="121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15" y="142"/>
                    <a:pt x="115" y="142"/>
                    <a:pt x="115" y="142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254" y="59"/>
                    <a:pt x="254" y="59"/>
                    <a:pt x="254" y="59"/>
                  </a:cubicBezTo>
                  <a:cubicBezTo>
                    <a:pt x="255" y="59"/>
                    <a:pt x="255" y="59"/>
                    <a:pt x="255" y="59"/>
                  </a:cubicBezTo>
                  <a:cubicBezTo>
                    <a:pt x="275" y="30"/>
                    <a:pt x="275" y="30"/>
                    <a:pt x="275" y="30"/>
                  </a:cubicBezTo>
                  <a:cubicBezTo>
                    <a:pt x="275" y="30"/>
                    <a:pt x="275" y="30"/>
                    <a:pt x="275" y="30"/>
                  </a:cubicBezTo>
                  <a:cubicBezTo>
                    <a:pt x="313" y="22"/>
                    <a:pt x="313" y="22"/>
                    <a:pt x="313" y="22"/>
                  </a:cubicBezTo>
                  <a:cubicBezTo>
                    <a:pt x="375" y="48"/>
                    <a:pt x="375" y="48"/>
                    <a:pt x="375" y="48"/>
                  </a:cubicBezTo>
                  <a:cubicBezTo>
                    <a:pt x="412" y="22"/>
                    <a:pt x="412" y="22"/>
                    <a:pt x="412" y="22"/>
                  </a:cubicBezTo>
                  <a:cubicBezTo>
                    <a:pt x="443" y="12"/>
                    <a:pt x="443" y="12"/>
                    <a:pt x="443" y="12"/>
                  </a:cubicBezTo>
                  <a:cubicBezTo>
                    <a:pt x="495" y="38"/>
                    <a:pt x="495" y="38"/>
                    <a:pt x="495" y="38"/>
                  </a:cubicBezTo>
                  <a:cubicBezTo>
                    <a:pt x="605" y="38"/>
                    <a:pt x="605" y="38"/>
                    <a:pt x="605" y="38"/>
                  </a:cubicBezTo>
                  <a:cubicBezTo>
                    <a:pt x="647" y="12"/>
                    <a:pt x="647" y="12"/>
                    <a:pt x="647" y="12"/>
                  </a:cubicBezTo>
                  <a:cubicBezTo>
                    <a:pt x="683" y="12"/>
                    <a:pt x="683" y="12"/>
                    <a:pt x="683" y="12"/>
                  </a:cubicBezTo>
                  <a:cubicBezTo>
                    <a:pt x="704" y="32"/>
                    <a:pt x="704" y="32"/>
                    <a:pt x="704" y="32"/>
                  </a:cubicBezTo>
                  <a:cubicBezTo>
                    <a:pt x="751" y="64"/>
                    <a:pt x="751" y="64"/>
                    <a:pt x="751" y="64"/>
                  </a:cubicBezTo>
                  <a:cubicBezTo>
                    <a:pt x="784" y="54"/>
                    <a:pt x="784" y="54"/>
                    <a:pt x="784" y="54"/>
                  </a:cubicBezTo>
                  <a:cubicBezTo>
                    <a:pt x="782" y="59"/>
                    <a:pt x="782" y="59"/>
                    <a:pt x="782" y="59"/>
                  </a:cubicBezTo>
                  <a:cubicBezTo>
                    <a:pt x="793" y="79"/>
                    <a:pt x="793" y="79"/>
                    <a:pt x="793" y="79"/>
                  </a:cubicBezTo>
                  <a:cubicBezTo>
                    <a:pt x="808" y="69"/>
                    <a:pt x="808" y="69"/>
                    <a:pt x="808" y="69"/>
                  </a:cubicBezTo>
                  <a:cubicBezTo>
                    <a:pt x="840" y="69"/>
                    <a:pt x="840" y="69"/>
                    <a:pt x="840" y="69"/>
                  </a:cubicBezTo>
                  <a:cubicBezTo>
                    <a:pt x="850" y="69"/>
                    <a:pt x="876" y="105"/>
                    <a:pt x="876" y="105"/>
                  </a:cubicBezTo>
                  <a:cubicBezTo>
                    <a:pt x="814" y="137"/>
                    <a:pt x="814" y="137"/>
                    <a:pt x="814" y="137"/>
                  </a:cubicBezTo>
                  <a:cubicBezTo>
                    <a:pt x="767" y="231"/>
                    <a:pt x="767" y="231"/>
                    <a:pt x="767" y="231"/>
                  </a:cubicBezTo>
                  <a:cubicBezTo>
                    <a:pt x="777" y="262"/>
                    <a:pt x="777" y="262"/>
                    <a:pt x="777" y="262"/>
                  </a:cubicBezTo>
                  <a:cubicBezTo>
                    <a:pt x="782" y="335"/>
                    <a:pt x="782" y="335"/>
                    <a:pt x="782" y="335"/>
                  </a:cubicBezTo>
                  <a:cubicBezTo>
                    <a:pt x="803" y="377"/>
                    <a:pt x="803" y="377"/>
                    <a:pt x="803" y="377"/>
                  </a:cubicBezTo>
                  <a:cubicBezTo>
                    <a:pt x="767" y="481"/>
                    <a:pt x="767" y="481"/>
                    <a:pt x="767" y="481"/>
                  </a:cubicBezTo>
                  <a:cubicBezTo>
                    <a:pt x="709" y="570"/>
                    <a:pt x="709" y="570"/>
                    <a:pt x="709" y="570"/>
                  </a:cubicBezTo>
                  <a:cubicBezTo>
                    <a:pt x="709" y="601"/>
                    <a:pt x="709" y="601"/>
                    <a:pt x="709" y="601"/>
                  </a:cubicBezTo>
                  <a:cubicBezTo>
                    <a:pt x="787" y="632"/>
                    <a:pt x="787" y="632"/>
                    <a:pt x="787" y="632"/>
                  </a:cubicBezTo>
                  <a:lnTo>
                    <a:pt x="787" y="695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6" name="สกลนคร">
              <a:extLst>
                <a:ext uri="{FF2B5EF4-FFF2-40B4-BE49-F238E27FC236}">
                  <a16:creationId xmlns:a16="http://schemas.microsoft.com/office/drawing/2014/main" id="{4434ED67-8CC2-4DD4-B7B2-E8099136C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6264" y="1474930"/>
              <a:ext cx="422466" cy="488304"/>
            </a:xfrm>
            <a:custGeom>
              <a:avLst/>
              <a:gdLst>
                <a:gd name="T0" fmla="*/ 991 w 1032"/>
                <a:gd name="T1" fmla="*/ 840 h 1200"/>
                <a:gd name="T2" fmla="*/ 980 w 1032"/>
                <a:gd name="T3" fmla="*/ 897 h 1200"/>
                <a:gd name="T4" fmla="*/ 996 w 1032"/>
                <a:gd name="T5" fmla="*/ 960 h 1200"/>
                <a:gd name="T6" fmla="*/ 975 w 1032"/>
                <a:gd name="T7" fmla="*/ 995 h 1200"/>
                <a:gd name="T8" fmla="*/ 928 w 1032"/>
                <a:gd name="T9" fmla="*/ 1049 h 1200"/>
                <a:gd name="T10" fmla="*/ 871 w 1032"/>
                <a:gd name="T11" fmla="*/ 1095 h 1200"/>
                <a:gd name="T12" fmla="*/ 793 w 1032"/>
                <a:gd name="T13" fmla="*/ 1101 h 1200"/>
                <a:gd name="T14" fmla="*/ 756 w 1032"/>
                <a:gd name="T15" fmla="*/ 1106 h 1200"/>
                <a:gd name="T16" fmla="*/ 725 w 1032"/>
                <a:gd name="T17" fmla="*/ 1163 h 1200"/>
                <a:gd name="T18" fmla="*/ 667 w 1032"/>
                <a:gd name="T19" fmla="*/ 1132 h 1200"/>
                <a:gd name="T20" fmla="*/ 615 w 1032"/>
                <a:gd name="T21" fmla="*/ 1200 h 1200"/>
                <a:gd name="T22" fmla="*/ 506 w 1032"/>
                <a:gd name="T23" fmla="*/ 1116 h 1200"/>
                <a:gd name="T24" fmla="*/ 464 w 1032"/>
                <a:gd name="T25" fmla="*/ 1043 h 1200"/>
                <a:gd name="T26" fmla="*/ 412 w 1032"/>
                <a:gd name="T27" fmla="*/ 1012 h 1200"/>
                <a:gd name="T28" fmla="*/ 396 w 1032"/>
                <a:gd name="T29" fmla="*/ 965 h 1200"/>
                <a:gd name="T30" fmla="*/ 347 w 1032"/>
                <a:gd name="T31" fmla="*/ 968 h 1200"/>
                <a:gd name="T32" fmla="*/ 360 w 1032"/>
                <a:gd name="T33" fmla="*/ 897 h 1200"/>
                <a:gd name="T34" fmla="*/ 297 w 1032"/>
                <a:gd name="T35" fmla="*/ 829 h 1200"/>
                <a:gd name="T36" fmla="*/ 182 w 1032"/>
                <a:gd name="T37" fmla="*/ 777 h 1200"/>
                <a:gd name="T38" fmla="*/ 99 w 1032"/>
                <a:gd name="T39" fmla="*/ 772 h 1200"/>
                <a:gd name="T40" fmla="*/ 89 w 1032"/>
                <a:gd name="T41" fmla="*/ 766 h 1200"/>
                <a:gd name="T42" fmla="*/ 21 w 1032"/>
                <a:gd name="T43" fmla="*/ 746 h 1200"/>
                <a:gd name="T44" fmla="*/ 26 w 1032"/>
                <a:gd name="T45" fmla="*/ 647 h 1200"/>
                <a:gd name="T46" fmla="*/ 15 w 1032"/>
                <a:gd name="T47" fmla="*/ 590 h 1200"/>
                <a:gd name="T48" fmla="*/ 88 w 1032"/>
                <a:gd name="T49" fmla="*/ 454 h 1200"/>
                <a:gd name="T50" fmla="*/ 135 w 1032"/>
                <a:gd name="T51" fmla="*/ 423 h 1200"/>
                <a:gd name="T52" fmla="*/ 99 w 1032"/>
                <a:gd name="T53" fmla="*/ 266 h 1200"/>
                <a:gd name="T54" fmla="*/ 131 w 1032"/>
                <a:gd name="T55" fmla="*/ 200 h 1200"/>
                <a:gd name="T56" fmla="*/ 120 w 1032"/>
                <a:gd name="T57" fmla="*/ 89 h 1200"/>
                <a:gd name="T58" fmla="*/ 161 w 1032"/>
                <a:gd name="T59" fmla="*/ 94 h 1200"/>
                <a:gd name="T60" fmla="*/ 214 w 1032"/>
                <a:gd name="T61" fmla="*/ 68 h 1200"/>
                <a:gd name="T62" fmla="*/ 234 w 1032"/>
                <a:gd name="T63" fmla="*/ 0 h 1200"/>
                <a:gd name="T64" fmla="*/ 323 w 1032"/>
                <a:gd name="T65" fmla="*/ 89 h 1200"/>
                <a:gd name="T66" fmla="*/ 365 w 1032"/>
                <a:gd name="T67" fmla="*/ 115 h 1200"/>
                <a:gd name="T68" fmla="*/ 430 w 1032"/>
                <a:gd name="T69" fmla="*/ 148 h 1200"/>
                <a:gd name="T70" fmla="*/ 527 w 1032"/>
                <a:gd name="T71" fmla="*/ 172 h 1200"/>
                <a:gd name="T72" fmla="*/ 584 w 1032"/>
                <a:gd name="T73" fmla="*/ 256 h 1200"/>
                <a:gd name="T74" fmla="*/ 648 w 1032"/>
                <a:gd name="T75" fmla="*/ 253 h 1200"/>
                <a:gd name="T76" fmla="*/ 719 w 1032"/>
                <a:gd name="T77" fmla="*/ 329 h 1200"/>
                <a:gd name="T78" fmla="*/ 714 w 1032"/>
                <a:gd name="T79" fmla="*/ 391 h 1200"/>
                <a:gd name="T80" fmla="*/ 688 w 1032"/>
                <a:gd name="T81" fmla="*/ 428 h 1200"/>
                <a:gd name="T82" fmla="*/ 683 w 1032"/>
                <a:gd name="T83" fmla="*/ 480 h 1200"/>
                <a:gd name="T84" fmla="*/ 667 w 1032"/>
                <a:gd name="T85" fmla="*/ 548 h 1200"/>
                <a:gd name="T86" fmla="*/ 735 w 1032"/>
                <a:gd name="T87" fmla="*/ 621 h 1200"/>
                <a:gd name="T88" fmla="*/ 787 w 1032"/>
                <a:gd name="T89" fmla="*/ 626 h 1200"/>
                <a:gd name="T90" fmla="*/ 845 w 1032"/>
                <a:gd name="T91" fmla="*/ 610 h 1200"/>
                <a:gd name="T92" fmla="*/ 1027 w 1032"/>
                <a:gd name="T93" fmla="*/ 600 h 1200"/>
                <a:gd name="T94" fmla="*/ 1027 w 1032"/>
                <a:gd name="T95" fmla="*/ 673 h 1200"/>
                <a:gd name="T96" fmla="*/ 1032 w 1032"/>
                <a:gd name="T97" fmla="*/ 751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32" h="1200">
                  <a:moveTo>
                    <a:pt x="1032" y="798"/>
                  </a:moveTo>
                  <a:cubicBezTo>
                    <a:pt x="991" y="840"/>
                    <a:pt x="991" y="840"/>
                    <a:pt x="991" y="840"/>
                  </a:cubicBezTo>
                  <a:cubicBezTo>
                    <a:pt x="1012" y="871"/>
                    <a:pt x="1012" y="871"/>
                    <a:pt x="1012" y="871"/>
                  </a:cubicBezTo>
                  <a:cubicBezTo>
                    <a:pt x="980" y="897"/>
                    <a:pt x="980" y="897"/>
                    <a:pt x="980" y="897"/>
                  </a:cubicBezTo>
                  <a:cubicBezTo>
                    <a:pt x="965" y="934"/>
                    <a:pt x="965" y="934"/>
                    <a:pt x="965" y="934"/>
                  </a:cubicBezTo>
                  <a:cubicBezTo>
                    <a:pt x="996" y="960"/>
                    <a:pt x="996" y="960"/>
                    <a:pt x="996" y="960"/>
                  </a:cubicBezTo>
                  <a:cubicBezTo>
                    <a:pt x="991" y="986"/>
                    <a:pt x="991" y="986"/>
                    <a:pt x="991" y="986"/>
                  </a:cubicBezTo>
                  <a:cubicBezTo>
                    <a:pt x="975" y="995"/>
                    <a:pt x="975" y="995"/>
                    <a:pt x="975" y="995"/>
                  </a:cubicBezTo>
                  <a:cubicBezTo>
                    <a:pt x="933" y="1017"/>
                    <a:pt x="933" y="1017"/>
                    <a:pt x="933" y="1017"/>
                  </a:cubicBezTo>
                  <a:cubicBezTo>
                    <a:pt x="928" y="1049"/>
                    <a:pt x="928" y="1049"/>
                    <a:pt x="928" y="1049"/>
                  </a:cubicBezTo>
                  <a:cubicBezTo>
                    <a:pt x="876" y="1085"/>
                    <a:pt x="876" y="1085"/>
                    <a:pt x="876" y="1085"/>
                  </a:cubicBezTo>
                  <a:cubicBezTo>
                    <a:pt x="871" y="1095"/>
                    <a:pt x="871" y="1095"/>
                    <a:pt x="871" y="1095"/>
                  </a:cubicBezTo>
                  <a:cubicBezTo>
                    <a:pt x="813" y="1106"/>
                    <a:pt x="813" y="1106"/>
                    <a:pt x="813" y="1106"/>
                  </a:cubicBezTo>
                  <a:cubicBezTo>
                    <a:pt x="793" y="1101"/>
                    <a:pt x="793" y="1101"/>
                    <a:pt x="793" y="1101"/>
                  </a:cubicBezTo>
                  <a:cubicBezTo>
                    <a:pt x="766" y="1095"/>
                    <a:pt x="766" y="1095"/>
                    <a:pt x="766" y="1095"/>
                  </a:cubicBezTo>
                  <a:cubicBezTo>
                    <a:pt x="756" y="1106"/>
                    <a:pt x="756" y="1106"/>
                    <a:pt x="756" y="1106"/>
                  </a:cubicBezTo>
                  <a:cubicBezTo>
                    <a:pt x="761" y="1137"/>
                    <a:pt x="761" y="1137"/>
                    <a:pt x="761" y="1137"/>
                  </a:cubicBezTo>
                  <a:cubicBezTo>
                    <a:pt x="725" y="1163"/>
                    <a:pt x="725" y="1163"/>
                    <a:pt x="725" y="1163"/>
                  </a:cubicBezTo>
                  <a:cubicBezTo>
                    <a:pt x="699" y="1132"/>
                    <a:pt x="699" y="1132"/>
                    <a:pt x="699" y="1132"/>
                  </a:cubicBezTo>
                  <a:cubicBezTo>
                    <a:pt x="667" y="1132"/>
                    <a:pt x="667" y="1132"/>
                    <a:pt x="667" y="1132"/>
                  </a:cubicBezTo>
                  <a:cubicBezTo>
                    <a:pt x="615" y="1163"/>
                    <a:pt x="615" y="1163"/>
                    <a:pt x="615" y="1163"/>
                  </a:cubicBezTo>
                  <a:cubicBezTo>
                    <a:pt x="615" y="1200"/>
                    <a:pt x="615" y="1200"/>
                    <a:pt x="615" y="1200"/>
                  </a:cubicBezTo>
                  <a:cubicBezTo>
                    <a:pt x="516" y="1142"/>
                    <a:pt x="516" y="1142"/>
                    <a:pt x="516" y="1142"/>
                  </a:cubicBezTo>
                  <a:cubicBezTo>
                    <a:pt x="506" y="1116"/>
                    <a:pt x="506" y="1116"/>
                    <a:pt x="506" y="1116"/>
                  </a:cubicBezTo>
                  <a:cubicBezTo>
                    <a:pt x="469" y="1111"/>
                    <a:pt x="469" y="1111"/>
                    <a:pt x="469" y="1111"/>
                  </a:cubicBezTo>
                  <a:cubicBezTo>
                    <a:pt x="464" y="1043"/>
                    <a:pt x="464" y="1043"/>
                    <a:pt x="464" y="1043"/>
                  </a:cubicBezTo>
                  <a:cubicBezTo>
                    <a:pt x="433" y="1012"/>
                    <a:pt x="433" y="1012"/>
                    <a:pt x="433" y="1012"/>
                  </a:cubicBezTo>
                  <a:cubicBezTo>
                    <a:pt x="412" y="1012"/>
                    <a:pt x="412" y="1012"/>
                    <a:pt x="412" y="1012"/>
                  </a:cubicBezTo>
                  <a:cubicBezTo>
                    <a:pt x="407" y="986"/>
                    <a:pt x="407" y="986"/>
                    <a:pt x="407" y="986"/>
                  </a:cubicBezTo>
                  <a:cubicBezTo>
                    <a:pt x="396" y="965"/>
                    <a:pt x="396" y="965"/>
                    <a:pt x="396" y="965"/>
                  </a:cubicBezTo>
                  <a:cubicBezTo>
                    <a:pt x="349" y="976"/>
                    <a:pt x="349" y="976"/>
                    <a:pt x="349" y="976"/>
                  </a:cubicBezTo>
                  <a:cubicBezTo>
                    <a:pt x="347" y="968"/>
                    <a:pt x="347" y="968"/>
                    <a:pt x="347" y="968"/>
                  </a:cubicBezTo>
                  <a:cubicBezTo>
                    <a:pt x="349" y="970"/>
                    <a:pt x="349" y="970"/>
                    <a:pt x="349" y="970"/>
                  </a:cubicBezTo>
                  <a:cubicBezTo>
                    <a:pt x="360" y="897"/>
                    <a:pt x="360" y="897"/>
                    <a:pt x="360" y="897"/>
                  </a:cubicBezTo>
                  <a:cubicBezTo>
                    <a:pt x="334" y="887"/>
                    <a:pt x="334" y="887"/>
                    <a:pt x="334" y="887"/>
                  </a:cubicBezTo>
                  <a:cubicBezTo>
                    <a:pt x="297" y="829"/>
                    <a:pt x="297" y="829"/>
                    <a:pt x="297" y="829"/>
                  </a:cubicBezTo>
                  <a:cubicBezTo>
                    <a:pt x="261" y="835"/>
                    <a:pt x="261" y="835"/>
                    <a:pt x="261" y="835"/>
                  </a:cubicBezTo>
                  <a:cubicBezTo>
                    <a:pt x="182" y="777"/>
                    <a:pt x="182" y="777"/>
                    <a:pt x="182" y="777"/>
                  </a:cubicBezTo>
                  <a:cubicBezTo>
                    <a:pt x="161" y="793"/>
                    <a:pt x="161" y="793"/>
                    <a:pt x="161" y="793"/>
                  </a:cubicBezTo>
                  <a:cubicBezTo>
                    <a:pt x="99" y="772"/>
                    <a:pt x="99" y="772"/>
                    <a:pt x="99" y="772"/>
                  </a:cubicBezTo>
                  <a:cubicBezTo>
                    <a:pt x="89" y="766"/>
                    <a:pt x="89" y="766"/>
                    <a:pt x="89" y="766"/>
                  </a:cubicBezTo>
                  <a:cubicBezTo>
                    <a:pt x="89" y="766"/>
                    <a:pt x="89" y="766"/>
                    <a:pt x="89" y="766"/>
                  </a:cubicBezTo>
                  <a:cubicBezTo>
                    <a:pt x="68" y="751"/>
                    <a:pt x="68" y="751"/>
                    <a:pt x="68" y="751"/>
                  </a:cubicBezTo>
                  <a:cubicBezTo>
                    <a:pt x="21" y="746"/>
                    <a:pt x="21" y="746"/>
                    <a:pt x="21" y="746"/>
                  </a:cubicBezTo>
                  <a:cubicBezTo>
                    <a:pt x="0" y="710"/>
                    <a:pt x="0" y="710"/>
                    <a:pt x="0" y="710"/>
                  </a:cubicBezTo>
                  <a:cubicBezTo>
                    <a:pt x="26" y="647"/>
                    <a:pt x="26" y="647"/>
                    <a:pt x="26" y="647"/>
                  </a:cubicBezTo>
                  <a:cubicBezTo>
                    <a:pt x="36" y="626"/>
                    <a:pt x="36" y="626"/>
                    <a:pt x="36" y="626"/>
                  </a:cubicBezTo>
                  <a:cubicBezTo>
                    <a:pt x="15" y="590"/>
                    <a:pt x="15" y="590"/>
                    <a:pt x="15" y="590"/>
                  </a:cubicBezTo>
                  <a:cubicBezTo>
                    <a:pt x="26" y="522"/>
                    <a:pt x="26" y="522"/>
                    <a:pt x="26" y="522"/>
                  </a:cubicBezTo>
                  <a:cubicBezTo>
                    <a:pt x="88" y="454"/>
                    <a:pt x="88" y="454"/>
                    <a:pt x="88" y="454"/>
                  </a:cubicBezTo>
                  <a:cubicBezTo>
                    <a:pt x="125" y="449"/>
                    <a:pt x="125" y="449"/>
                    <a:pt x="125" y="449"/>
                  </a:cubicBezTo>
                  <a:cubicBezTo>
                    <a:pt x="135" y="423"/>
                    <a:pt x="135" y="423"/>
                    <a:pt x="135" y="423"/>
                  </a:cubicBezTo>
                  <a:cubicBezTo>
                    <a:pt x="135" y="318"/>
                    <a:pt x="135" y="318"/>
                    <a:pt x="135" y="318"/>
                  </a:cubicBezTo>
                  <a:cubicBezTo>
                    <a:pt x="99" y="266"/>
                    <a:pt x="99" y="266"/>
                    <a:pt x="99" y="266"/>
                  </a:cubicBezTo>
                  <a:cubicBezTo>
                    <a:pt x="122" y="218"/>
                    <a:pt x="122" y="218"/>
                    <a:pt x="122" y="218"/>
                  </a:cubicBezTo>
                  <a:cubicBezTo>
                    <a:pt x="131" y="200"/>
                    <a:pt x="131" y="200"/>
                    <a:pt x="131" y="200"/>
                  </a:cubicBezTo>
                  <a:cubicBezTo>
                    <a:pt x="133" y="192"/>
                    <a:pt x="135" y="185"/>
                    <a:pt x="135" y="183"/>
                  </a:cubicBezTo>
                  <a:cubicBezTo>
                    <a:pt x="135" y="178"/>
                    <a:pt x="120" y="89"/>
                    <a:pt x="120" y="89"/>
                  </a:cubicBezTo>
                  <a:cubicBezTo>
                    <a:pt x="124" y="75"/>
                    <a:pt x="124" y="75"/>
                    <a:pt x="124" y="75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77" y="68"/>
                    <a:pt x="177" y="68"/>
                    <a:pt x="177" y="68"/>
                  </a:cubicBezTo>
                  <a:cubicBezTo>
                    <a:pt x="214" y="68"/>
                    <a:pt x="214" y="68"/>
                    <a:pt x="214" y="68"/>
                  </a:cubicBezTo>
                  <a:cubicBezTo>
                    <a:pt x="208" y="11"/>
                    <a:pt x="208" y="11"/>
                    <a:pt x="208" y="11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313" y="47"/>
                    <a:pt x="313" y="47"/>
                    <a:pt x="313" y="47"/>
                  </a:cubicBezTo>
                  <a:cubicBezTo>
                    <a:pt x="323" y="89"/>
                    <a:pt x="323" y="89"/>
                    <a:pt x="323" y="89"/>
                  </a:cubicBezTo>
                  <a:cubicBezTo>
                    <a:pt x="354" y="99"/>
                    <a:pt x="354" y="99"/>
                    <a:pt x="354" y="99"/>
                  </a:cubicBezTo>
                  <a:cubicBezTo>
                    <a:pt x="365" y="115"/>
                    <a:pt x="365" y="115"/>
                    <a:pt x="365" y="115"/>
                  </a:cubicBezTo>
                  <a:cubicBezTo>
                    <a:pt x="412" y="120"/>
                    <a:pt x="412" y="120"/>
                    <a:pt x="412" y="120"/>
                  </a:cubicBezTo>
                  <a:cubicBezTo>
                    <a:pt x="430" y="148"/>
                    <a:pt x="430" y="148"/>
                    <a:pt x="430" y="148"/>
                  </a:cubicBezTo>
                  <a:cubicBezTo>
                    <a:pt x="464" y="198"/>
                    <a:pt x="464" y="198"/>
                    <a:pt x="464" y="198"/>
                  </a:cubicBezTo>
                  <a:cubicBezTo>
                    <a:pt x="527" y="172"/>
                    <a:pt x="527" y="172"/>
                    <a:pt x="527" y="172"/>
                  </a:cubicBezTo>
                  <a:cubicBezTo>
                    <a:pt x="568" y="204"/>
                    <a:pt x="568" y="204"/>
                    <a:pt x="568" y="204"/>
                  </a:cubicBezTo>
                  <a:cubicBezTo>
                    <a:pt x="584" y="256"/>
                    <a:pt x="584" y="256"/>
                    <a:pt x="584" y="256"/>
                  </a:cubicBezTo>
                  <a:cubicBezTo>
                    <a:pt x="631" y="277"/>
                    <a:pt x="631" y="277"/>
                    <a:pt x="631" y="277"/>
                  </a:cubicBezTo>
                  <a:cubicBezTo>
                    <a:pt x="648" y="253"/>
                    <a:pt x="648" y="253"/>
                    <a:pt x="648" y="253"/>
                  </a:cubicBezTo>
                  <a:cubicBezTo>
                    <a:pt x="693" y="282"/>
                    <a:pt x="693" y="282"/>
                    <a:pt x="693" y="282"/>
                  </a:cubicBezTo>
                  <a:cubicBezTo>
                    <a:pt x="719" y="329"/>
                    <a:pt x="719" y="329"/>
                    <a:pt x="719" y="329"/>
                  </a:cubicBezTo>
                  <a:cubicBezTo>
                    <a:pt x="719" y="371"/>
                    <a:pt x="719" y="371"/>
                    <a:pt x="719" y="371"/>
                  </a:cubicBezTo>
                  <a:cubicBezTo>
                    <a:pt x="714" y="391"/>
                    <a:pt x="714" y="391"/>
                    <a:pt x="714" y="391"/>
                  </a:cubicBezTo>
                  <a:cubicBezTo>
                    <a:pt x="688" y="391"/>
                    <a:pt x="688" y="391"/>
                    <a:pt x="688" y="391"/>
                  </a:cubicBezTo>
                  <a:cubicBezTo>
                    <a:pt x="688" y="428"/>
                    <a:pt x="688" y="428"/>
                    <a:pt x="688" y="428"/>
                  </a:cubicBezTo>
                  <a:cubicBezTo>
                    <a:pt x="704" y="464"/>
                    <a:pt x="704" y="464"/>
                    <a:pt x="704" y="464"/>
                  </a:cubicBezTo>
                  <a:cubicBezTo>
                    <a:pt x="683" y="480"/>
                    <a:pt x="683" y="480"/>
                    <a:pt x="683" y="480"/>
                  </a:cubicBezTo>
                  <a:cubicBezTo>
                    <a:pt x="683" y="517"/>
                    <a:pt x="683" y="517"/>
                    <a:pt x="683" y="517"/>
                  </a:cubicBezTo>
                  <a:cubicBezTo>
                    <a:pt x="667" y="548"/>
                    <a:pt x="667" y="548"/>
                    <a:pt x="667" y="548"/>
                  </a:cubicBezTo>
                  <a:cubicBezTo>
                    <a:pt x="704" y="626"/>
                    <a:pt x="704" y="626"/>
                    <a:pt x="704" y="626"/>
                  </a:cubicBezTo>
                  <a:cubicBezTo>
                    <a:pt x="735" y="621"/>
                    <a:pt x="735" y="621"/>
                    <a:pt x="735" y="621"/>
                  </a:cubicBezTo>
                  <a:cubicBezTo>
                    <a:pt x="761" y="631"/>
                    <a:pt x="761" y="631"/>
                    <a:pt x="761" y="631"/>
                  </a:cubicBezTo>
                  <a:cubicBezTo>
                    <a:pt x="787" y="626"/>
                    <a:pt x="787" y="626"/>
                    <a:pt x="787" y="626"/>
                  </a:cubicBezTo>
                  <a:cubicBezTo>
                    <a:pt x="808" y="595"/>
                    <a:pt x="808" y="595"/>
                    <a:pt x="808" y="595"/>
                  </a:cubicBezTo>
                  <a:cubicBezTo>
                    <a:pt x="808" y="595"/>
                    <a:pt x="834" y="610"/>
                    <a:pt x="845" y="610"/>
                  </a:cubicBezTo>
                  <a:cubicBezTo>
                    <a:pt x="855" y="610"/>
                    <a:pt x="902" y="595"/>
                    <a:pt x="902" y="595"/>
                  </a:cubicBezTo>
                  <a:cubicBezTo>
                    <a:pt x="1027" y="600"/>
                    <a:pt x="1027" y="600"/>
                    <a:pt x="1027" y="600"/>
                  </a:cubicBezTo>
                  <a:cubicBezTo>
                    <a:pt x="1012" y="647"/>
                    <a:pt x="1012" y="647"/>
                    <a:pt x="1012" y="647"/>
                  </a:cubicBezTo>
                  <a:cubicBezTo>
                    <a:pt x="1027" y="673"/>
                    <a:pt x="1027" y="673"/>
                    <a:pt x="1027" y="673"/>
                  </a:cubicBezTo>
                  <a:cubicBezTo>
                    <a:pt x="1012" y="730"/>
                    <a:pt x="1012" y="730"/>
                    <a:pt x="1012" y="730"/>
                  </a:cubicBezTo>
                  <a:cubicBezTo>
                    <a:pt x="1032" y="751"/>
                    <a:pt x="1032" y="751"/>
                    <a:pt x="1032" y="751"/>
                  </a:cubicBezTo>
                  <a:lnTo>
                    <a:pt x="1032" y="798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7" name="เลย">
              <a:extLst>
                <a:ext uri="{FF2B5EF4-FFF2-40B4-BE49-F238E27FC236}">
                  <a16:creationId xmlns:a16="http://schemas.microsoft.com/office/drawing/2014/main" id="{B0CDD930-985F-496A-8DF6-5E2A0A27B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0243" y="1418236"/>
              <a:ext cx="477331" cy="554143"/>
            </a:xfrm>
            <a:custGeom>
              <a:avLst/>
              <a:gdLst>
                <a:gd name="T0" fmla="*/ 1023 w 1169"/>
                <a:gd name="T1" fmla="*/ 1272 h 1356"/>
                <a:gd name="T2" fmla="*/ 935 w 1169"/>
                <a:gd name="T3" fmla="*/ 1299 h 1356"/>
                <a:gd name="T4" fmla="*/ 922 w 1169"/>
                <a:gd name="T5" fmla="*/ 1306 h 1356"/>
                <a:gd name="T6" fmla="*/ 908 w 1169"/>
                <a:gd name="T7" fmla="*/ 1314 h 1356"/>
                <a:gd name="T8" fmla="*/ 893 w 1169"/>
                <a:gd name="T9" fmla="*/ 1322 h 1356"/>
                <a:gd name="T10" fmla="*/ 887 w 1169"/>
                <a:gd name="T11" fmla="*/ 1325 h 1356"/>
                <a:gd name="T12" fmla="*/ 843 w 1169"/>
                <a:gd name="T13" fmla="*/ 1345 h 1356"/>
                <a:gd name="T14" fmla="*/ 772 w 1169"/>
                <a:gd name="T15" fmla="*/ 1293 h 1356"/>
                <a:gd name="T16" fmla="*/ 751 w 1169"/>
                <a:gd name="T17" fmla="*/ 1204 h 1356"/>
                <a:gd name="T18" fmla="*/ 731 w 1169"/>
                <a:gd name="T19" fmla="*/ 1126 h 1356"/>
                <a:gd name="T20" fmla="*/ 684 w 1169"/>
                <a:gd name="T21" fmla="*/ 1131 h 1356"/>
                <a:gd name="T22" fmla="*/ 605 w 1169"/>
                <a:gd name="T23" fmla="*/ 1079 h 1356"/>
                <a:gd name="T24" fmla="*/ 543 w 1169"/>
                <a:gd name="T25" fmla="*/ 991 h 1356"/>
                <a:gd name="T26" fmla="*/ 386 w 1169"/>
                <a:gd name="T27" fmla="*/ 1037 h 1356"/>
                <a:gd name="T28" fmla="*/ 329 w 1169"/>
                <a:gd name="T29" fmla="*/ 1058 h 1356"/>
                <a:gd name="T30" fmla="*/ 204 w 1169"/>
                <a:gd name="T31" fmla="*/ 1225 h 1356"/>
                <a:gd name="T32" fmla="*/ 193 w 1169"/>
                <a:gd name="T33" fmla="*/ 1027 h 1356"/>
                <a:gd name="T34" fmla="*/ 230 w 1169"/>
                <a:gd name="T35" fmla="*/ 938 h 1356"/>
                <a:gd name="T36" fmla="*/ 219 w 1169"/>
                <a:gd name="T37" fmla="*/ 865 h 1356"/>
                <a:gd name="T38" fmla="*/ 68 w 1169"/>
                <a:gd name="T39" fmla="*/ 813 h 1356"/>
                <a:gd name="T40" fmla="*/ 11 w 1169"/>
                <a:gd name="T41" fmla="*/ 714 h 1356"/>
                <a:gd name="T42" fmla="*/ 26 w 1169"/>
                <a:gd name="T43" fmla="*/ 615 h 1356"/>
                <a:gd name="T44" fmla="*/ 117 w 1169"/>
                <a:gd name="T45" fmla="*/ 598 h 1356"/>
                <a:gd name="T46" fmla="*/ 197 w 1169"/>
                <a:gd name="T47" fmla="*/ 660 h 1356"/>
                <a:gd name="T48" fmla="*/ 269 w 1169"/>
                <a:gd name="T49" fmla="*/ 684 h 1356"/>
                <a:gd name="T50" fmla="*/ 293 w 1169"/>
                <a:gd name="T51" fmla="*/ 700 h 1356"/>
                <a:gd name="T52" fmla="*/ 313 w 1169"/>
                <a:gd name="T53" fmla="*/ 640 h 1356"/>
                <a:gd name="T54" fmla="*/ 417 w 1169"/>
                <a:gd name="T55" fmla="*/ 520 h 1356"/>
                <a:gd name="T56" fmla="*/ 505 w 1169"/>
                <a:gd name="T57" fmla="*/ 484 h 1356"/>
                <a:gd name="T58" fmla="*/ 601 w 1169"/>
                <a:gd name="T59" fmla="*/ 412 h 1356"/>
                <a:gd name="T60" fmla="*/ 653 w 1169"/>
                <a:gd name="T61" fmla="*/ 324 h 1356"/>
                <a:gd name="T62" fmla="*/ 785 w 1169"/>
                <a:gd name="T63" fmla="*/ 288 h 1356"/>
                <a:gd name="T64" fmla="*/ 913 w 1169"/>
                <a:gd name="T65" fmla="*/ 176 h 1356"/>
                <a:gd name="T66" fmla="*/ 1057 w 1169"/>
                <a:gd name="T67" fmla="*/ 60 h 1356"/>
                <a:gd name="T68" fmla="*/ 1119 w 1169"/>
                <a:gd name="T69" fmla="*/ 0 h 1356"/>
                <a:gd name="T70" fmla="*/ 1080 w 1169"/>
                <a:gd name="T71" fmla="*/ 140 h 1356"/>
                <a:gd name="T72" fmla="*/ 1064 w 1169"/>
                <a:gd name="T73" fmla="*/ 208 h 1356"/>
                <a:gd name="T74" fmla="*/ 1064 w 1169"/>
                <a:gd name="T75" fmla="*/ 396 h 1356"/>
                <a:gd name="T76" fmla="*/ 1059 w 1169"/>
                <a:gd name="T77" fmla="*/ 521 h 1356"/>
                <a:gd name="T78" fmla="*/ 1143 w 1169"/>
                <a:gd name="T79" fmla="*/ 610 h 1356"/>
                <a:gd name="T80" fmla="*/ 1023 w 1169"/>
                <a:gd name="T81" fmla="*/ 704 h 1356"/>
                <a:gd name="T82" fmla="*/ 1033 w 1169"/>
                <a:gd name="T83" fmla="*/ 818 h 1356"/>
                <a:gd name="T84" fmla="*/ 1085 w 1169"/>
                <a:gd name="T85" fmla="*/ 949 h 1356"/>
                <a:gd name="T86" fmla="*/ 1064 w 1169"/>
                <a:gd name="T87" fmla="*/ 970 h 1356"/>
                <a:gd name="T88" fmla="*/ 1116 w 1169"/>
                <a:gd name="T89" fmla="*/ 1069 h 1356"/>
                <a:gd name="T90" fmla="*/ 1075 w 1169"/>
                <a:gd name="T91" fmla="*/ 1163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69" h="1356">
                  <a:moveTo>
                    <a:pt x="1059" y="1178"/>
                  </a:moveTo>
                  <a:cubicBezTo>
                    <a:pt x="1090" y="1230"/>
                    <a:pt x="1090" y="1230"/>
                    <a:pt x="1090" y="1230"/>
                  </a:cubicBezTo>
                  <a:cubicBezTo>
                    <a:pt x="1023" y="1272"/>
                    <a:pt x="1023" y="1272"/>
                    <a:pt x="1023" y="1272"/>
                  </a:cubicBezTo>
                  <a:cubicBezTo>
                    <a:pt x="981" y="1272"/>
                    <a:pt x="981" y="1272"/>
                    <a:pt x="981" y="1272"/>
                  </a:cubicBezTo>
                  <a:cubicBezTo>
                    <a:pt x="981" y="1272"/>
                    <a:pt x="964" y="1282"/>
                    <a:pt x="942" y="1294"/>
                  </a:cubicBezTo>
                  <a:cubicBezTo>
                    <a:pt x="940" y="1296"/>
                    <a:pt x="937" y="1297"/>
                    <a:pt x="935" y="1299"/>
                  </a:cubicBezTo>
                  <a:cubicBezTo>
                    <a:pt x="932" y="1300"/>
                    <a:pt x="930" y="1302"/>
                    <a:pt x="927" y="1303"/>
                  </a:cubicBezTo>
                  <a:cubicBezTo>
                    <a:pt x="926" y="1304"/>
                    <a:pt x="925" y="1304"/>
                    <a:pt x="924" y="1305"/>
                  </a:cubicBezTo>
                  <a:cubicBezTo>
                    <a:pt x="923" y="1305"/>
                    <a:pt x="923" y="1305"/>
                    <a:pt x="922" y="1306"/>
                  </a:cubicBezTo>
                  <a:cubicBezTo>
                    <a:pt x="920" y="1307"/>
                    <a:pt x="917" y="1308"/>
                    <a:pt x="915" y="1310"/>
                  </a:cubicBezTo>
                  <a:cubicBezTo>
                    <a:pt x="915" y="1310"/>
                    <a:pt x="914" y="1310"/>
                    <a:pt x="914" y="1310"/>
                  </a:cubicBezTo>
                  <a:cubicBezTo>
                    <a:pt x="912" y="1312"/>
                    <a:pt x="910" y="1313"/>
                    <a:pt x="908" y="1314"/>
                  </a:cubicBezTo>
                  <a:cubicBezTo>
                    <a:pt x="906" y="1315"/>
                    <a:pt x="905" y="1316"/>
                    <a:pt x="903" y="1316"/>
                  </a:cubicBezTo>
                  <a:cubicBezTo>
                    <a:pt x="903" y="1317"/>
                    <a:pt x="902" y="1317"/>
                    <a:pt x="902" y="1317"/>
                  </a:cubicBezTo>
                  <a:cubicBezTo>
                    <a:pt x="899" y="1319"/>
                    <a:pt x="896" y="1320"/>
                    <a:pt x="893" y="1322"/>
                  </a:cubicBezTo>
                  <a:cubicBezTo>
                    <a:pt x="892" y="1322"/>
                    <a:pt x="892" y="1323"/>
                    <a:pt x="891" y="1323"/>
                  </a:cubicBezTo>
                  <a:cubicBezTo>
                    <a:pt x="890" y="1324"/>
                    <a:pt x="889" y="1324"/>
                    <a:pt x="888" y="1325"/>
                  </a:cubicBezTo>
                  <a:cubicBezTo>
                    <a:pt x="887" y="1325"/>
                    <a:pt x="887" y="1325"/>
                    <a:pt x="887" y="1325"/>
                  </a:cubicBezTo>
                  <a:cubicBezTo>
                    <a:pt x="886" y="1326"/>
                    <a:pt x="885" y="1326"/>
                    <a:pt x="884" y="1327"/>
                  </a:cubicBezTo>
                  <a:cubicBezTo>
                    <a:pt x="864" y="1337"/>
                    <a:pt x="849" y="1345"/>
                    <a:pt x="845" y="1345"/>
                  </a:cubicBezTo>
                  <a:cubicBezTo>
                    <a:pt x="845" y="1345"/>
                    <a:pt x="844" y="1345"/>
                    <a:pt x="843" y="1345"/>
                  </a:cubicBezTo>
                  <a:cubicBezTo>
                    <a:pt x="830" y="1346"/>
                    <a:pt x="793" y="1356"/>
                    <a:pt x="788" y="1356"/>
                  </a:cubicBezTo>
                  <a:cubicBezTo>
                    <a:pt x="783" y="1356"/>
                    <a:pt x="762" y="1330"/>
                    <a:pt x="762" y="1330"/>
                  </a:cubicBezTo>
                  <a:cubicBezTo>
                    <a:pt x="772" y="1293"/>
                    <a:pt x="772" y="1293"/>
                    <a:pt x="772" y="1293"/>
                  </a:cubicBezTo>
                  <a:cubicBezTo>
                    <a:pt x="772" y="1293"/>
                    <a:pt x="751" y="1272"/>
                    <a:pt x="751" y="1267"/>
                  </a:cubicBezTo>
                  <a:cubicBezTo>
                    <a:pt x="751" y="1262"/>
                    <a:pt x="746" y="1241"/>
                    <a:pt x="746" y="1241"/>
                  </a:cubicBezTo>
                  <a:cubicBezTo>
                    <a:pt x="751" y="1204"/>
                    <a:pt x="751" y="1204"/>
                    <a:pt x="751" y="1204"/>
                  </a:cubicBezTo>
                  <a:cubicBezTo>
                    <a:pt x="751" y="1189"/>
                    <a:pt x="751" y="1189"/>
                    <a:pt x="751" y="1189"/>
                  </a:cubicBezTo>
                  <a:cubicBezTo>
                    <a:pt x="736" y="1184"/>
                    <a:pt x="736" y="1184"/>
                    <a:pt x="736" y="1184"/>
                  </a:cubicBezTo>
                  <a:cubicBezTo>
                    <a:pt x="731" y="1126"/>
                    <a:pt x="731" y="1126"/>
                    <a:pt x="731" y="1126"/>
                  </a:cubicBezTo>
                  <a:cubicBezTo>
                    <a:pt x="715" y="1090"/>
                    <a:pt x="715" y="1090"/>
                    <a:pt x="715" y="1090"/>
                  </a:cubicBezTo>
                  <a:cubicBezTo>
                    <a:pt x="689" y="1095"/>
                    <a:pt x="689" y="1095"/>
                    <a:pt x="689" y="1095"/>
                  </a:cubicBezTo>
                  <a:cubicBezTo>
                    <a:pt x="684" y="1131"/>
                    <a:pt x="684" y="1131"/>
                    <a:pt x="684" y="1131"/>
                  </a:cubicBezTo>
                  <a:cubicBezTo>
                    <a:pt x="642" y="1147"/>
                    <a:pt x="642" y="1147"/>
                    <a:pt x="642" y="1147"/>
                  </a:cubicBezTo>
                  <a:cubicBezTo>
                    <a:pt x="605" y="1116"/>
                    <a:pt x="605" y="1116"/>
                    <a:pt x="605" y="1116"/>
                  </a:cubicBezTo>
                  <a:cubicBezTo>
                    <a:pt x="605" y="1079"/>
                    <a:pt x="605" y="1079"/>
                    <a:pt x="605" y="1079"/>
                  </a:cubicBezTo>
                  <a:cubicBezTo>
                    <a:pt x="558" y="1053"/>
                    <a:pt x="558" y="1053"/>
                    <a:pt x="558" y="1053"/>
                  </a:cubicBezTo>
                  <a:cubicBezTo>
                    <a:pt x="558" y="1022"/>
                    <a:pt x="558" y="1022"/>
                    <a:pt x="558" y="1022"/>
                  </a:cubicBezTo>
                  <a:cubicBezTo>
                    <a:pt x="543" y="991"/>
                    <a:pt x="543" y="991"/>
                    <a:pt x="543" y="991"/>
                  </a:cubicBezTo>
                  <a:cubicBezTo>
                    <a:pt x="501" y="964"/>
                    <a:pt x="501" y="964"/>
                    <a:pt x="501" y="964"/>
                  </a:cubicBezTo>
                  <a:cubicBezTo>
                    <a:pt x="454" y="975"/>
                    <a:pt x="454" y="975"/>
                    <a:pt x="454" y="975"/>
                  </a:cubicBezTo>
                  <a:cubicBezTo>
                    <a:pt x="386" y="1037"/>
                    <a:pt x="386" y="1037"/>
                    <a:pt x="386" y="1037"/>
                  </a:cubicBezTo>
                  <a:cubicBezTo>
                    <a:pt x="365" y="1032"/>
                    <a:pt x="365" y="1032"/>
                    <a:pt x="365" y="1032"/>
                  </a:cubicBezTo>
                  <a:cubicBezTo>
                    <a:pt x="355" y="1069"/>
                    <a:pt x="355" y="1069"/>
                    <a:pt x="355" y="1069"/>
                  </a:cubicBezTo>
                  <a:cubicBezTo>
                    <a:pt x="329" y="1058"/>
                    <a:pt x="329" y="1058"/>
                    <a:pt x="329" y="1058"/>
                  </a:cubicBezTo>
                  <a:cubicBezTo>
                    <a:pt x="251" y="1105"/>
                    <a:pt x="251" y="1105"/>
                    <a:pt x="251" y="1105"/>
                  </a:cubicBezTo>
                  <a:cubicBezTo>
                    <a:pt x="240" y="1210"/>
                    <a:pt x="240" y="1210"/>
                    <a:pt x="240" y="1210"/>
                  </a:cubicBezTo>
                  <a:cubicBezTo>
                    <a:pt x="204" y="1225"/>
                    <a:pt x="204" y="1225"/>
                    <a:pt x="204" y="1225"/>
                  </a:cubicBezTo>
                  <a:cubicBezTo>
                    <a:pt x="172" y="1189"/>
                    <a:pt x="172" y="1189"/>
                    <a:pt x="172" y="1189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93" y="1027"/>
                    <a:pt x="193" y="1027"/>
                    <a:pt x="193" y="1027"/>
                  </a:cubicBezTo>
                  <a:cubicBezTo>
                    <a:pt x="214" y="1006"/>
                    <a:pt x="214" y="1006"/>
                    <a:pt x="214" y="1006"/>
                  </a:cubicBezTo>
                  <a:cubicBezTo>
                    <a:pt x="209" y="964"/>
                    <a:pt x="209" y="964"/>
                    <a:pt x="209" y="964"/>
                  </a:cubicBezTo>
                  <a:cubicBezTo>
                    <a:pt x="230" y="938"/>
                    <a:pt x="230" y="938"/>
                    <a:pt x="230" y="938"/>
                  </a:cubicBezTo>
                  <a:cubicBezTo>
                    <a:pt x="230" y="937"/>
                    <a:pt x="230" y="937"/>
                    <a:pt x="230" y="937"/>
                  </a:cubicBezTo>
                  <a:cubicBezTo>
                    <a:pt x="240" y="907"/>
                    <a:pt x="240" y="907"/>
                    <a:pt x="240" y="907"/>
                  </a:cubicBezTo>
                  <a:cubicBezTo>
                    <a:pt x="219" y="865"/>
                    <a:pt x="219" y="865"/>
                    <a:pt x="219" y="865"/>
                  </a:cubicBezTo>
                  <a:cubicBezTo>
                    <a:pt x="219" y="865"/>
                    <a:pt x="178" y="860"/>
                    <a:pt x="162" y="850"/>
                  </a:cubicBezTo>
                  <a:cubicBezTo>
                    <a:pt x="146" y="839"/>
                    <a:pt x="136" y="813"/>
                    <a:pt x="136" y="813"/>
                  </a:cubicBezTo>
                  <a:cubicBezTo>
                    <a:pt x="68" y="813"/>
                    <a:pt x="68" y="813"/>
                    <a:pt x="68" y="813"/>
                  </a:cubicBezTo>
                  <a:cubicBezTo>
                    <a:pt x="68" y="714"/>
                    <a:pt x="68" y="714"/>
                    <a:pt x="68" y="714"/>
                  </a:cubicBezTo>
                  <a:cubicBezTo>
                    <a:pt x="47" y="704"/>
                    <a:pt x="47" y="704"/>
                    <a:pt x="47" y="704"/>
                  </a:cubicBezTo>
                  <a:cubicBezTo>
                    <a:pt x="11" y="714"/>
                    <a:pt x="11" y="714"/>
                    <a:pt x="11" y="714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7" y="652"/>
                    <a:pt x="37" y="652"/>
                    <a:pt x="37" y="652"/>
                  </a:cubicBezTo>
                  <a:cubicBezTo>
                    <a:pt x="26" y="615"/>
                    <a:pt x="26" y="615"/>
                    <a:pt x="26" y="615"/>
                  </a:cubicBezTo>
                  <a:cubicBezTo>
                    <a:pt x="58" y="589"/>
                    <a:pt x="58" y="589"/>
                    <a:pt x="58" y="589"/>
                  </a:cubicBezTo>
                  <a:cubicBezTo>
                    <a:pt x="94" y="610"/>
                    <a:pt x="94" y="610"/>
                    <a:pt x="94" y="610"/>
                  </a:cubicBezTo>
                  <a:cubicBezTo>
                    <a:pt x="117" y="598"/>
                    <a:pt x="117" y="598"/>
                    <a:pt x="117" y="598"/>
                  </a:cubicBezTo>
                  <a:cubicBezTo>
                    <a:pt x="117" y="600"/>
                    <a:pt x="117" y="600"/>
                    <a:pt x="117" y="600"/>
                  </a:cubicBezTo>
                  <a:cubicBezTo>
                    <a:pt x="153" y="600"/>
                    <a:pt x="153" y="600"/>
                    <a:pt x="153" y="600"/>
                  </a:cubicBezTo>
                  <a:cubicBezTo>
                    <a:pt x="197" y="660"/>
                    <a:pt x="197" y="660"/>
                    <a:pt x="197" y="660"/>
                  </a:cubicBezTo>
                  <a:cubicBezTo>
                    <a:pt x="233" y="660"/>
                    <a:pt x="233" y="660"/>
                    <a:pt x="233" y="660"/>
                  </a:cubicBezTo>
                  <a:cubicBezTo>
                    <a:pt x="241" y="684"/>
                    <a:pt x="241" y="684"/>
                    <a:pt x="241" y="684"/>
                  </a:cubicBezTo>
                  <a:cubicBezTo>
                    <a:pt x="269" y="684"/>
                    <a:pt x="269" y="684"/>
                    <a:pt x="269" y="684"/>
                  </a:cubicBezTo>
                  <a:cubicBezTo>
                    <a:pt x="281" y="704"/>
                    <a:pt x="281" y="704"/>
                    <a:pt x="281" y="704"/>
                  </a:cubicBezTo>
                  <a:cubicBezTo>
                    <a:pt x="285" y="703"/>
                    <a:pt x="285" y="703"/>
                    <a:pt x="285" y="703"/>
                  </a:cubicBezTo>
                  <a:cubicBezTo>
                    <a:pt x="293" y="700"/>
                    <a:pt x="293" y="700"/>
                    <a:pt x="293" y="700"/>
                  </a:cubicBezTo>
                  <a:cubicBezTo>
                    <a:pt x="297" y="668"/>
                    <a:pt x="297" y="668"/>
                    <a:pt x="297" y="668"/>
                  </a:cubicBezTo>
                  <a:cubicBezTo>
                    <a:pt x="309" y="664"/>
                    <a:pt x="309" y="664"/>
                    <a:pt x="309" y="664"/>
                  </a:cubicBezTo>
                  <a:cubicBezTo>
                    <a:pt x="313" y="640"/>
                    <a:pt x="313" y="640"/>
                    <a:pt x="313" y="640"/>
                  </a:cubicBezTo>
                  <a:cubicBezTo>
                    <a:pt x="313" y="640"/>
                    <a:pt x="341" y="632"/>
                    <a:pt x="345" y="632"/>
                  </a:cubicBezTo>
                  <a:cubicBezTo>
                    <a:pt x="349" y="632"/>
                    <a:pt x="413" y="548"/>
                    <a:pt x="413" y="548"/>
                  </a:cubicBezTo>
                  <a:cubicBezTo>
                    <a:pt x="417" y="520"/>
                    <a:pt x="417" y="520"/>
                    <a:pt x="417" y="520"/>
                  </a:cubicBezTo>
                  <a:cubicBezTo>
                    <a:pt x="441" y="520"/>
                    <a:pt x="441" y="520"/>
                    <a:pt x="441" y="520"/>
                  </a:cubicBezTo>
                  <a:cubicBezTo>
                    <a:pt x="485" y="480"/>
                    <a:pt x="485" y="480"/>
                    <a:pt x="485" y="480"/>
                  </a:cubicBezTo>
                  <a:cubicBezTo>
                    <a:pt x="505" y="484"/>
                    <a:pt x="505" y="484"/>
                    <a:pt x="505" y="484"/>
                  </a:cubicBezTo>
                  <a:cubicBezTo>
                    <a:pt x="573" y="420"/>
                    <a:pt x="573" y="420"/>
                    <a:pt x="573" y="420"/>
                  </a:cubicBezTo>
                  <a:cubicBezTo>
                    <a:pt x="581" y="452"/>
                    <a:pt x="581" y="452"/>
                    <a:pt x="581" y="452"/>
                  </a:cubicBezTo>
                  <a:cubicBezTo>
                    <a:pt x="601" y="412"/>
                    <a:pt x="601" y="412"/>
                    <a:pt x="601" y="412"/>
                  </a:cubicBezTo>
                  <a:cubicBezTo>
                    <a:pt x="601" y="412"/>
                    <a:pt x="641" y="412"/>
                    <a:pt x="645" y="408"/>
                  </a:cubicBezTo>
                  <a:cubicBezTo>
                    <a:pt x="649" y="404"/>
                    <a:pt x="629" y="368"/>
                    <a:pt x="629" y="368"/>
                  </a:cubicBezTo>
                  <a:cubicBezTo>
                    <a:pt x="653" y="324"/>
                    <a:pt x="653" y="324"/>
                    <a:pt x="653" y="324"/>
                  </a:cubicBezTo>
                  <a:cubicBezTo>
                    <a:pt x="665" y="344"/>
                    <a:pt x="665" y="344"/>
                    <a:pt x="665" y="344"/>
                  </a:cubicBezTo>
                  <a:cubicBezTo>
                    <a:pt x="697" y="300"/>
                    <a:pt x="697" y="300"/>
                    <a:pt x="697" y="300"/>
                  </a:cubicBezTo>
                  <a:cubicBezTo>
                    <a:pt x="785" y="288"/>
                    <a:pt x="785" y="288"/>
                    <a:pt x="785" y="288"/>
                  </a:cubicBezTo>
                  <a:cubicBezTo>
                    <a:pt x="833" y="136"/>
                    <a:pt x="833" y="136"/>
                    <a:pt x="833" y="136"/>
                  </a:cubicBezTo>
                  <a:cubicBezTo>
                    <a:pt x="867" y="153"/>
                    <a:pt x="867" y="153"/>
                    <a:pt x="867" y="153"/>
                  </a:cubicBezTo>
                  <a:cubicBezTo>
                    <a:pt x="913" y="176"/>
                    <a:pt x="913" y="176"/>
                    <a:pt x="913" y="176"/>
                  </a:cubicBezTo>
                  <a:cubicBezTo>
                    <a:pt x="949" y="172"/>
                    <a:pt x="949" y="172"/>
                    <a:pt x="949" y="172"/>
                  </a:cubicBezTo>
                  <a:cubicBezTo>
                    <a:pt x="993" y="100"/>
                    <a:pt x="993" y="100"/>
                    <a:pt x="993" y="100"/>
                  </a:cubicBezTo>
                  <a:cubicBezTo>
                    <a:pt x="1057" y="60"/>
                    <a:pt x="1057" y="60"/>
                    <a:pt x="1057" y="60"/>
                  </a:cubicBezTo>
                  <a:cubicBezTo>
                    <a:pt x="1057" y="16"/>
                    <a:pt x="1057" y="16"/>
                    <a:pt x="1057" y="16"/>
                  </a:cubicBezTo>
                  <a:cubicBezTo>
                    <a:pt x="1093" y="0"/>
                    <a:pt x="1093" y="0"/>
                    <a:pt x="1093" y="0"/>
                  </a:cubicBezTo>
                  <a:cubicBezTo>
                    <a:pt x="1119" y="0"/>
                    <a:pt x="1119" y="0"/>
                    <a:pt x="1119" y="0"/>
                  </a:cubicBezTo>
                  <a:cubicBezTo>
                    <a:pt x="1122" y="52"/>
                    <a:pt x="1122" y="52"/>
                    <a:pt x="1122" y="52"/>
                  </a:cubicBezTo>
                  <a:cubicBezTo>
                    <a:pt x="1080" y="73"/>
                    <a:pt x="1080" y="73"/>
                    <a:pt x="1080" y="73"/>
                  </a:cubicBezTo>
                  <a:cubicBezTo>
                    <a:pt x="1080" y="140"/>
                    <a:pt x="1080" y="140"/>
                    <a:pt x="1080" y="140"/>
                  </a:cubicBezTo>
                  <a:cubicBezTo>
                    <a:pt x="1085" y="142"/>
                    <a:pt x="1085" y="142"/>
                    <a:pt x="1085" y="142"/>
                  </a:cubicBezTo>
                  <a:cubicBezTo>
                    <a:pt x="1064" y="177"/>
                    <a:pt x="1064" y="177"/>
                    <a:pt x="1064" y="177"/>
                  </a:cubicBezTo>
                  <a:cubicBezTo>
                    <a:pt x="1064" y="208"/>
                    <a:pt x="1064" y="208"/>
                    <a:pt x="1064" y="208"/>
                  </a:cubicBezTo>
                  <a:cubicBezTo>
                    <a:pt x="1043" y="229"/>
                    <a:pt x="1043" y="229"/>
                    <a:pt x="1043" y="229"/>
                  </a:cubicBezTo>
                  <a:cubicBezTo>
                    <a:pt x="1075" y="323"/>
                    <a:pt x="1075" y="323"/>
                    <a:pt x="1075" y="323"/>
                  </a:cubicBezTo>
                  <a:cubicBezTo>
                    <a:pt x="1064" y="396"/>
                    <a:pt x="1064" y="396"/>
                    <a:pt x="1064" y="396"/>
                  </a:cubicBezTo>
                  <a:cubicBezTo>
                    <a:pt x="1043" y="438"/>
                    <a:pt x="1043" y="438"/>
                    <a:pt x="1043" y="438"/>
                  </a:cubicBezTo>
                  <a:cubicBezTo>
                    <a:pt x="1050" y="470"/>
                    <a:pt x="1050" y="470"/>
                    <a:pt x="1050" y="470"/>
                  </a:cubicBezTo>
                  <a:cubicBezTo>
                    <a:pt x="1059" y="521"/>
                    <a:pt x="1059" y="521"/>
                    <a:pt x="1059" y="521"/>
                  </a:cubicBezTo>
                  <a:cubicBezTo>
                    <a:pt x="1090" y="526"/>
                    <a:pt x="1090" y="526"/>
                    <a:pt x="1090" y="526"/>
                  </a:cubicBezTo>
                  <a:cubicBezTo>
                    <a:pt x="1094" y="533"/>
                    <a:pt x="1094" y="533"/>
                    <a:pt x="1094" y="533"/>
                  </a:cubicBezTo>
                  <a:cubicBezTo>
                    <a:pt x="1143" y="610"/>
                    <a:pt x="1143" y="610"/>
                    <a:pt x="1143" y="610"/>
                  </a:cubicBezTo>
                  <a:cubicBezTo>
                    <a:pt x="1143" y="672"/>
                    <a:pt x="1143" y="672"/>
                    <a:pt x="1143" y="672"/>
                  </a:cubicBezTo>
                  <a:cubicBezTo>
                    <a:pt x="1085" y="709"/>
                    <a:pt x="1085" y="709"/>
                    <a:pt x="1085" y="709"/>
                  </a:cubicBezTo>
                  <a:cubicBezTo>
                    <a:pt x="1023" y="704"/>
                    <a:pt x="1023" y="704"/>
                    <a:pt x="1023" y="704"/>
                  </a:cubicBezTo>
                  <a:cubicBezTo>
                    <a:pt x="1017" y="740"/>
                    <a:pt x="1017" y="740"/>
                    <a:pt x="1017" y="740"/>
                  </a:cubicBezTo>
                  <a:cubicBezTo>
                    <a:pt x="1043" y="787"/>
                    <a:pt x="1043" y="787"/>
                    <a:pt x="1043" y="787"/>
                  </a:cubicBezTo>
                  <a:cubicBezTo>
                    <a:pt x="1033" y="818"/>
                    <a:pt x="1033" y="818"/>
                    <a:pt x="1033" y="818"/>
                  </a:cubicBezTo>
                  <a:cubicBezTo>
                    <a:pt x="1012" y="834"/>
                    <a:pt x="1012" y="834"/>
                    <a:pt x="1012" y="834"/>
                  </a:cubicBezTo>
                  <a:cubicBezTo>
                    <a:pt x="1096" y="923"/>
                    <a:pt x="1096" y="923"/>
                    <a:pt x="1096" y="923"/>
                  </a:cubicBezTo>
                  <a:cubicBezTo>
                    <a:pt x="1085" y="949"/>
                    <a:pt x="1085" y="949"/>
                    <a:pt x="1085" y="949"/>
                  </a:cubicBezTo>
                  <a:cubicBezTo>
                    <a:pt x="1064" y="928"/>
                    <a:pt x="1064" y="928"/>
                    <a:pt x="1064" y="928"/>
                  </a:cubicBezTo>
                  <a:cubicBezTo>
                    <a:pt x="1043" y="949"/>
                    <a:pt x="1043" y="949"/>
                    <a:pt x="1043" y="949"/>
                  </a:cubicBezTo>
                  <a:cubicBezTo>
                    <a:pt x="1064" y="970"/>
                    <a:pt x="1064" y="970"/>
                    <a:pt x="1064" y="970"/>
                  </a:cubicBezTo>
                  <a:cubicBezTo>
                    <a:pt x="1059" y="996"/>
                    <a:pt x="1059" y="996"/>
                    <a:pt x="1059" y="996"/>
                  </a:cubicBezTo>
                  <a:cubicBezTo>
                    <a:pt x="1116" y="1032"/>
                    <a:pt x="1116" y="1032"/>
                    <a:pt x="1116" y="1032"/>
                  </a:cubicBezTo>
                  <a:cubicBezTo>
                    <a:pt x="1116" y="1069"/>
                    <a:pt x="1116" y="1069"/>
                    <a:pt x="1116" y="1069"/>
                  </a:cubicBezTo>
                  <a:cubicBezTo>
                    <a:pt x="1126" y="1076"/>
                    <a:pt x="1126" y="1076"/>
                    <a:pt x="1126" y="1076"/>
                  </a:cubicBezTo>
                  <a:cubicBezTo>
                    <a:pt x="1169" y="1111"/>
                    <a:pt x="1169" y="1111"/>
                    <a:pt x="1169" y="1111"/>
                  </a:cubicBezTo>
                  <a:cubicBezTo>
                    <a:pt x="1075" y="1163"/>
                    <a:pt x="1075" y="1163"/>
                    <a:pt x="1075" y="1163"/>
                  </a:cubicBezTo>
                  <a:lnTo>
                    <a:pt x="1059" y="1178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8" name="ร้อยเอ็ด">
              <a:extLst>
                <a:ext uri="{FF2B5EF4-FFF2-40B4-BE49-F238E27FC236}">
                  <a16:creationId xmlns:a16="http://schemas.microsoft.com/office/drawing/2014/main" id="{534ABC7F-E214-46FF-86DD-3FD9D7377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9921" y="2076623"/>
              <a:ext cx="389546" cy="400519"/>
            </a:xfrm>
            <a:custGeom>
              <a:avLst/>
              <a:gdLst>
                <a:gd name="T0" fmla="*/ 944 w 951"/>
                <a:gd name="T1" fmla="*/ 183 h 981"/>
                <a:gd name="T2" fmla="*/ 861 w 951"/>
                <a:gd name="T3" fmla="*/ 277 h 981"/>
                <a:gd name="T4" fmla="*/ 741 w 951"/>
                <a:gd name="T5" fmla="*/ 334 h 981"/>
                <a:gd name="T6" fmla="*/ 746 w 951"/>
                <a:gd name="T7" fmla="*/ 407 h 981"/>
                <a:gd name="T8" fmla="*/ 663 w 951"/>
                <a:gd name="T9" fmla="*/ 454 h 981"/>
                <a:gd name="T10" fmla="*/ 668 w 951"/>
                <a:gd name="T11" fmla="*/ 496 h 981"/>
                <a:gd name="T12" fmla="*/ 673 w 951"/>
                <a:gd name="T13" fmla="*/ 574 h 981"/>
                <a:gd name="T14" fmla="*/ 663 w 951"/>
                <a:gd name="T15" fmla="*/ 637 h 981"/>
                <a:gd name="T16" fmla="*/ 767 w 951"/>
                <a:gd name="T17" fmla="*/ 637 h 981"/>
                <a:gd name="T18" fmla="*/ 803 w 951"/>
                <a:gd name="T19" fmla="*/ 741 h 981"/>
                <a:gd name="T20" fmla="*/ 750 w 951"/>
                <a:gd name="T21" fmla="*/ 842 h 981"/>
                <a:gd name="T22" fmla="*/ 715 w 951"/>
                <a:gd name="T23" fmla="*/ 856 h 981"/>
                <a:gd name="T24" fmla="*/ 642 w 951"/>
                <a:gd name="T25" fmla="*/ 944 h 981"/>
                <a:gd name="T26" fmla="*/ 600 w 951"/>
                <a:gd name="T27" fmla="*/ 981 h 981"/>
                <a:gd name="T28" fmla="*/ 532 w 951"/>
                <a:gd name="T29" fmla="*/ 929 h 981"/>
                <a:gd name="T30" fmla="*/ 454 w 951"/>
                <a:gd name="T31" fmla="*/ 955 h 981"/>
                <a:gd name="T32" fmla="*/ 292 w 951"/>
                <a:gd name="T33" fmla="*/ 929 h 981"/>
                <a:gd name="T34" fmla="*/ 224 w 951"/>
                <a:gd name="T35" fmla="*/ 965 h 981"/>
                <a:gd name="T36" fmla="*/ 124 w 951"/>
                <a:gd name="T37" fmla="*/ 947 h 981"/>
                <a:gd name="T38" fmla="*/ 115 w 951"/>
                <a:gd name="T39" fmla="*/ 949 h 981"/>
                <a:gd name="T40" fmla="*/ 68 w 951"/>
                <a:gd name="T41" fmla="*/ 876 h 981"/>
                <a:gd name="T42" fmla="*/ 0 w 951"/>
                <a:gd name="T43" fmla="*/ 814 h 981"/>
                <a:gd name="T44" fmla="*/ 26 w 951"/>
                <a:gd name="T45" fmla="*/ 720 h 981"/>
                <a:gd name="T46" fmla="*/ 73 w 951"/>
                <a:gd name="T47" fmla="*/ 689 h 981"/>
                <a:gd name="T48" fmla="*/ 136 w 951"/>
                <a:gd name="T49" fmla="*/ 689 h 981"/>
                <a:gd name="T50" fmla="*/ 162 w 951"/>
                <a:gd name="T51" fmla="*/ 517 h 981"/>
                <a:gd name="T52" fmla="*/ 167 w 951"/>
                <a:gd name="T53" fmla="*/ 444 h 981"/>
                <a:gd name="T54" fmla="*/ 162 w 951"/>
                <a:gd name="T55" fmla="*/ 360 h 981"/>
                <a:gd name="T56" fmla="*/ 204 w 951"/>
                <a:gd name="T57" fmla="*/ 261 h 981"/>
                <a:gd name="T58" fmla="*/ 261 w 951"/>
                <a:gd name="T59" fmla="*/ 261 h 981"/>
                <a:gd name="T60" fmla="*/ 324 w 951"/>
                <a:gd name="T61" fmla="*/ 271 h 981"/>
                <a:gd name="T62" fmla="*/ 350 w 951"/>
                <a:gd name="T63" fmla="*/ 235 h 981"/>
                <a:gd name="T64" fmla="*/ 423 w 951"/>
                <a:gd name="T65" fmla="*/ 167 h 981"/>
                <a:gd name="T66" fmla="*/ 376 w 951"/>
                <a:gd name="T67" fmla="*/ 84 h 981"/>
                <a:gd name="T68" fmla="*/ 537 w 951"/>
                <a:gd name="T69" fmla="*/ 11 h 981"/>
                <a:gd name="T70" fmla="*/ 652 w 951"/>
                <a:gd name="T71" fmla="*/ 32 h 981"/>
                <a:gd name="T72" fmla="*/ 683 w 951"/>
                <a:gd name="T73" fmla="*/ 78 h 981"/>
                <a:gd name="T74" fmla="*/ 856 w 951"/>
                <a:gd name="T75" fmla="*/ 47 h 981"/>
                <a:gd name="T76" fmla="*/ 861 w 951"/>
                <a:gd name="T77" fmla="*/ 42 h 981"/>
                <a:gd name="T78" fmla="*/ 908 w 951"/>
                <a:gd name="T79" fmla="*/ 0 h 981"/>
                <a:gd name="T80" fmla="*/ 923 w 951"/>
                <a:gd name="T81" fmla="*/ 131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1" h="981">
                  <a:moveTo>
                    <a:pt x="951" y="140"/>
                  </a:moveTo>
                  <a:cubicBezTo>
                    <a:pt x="944" y="183"/>
                    <a:pt x="944" y="183"/>
                    <a:pt x="944" y="183"/>
                  </a:cubicBezTo>
                  <a:cubicBezTo>
                    <a:pt x="866" y="230"/>
                    <a:pt x="866" y="230"/>
                    <a:pt x="866" y="230"/>
                  </a:cubicBezTo>
                  <a:cubicBezTo>
                    <a:pt x="861" y="277"/>
                    <a:pt x="861" y="277"/>
                    <a:pt x="861" y="277"/>
                  </a:cubicBezTo>
                  <a:cubicBezTo>
                    <a:pt x="777" y="324"/>
                    <a:pt x="777" y="324"/>
                    <a:pt x="777" y="324"/>
                  </a:cubicBezTo>
                  <a:cubicBezTo>
                    <a:pt x="741" y="334"/>
                    <a:pt x="741" y="334"/>
                    <a:pt x="741" y="334"/>
                  </a:cubicBezTo>
                  <a:cubicBezTo>
                    <a:pt x="730" y="381"/>
                    <a:pt x="730" y="381"/>
                    <a:pt x="730" y="381"/>
                  </a:cubicBezTo>
                  <a:cubicBezTo>
                    <a:pt x="746" y="407"/>
                    <a:pt x="746" y="407"/>
                    <a:pt x="746" y="407"/>
                  </a:cubicBezTo>
                  <a:cubicBezTo>
                    <a:pt x="730" y="454"/>
                    <a:pt x="730" y="454"/>
                    <a:pt x="730" y="454"/>
                  </a:cubicBezTo>
                  <a:cubicBezTo>
                    <a:pt x="663" y="454"/>
                    <a:pt x="663" y="454"/>
                    <a:pt x="663" y="454"/>
                  </a:cubicBezTo>
                  <a:cubicBezTo>
                    <a:pt x="657" y="475"/>
                    <a:pt x="657" y="475"/>
                    <a:pt x="657" y="475"/>
                  </a:cubicBezTo>
                  <a:cubicBezTo>
                    <a:pt x="668" y="496"/>
                    <a:pt x="668" y="496"/>
                    <a:pt x="668" y="496"/>
                  </a:cubicBezTo>
                  <a:cubicBezTo>
                    <a:pt x="657" y="537"/>
                    <a:pt x="657" y="537"/>
                    <a:pt x="657" y="537"/>
                  </a:cubicBezTo>
                  <a:cubicBezTo>
                    <a:pt x="673" y="574"/>
                    <a:pt x="673" y="574"/>
                    <a:pt x="673" y="574"/>
                  </a:cubicBezTo>
                  <a:cubicBezTo>
                    <a:pt x="652" y="631"/>
                    <a:pt x="652" y="631"/>
                    <a:pt x="652" y="631"/>
                  </a:cubicBezTo>
                  <a:cubicBezTo>
                    <a:pt x="663" y="637"/>
                    <a:pt x="663" y="637"/>
                    <a:pt x="663" y="637"/>
                  </a:cubicBezTo>
                  <a:cubicBezTo>
                    <a:pt x="663" y="637"/>
                    <a:pt x="725" y="595"/>
                    <a:pt x="730" y="600"/>
                  </a:cubicBezTo>
                  <a:cubicBezTo>
                    <a:pt x="736" y="605"/>
                    <a:pt x="767" y="637"/>
                    <a:pt x="767" y="637"/>
                  </a:cubicBezTo>
                  <a:cubicBezTo>
                    <a:pt x="767" y="637"/>
                    <a:pt x="751" y="694"/>
                    <a:pt x="756" y="699"/>
                  </a:cubicBezTo>
                  <a:cubicBezTo>
                    <a:pt x="762" y="704"/>
                    <a:pt x="803" y="741"/>
                    <a:pt x="803" y="741"/>
                  </a:cubicBezTo>
                  <a:cubicBezTo>
                    <a:pt x="803" y="793"/>
                    <a:pt x="803" y="793"/>
                    <a:pt x="803" y="793"/>
                  </a:cubicBezTo>
                  <a:cubicBezTo>
                    <a:pt x="750" y="842"/>
                    <a:pt x="750" y="842"/>
                    <a:pt x="750" y="842"/>
                  </a:cubicBezTo>
                  <a:cubicBezTo>
                    <a:pt x="746" y="835"/>
                    <a:pt x="746" y="835"/>
                    <a:pt x="746" y="835"/>
                  </a:cubicBezTo>
                  <a:cubicBezTo>
                    <a:pt x="715" y="856"/>
                    <a:pt x="715" y="856"/>
                    <a:pt x="715" y="856"/>
                  </a:cubicBezTo>
                  <a:cubicBezTo>
                    <a:pt x="682" y="895"/>
                    <a:pt x="682" y="895"/>
                    <a:pt x="682" y="895"/>
                  </a:cubicBezTo>
                  <a:cubicBezTo>
                    <a:pt x="642" y="944"/>
                    <a:pt x="642" y="944"/>
                    <a:pt x="642" y="944"/>
                  </a:cubicBezTo>
                  <a:cubicBezTo>
                    <a:pt x="633" y="971"/>
                    <a:pt x="633" y="971"/>
                    <a:pt x="633" y="971"/>
                  </a:cubicBezTo>
                  <a:cubicBezTo>
                    <a:pt x="600" y="981"/>
                    <a:pt x="600" y="981"/>
                    <a:pt x="600" y="981"/>
                  </a:cubicBezTo>
                  <a:cubicBezTo>
                    <a:pt x="553" y="949"/>
                    <a:pt x="553" y="949"/>
                    <a:pt x="553" y="949"/>
                  </a:cubicBezTo>
                  <a:cubicBezTo>
                    <a:pt x="532" y="929"/>
                    <a:pt x="532" y="929"/>
                    <a:pt x="532" y="929"/>
                  </a:cubicBezTo>
                  <a:cubicBezTo>
                    <a:pt x="496" y="929"/>
                    <a:pt x="496" y="929"/>
                    <a:pt x="496" y="929"/>
                  </a:cubicBezTo>
                  <a:cubicBezTo>
                    <a:pt x="454" y="955"/>
                    <a:pt x="454" y="955"/>
                    <a:pt x="454" y="955"/>
                  </a:cubicBezTo>
                  <a:cubicBezTo>
                    <a:pt x="344" y="955"/>
                    <a:pt x="344" y="955"/>
                    <a:pt x="344" y="955"/>
                  </a:cubicBezTo>
                  <a:cubicBezTo>
                    <a:pt x="292" y="929"/>
                    <a:pt x="292" y="929"/>
                    <a:pt x="292" y="929"/>
                  </a:cubicBezTo>
                  <a:cubicBezTo>
                    <a:pt x="261" y="939"/>
                    <a:pt x="261" y="939"/>
                    <a:pt x="261" y="939"/>
                  </a:cubicBezTo>
                  <a:cubicBezTo>
                    <a:pt x="224" y="965"/>
                    <a:pt x="224" y="965"/>
                    <a:pt x="224" y="965"/>
                  </a:cubicBezTo>
                  <a:cubicBezTo>
                    <a:pt x="162" y="939"/>
                    <a:pt x="162" y="939"/>
                    <a:pt x="162" y="939"/>
                  </a:cubicBezTo>
                  <a:cubicBezTo>
                    <a:pt x="124" y="947"/>
                    <a:pt x="124" y="947"/>
                    <a:pt x="124" y="947"/>
                  </a:cubicBezTo>
                  <a:cubicBezTo>
                    <a:pt x="124" y="947"/>
                    <a:pt x="124" y="947"/>
                    <a:pt x="124" y="947"/>
                  </a:cubicBezTo>
                  <a:cubicBezTo>
                    <a:pt x="115" y="949"/>
                    <a:pt x="115" y="949"/>
                    <a:pt x="115" y="949"/>
                  </a:cubicBezTo>
                  <a:cubicBezTo>
                    <a:pt x="125" y="876"/>
                    <a:pt x="125" y="876"/>
                    <a:pt x="125" y="876"/>
                  </a:cubicBezTo>
                  <a:cubicBezTo>
                    <a:pt x="125" y="876"/>
                    <a:pt x="68" y="882"/>
                    <a:pt x="68" y="876"/>
                  </a:cubicBezTo>
                  <a:cubicBezTo>
                    <a:pt x="68" y="873"/>
                    <a:pt x="35" y="843"/>
                    <a:pt x="15" y="826"/>
                  </a:cubicBezTo>
                  <a:cubicBezTo>
                    <a:pt x="6" y="819"/>
                    <a:pt x="0" y="814"/>
                    <a:pt x="0" y="814"/>
                  </a:cubicBezTo>
                  <a:cubicBezTo>
                    <a:pt x="26" y="746"/>
                    <a:pt x="26" y="746"/>
                    <a:pt x="26" y="746"/>
                  </a:cubicBezTo>
                  <a:cubicBezTo>
                    <a:pt x="26" y="720"/>
                    <a:pt x="26" y="720"/>
                    <a:pt x="26" y="720"/>
                  </a:cubicBezTo>
                  <a:cubicBezTo>
                    <a:pt x="58" y="710"/>
                    <a:pt x="58" y="710"/>
                    <a:pt x="58" y="710"/>
                  </a:cubicBezTo>
                  <a:cubicBezTo>
                    <a:pt x="73" y="689"/>
                    <a:pt x="73" y="689"/>
                    <a:pt x="73" y="689"/>
                  </a:cubicBezTo>
                  <a:cubicBezTo>
                    <a:pt x="110" y="704"/>
                    <a:pt x="110" y="704"/>
                    <a:pt x="110" y="704"/>
                  </a:cubicBezTo>
                  <a:cubicBezTo>
                    <a:pt x="136" y="689"/>
                    <a:pt x="136" y="689"/>
                    <a:pt x="136" y="689"/>
                  </a:cubicBezTo>
                  <a:cubicBezTo>
                    <a:pt x="125" y="647"/>
                    <a:pt x="125" y="647"/>
                    <a:pt x="125" y="647"/>
                  </a:cubicBezTo>
                  <a:cubicBezTo>
                    <a:pt x="162" y="517"/>
                    <a:pt x="162" y="517"/>
                    <a:pt x="162" y="517"/>
                  </a:cubicBezTo>
                  <a:cubicBezTo>
                    <a:pt x="188" y="506"/>
                    <a:pt x="188" y="506"/>
                    <a:pt x="188" y="506"/>
                  </a:cubicBezTo>
                  <a:cubicBezTo>
                    <a:pt x="167" y="444"/>
                    <a:pt x="167" y="444"/>
                    <a:pt x="167" y="444"/>
                  </a:cubicBezTo>
                  <a:cubicBezTo>
                    <a:pt x="177" y="397"/>
                    <a:pt x="177" y="397"/>
                    <a:pt x="177" y="397"/>
                  </a:cubicBezTo>
                  <a:cubicBezTo>
                    <a:pt x="162" y="360"/>
                    <a:pt x="162" y="360"/>
                    <a:pt x="162" y="360"/>
                  </a:cubicBezTo>
                  <a:cubicBezTo>
                    <a:pt x="167" y="318"/>
                    <a:pt x="167" y="318"/>
                    <a:pt x="167" y="318"/>
                  </a:cubicBezTo>
                  <a:cubicBezTo>
                    <a:pt x="204" y="261"/>
                    <a:pt x="204" y="261"/>
                    <a:pt x="204" y="261"/>
                  </a:cubicBezTo>
                  <a:cubicBezTo>
                    <a:pt x="235" y="240"/>
                    <a:pt x="235" y="240"/>
                    <a:pt x="235" y="240"/>
                  </a:cubicBezTo>
                  <a:cubicBezTo>
                    <a:pt x="261" y="261"/>
                    <a:pt x="261" y="261"/>
                    <a:pt x="261" y="261"/>
                  </a:cubicBezTo>
                  <a:cubicBezTo>
                    <a:pt x="297" y="251"/>
                    <a:pt x="297" y="251"/>
                    <a:pt x="297" y="251"/>
                  </a:cubicBezTo>
                  <a:cubicBezTo>
                    <a:pt x="324" y="271"/>
                    <a:pt x="324" y="271"/>
                    <a:pt x="324" y="271"/>
                  </a:cubicBezTo>
                  <a:cubicBezTo>
                    <a:pt x="334" y="256"/>
                    <a:pt x="334" y="256"/>
                    <a:pt x="334" y="256"/>
                  </a:cubicBezTo>
                  <a:cubicBezTo>
                    <a:pt x="350" y="235"/>
                    <a:pt x="350" y="235"/>
                    <a:pt x="350" y="235"/>
                  </a:cubicBezTo>
                  <a:cubicBezTo>
                    <a:pt x="412" y="235"/>
                    <a:pt x="412" y="235"/>
                    <a:pt x="412" y="235"/>
                  </a:cubicBezTo>
                  <a:cubicBezTo>
                    <a:pt x="423" y="167"/>
                    <a:pt x="423" y="167"/>
                    <a:pt x="423" y="167"/>
                  </a:cubicBezTo>
                  <a:cubicBezTo>
                    <a:pt x="391" y="115"/>
                    <a:pt x="391" y="115"/>
                    <a:pt x="391" y="115"/>
                  </a:cubicBezTo>
                  <a:cubicBezTo>
                    <a:pt x="376" y="84"/>
                    <a:pt x="376" y="84"/>
                    <a:pt x="376" y="84"/>
                  </a:cubicBezTo>
                  <a:cubicBezTo>
                    <a:pt x="485" y="5"/>
                    <a:pt x="485" y="5"/>
                    <a:pt x="485" y="5"/>
                  </a:cubicBezTo>
                  <a:cubicBezTo>
                    <a:pt x="537" y="11"/>
                    <a:pt x="537" y="11"/>
                    <a:pt x="537" y="11"/>
                  </a:cubicBezTo>
                  <a:cubicBezTo>
                    <a:pt x="579" y="47"/>
                    <a:pt x="579" y="47"/>
                    <a:pt x="579" y="47"/>
                  </a:cubicBezTo>
                  <a:cubicBezTo>
                    <a:pt x="652" y="32"/>
                    <a:pt x="652" y="32"/>
                    <a:pt x="652" y="32"/>
                  </a:cubicBezTo>
                  <a:cubicBezTo>
                    <a:pt x="673" y="37"/>
                    <a:pt x="673" y="37"/>
                    <a:pt x="673" y="37"/>
                  </a:cubicBezTo>
                  <a:cubicBezTo>
                    <a:pt x="683" y="78"/>
                    <a:pt x="683" y="78"/>
                    <a:pt x="683" y="78"/>
                  </a:cubicBezTo>
                  <a:cubicBezTo>
                    <a:pt x="788" y="37"/>
                    <a:pt x="788" y="37"/>
                    <a:pt x="788" y="37"/>
                  </a:cubicBezTo>
                  <a:cubicBezTo>
                    <a:pt x="856" y="47"/>
                    <a:pt x="856" y="47"/>
                    <a:pt x="856" y="47"/>
                  </a:cubicBezTo>
                  <a:cubicBezTo>
                    <a:pt x="860" y="39"/>
                    <a:pt x="860" y="39"/>
                    <a:pt x="860" y="39"/>
                  </a:cubicBezTo>
                  <a:cubicBezTo>
                    <a:pt x="861" y="42"/>
                    <a:pt x="861" y="42"/>
                    <a:pt x="861" y="42"/>
                  </a:cubicBezTo>
                  <a:cubicBezTo>
                    <a:pt x="887" y="26"/>
                    <a:pt x="887" y="26"/>
                    <a:pt x="887" y="26"/>
                  </a:cubicBezTo>
                  <a:cubicBezTo>
                    <a:pt x="908" y="0"/>
                    <a:pt x="908" y="0"/>
                    <a:pt x="908" y="0"/>
                  </a:cubicBezTo>
                  <a:cubicBezTo>
                    <a:pt x="929" y="58"/>
                    <a:pt x="929" y="58"/>
                    <a:pt x="929" y="58"/>
                  </a:cubicBezTo>
                  <a:cubicBezTo>
                    <a:pt x="923" y="131"/>
                    <a:pt x="923" y="131"/>
                    <a:pt x="923" y="131"/>
                  </a:cubicBezTo>
                  <a:lnTo>
                    <a:pt x="951" y="140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9" name="ยโสธร">
              <a:extLst>
                <a:ext uri="{FF2B5EF4-FFF2-40B4-BE49-F238E27FC236}">
                  <a16:creationId xmlns:a16="http://schemas.microsoft.com/office/drawing/2014/main" id="{0567AECA-8A0B-4944-B146-F3EC8A986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934" y="2126002"/>
              <a:ext cx="292617" cy="395032"/>
            </a:xfrm>
            <a:custGeom>
              <a:avLst/>
              <a:gdLst>
                <a:gd name="T0" fmla="*/ 715 w 715"/>
                <a:gd name="T1" fmla="*/ 219 h 967"/>
                <a:gd name="T2" fmla="*/ 699 w 715"/>
                <a:gd name="T3" fmla="*/ 235 h 967"/>
                <a:gd name="T4" fmla="*/ 569 w 715"/>
                <a:gd name="T5" fmla="*/ 198 h 967"/>
                <a:gd name="T6" fmla="*/ 464 w 715"/>
                <a:gd name="T7" fmla="*/ 261 h 967"/>
                <a:gd name="T8" fmla="*/ 459 w 715"/>
                <a:gd name="T9" fmla="*/ 344 h 967"/>
                <a:gd name="T10" fmla="*/ 391 w 715"/>
                <a:gd name="T11" fmla="*/ 417 h 967"/>
                <a:gd name="T12" fmla="*/ 365 w 715"/>
                <a:gd name="T13" fmla="*/ 553 h 967"/>
                <a:gd name="T14" fmla="*/ 412 w 715"/>
                <a:gd name="T15" fmla="*/ 699 h 967"/>
                <a:gd name="T16" fmla="*/ 468 w 715"/>
                <a:gd name="T17" fmla="*/ 722 h 967"/>
                <a:gd name="T18" fmla="*/ 391 w 715"/>
                <a:gd name="T19" fmla="*/ 741 h 967"/>
                <a:gd name="T20" fmla="*/ 339 w 715"/>
                <a:gd name="T21" fmla="*/ 751 h 967"/>
                <a:gd name="T22" fmla="*/ 323 w 715"/>
                <a:gd name="T23" fmla="*/ 809 h 967"/>
                <a:gd name="T24" fmla="*/ 329 w 715"/>
                <a:gd name="T25" fmla="*/ 856 h 967"/>
                <a:gd name="T26" fmla="*/ 360 w 715"/>
                <a:gd name="T27" fmla="*/ 887 h 967"/>
                <a:gd name="T28" fmla="*/ 370 w 715"/>
                <a:gd name="T29" fmla="*/ 918 h 967"/>
                <a:gd name="T30" fmla="*/ 355 w 715"/>
                <a:gd name="T31" fmla="*/ 934 h 967"/>
                <a:gd name="T32" fmla="*/ 350 w 715"/>
                <a:gd name="T33" fmla="*/ 967 h 967"/>
                <a:gd name="T34" fmla="*/ 334 w 715"/>
                <a:gd name="T35" fmla="*/ 965 h 967"/>
                <a:gd name="T36" fmla="*/ 323 w 715"/>
                <a:gd name="T37" fmla="*/ 929 h 967"/>
                <a:gd name="T38" fmla="*/ 292 w 715"/>
                <a:gd name="T39" fmla="*/ 929 h 967"/>
                <a:gd name="T40" fmla="*/ 204 w 715"/>
                <a:gd name="T41" fmla="*/ 892 h 967"/>
                <a:gd name="T42" fmla="*/ 198 w 715"/>
                <a:gd name="T43" fmla="*/ 850 h 967"/>
                <a:gd name="T44" fmla="*/ 150 w 715"/>
                <a:gd name="T45" fmla="*/ 807 h 967"/>
                <a:gd name="T46" fmla="*/ 104 w 715"/>
                <a:gd name="T47" fmla="*/ 767 h 967"/>
                <a:gd name="T48" fmla="*/ 104 w 715"/>
                <a:gd name="T49" fmla="*/ 736 h 967"/>
                <a:gd name="T50" fmla="*/ 98 w 715"/>
                <a:gd name="T51" fmla="*/ 722 h 967"/>
                <a:gd name="T52" fmla="*/ 151 w 715"/>
                <a:gd name="T53" fmla="*/ 673 h 967"/>
                <a:gd name="T54" fmla="*/ 151 w 715"/>
                <a:gd name="T55" fmla="*/ 621 h 967"/>
                <a:gd name="T56" fmla="*/ 104 w 715"/>
                <a:gd name="T57" fmla="*/ 579 h 967"/>
                <a:gd name="T58" fmla="*/ 115 w 715"/>
                <a:gd name="T59" fmla="*/ 517 h 967"/>
                <a:gd name="T60" fmla="*/ 78 w 715"/>
                <a:gd name="T61" fmla="*/ 480 h 967"/>
                <a:gd name="T62" fmla="*/ 11 w 715"/>
                <a:gd name="T63" fmla="*/ 517 h 967"/>
                <a:gd name="T64" fmla="*/ 0 w 715"/>
                <a:gd name="T65" fmla="*/ 511 h 967"/>
                <a:gd name="T66" fmla="*/ 21 w 715"/>
                <a:gd name="T67" fmla="*/ 454 h 967"/>
                <a:gd name="T68" fmla="*/ 5 w 715"/>
                <a:gd name="T69" fmla="*/ 417 h 967"/>
                <a:gd name="T70" fmla="*/ 16 w 715"/>
                <a:gd name="T71" fmla="*/ 376 h 967"/>
                <a:gd name="T72" fmla="*/ 5 w 715"/>
                <a:gd name="T73" fmla="*/ 355 h 967"/>
                <a:gd name="T74" fmla="*/ 11 w 715"/>
                <a:gd name="T75" fmla="*/ 334 h 967"/>
                <a:gd name="T76" fmla="*/ 78 w 715"/>
                <a:gd name="T77" fmla="*/ 334 h 967"/>
                <a:gd name="T78" fmla="*/ 94 w 715"/>
                <a:gd name="T79" fmla="*/ 287 h 967"/>
                <a:gd name="T80" fmla="*/ 78 w 715"/>
                <a:gd name="T81" fmla="*/ 261 h 967"/>
                <a:gd name="T82" fmla="*/ 89 w 715"/>
                <a:gd name="T83" fmla="*/ 214 h 967"/>
                <a:gd name="T84" fmla="*/ 125 w 715"/>
                <a:gd name="T85" fmla="*/ 204 h 967"/>
                <a:gd name="T86" fmla="*/ 209 w 715"/>
                <a:gd name="T87" fmla="*/ 157 h 967"/>
                <a:gd name="T88" fmla="*/ 214 w 715"/>
                <a:gd name="T89" fmla="*/ 110 h 967"/>
                <a:gd name="T90" fmla="*/ 292 w 715"/>
                <a:gd name="T91" fmla="*/ 63 h 967"/>
                <a:gd name="T92" fmla="*/ 299 w 715"/>
                <a:gd name="T93" fmla="*/ 20 h 967"/>
                <a:gd name="T94" fmla="*/ 303 w 715"/>
                <a:gd name="T95" fmla="*/ 21 h 967"/>
                <a:gd name="T96" fmla="*/ 334 w 715"/>
                <a:gd name="T97" fmla="*/ 0 h 967"/>
                <a:gd name="T98" fmla="*/ 365 w 715"/>
                <a:gd name="T99" fmla="*/ 0 h 967"/>
                <a:gd name="T100" fmla="*/ 428 w 715"/>
                <a:gd name="T101" fmla="*/ 11 h 967"/>
                <a:gd name="T102" fmla="*/ 441 w 715"/>
                <a:gd name="T103" fmla="*/ 29 h 967"/>
                <a:gd name="T104" fmla="*/ 443 w 715"/>
                <a:gd name="T105" fmla="*/ 31 h 967"/>
                <a:gd name="T106" fmla="*/ 475 w 715"/>
                <a:gd name="T107" fmla="*/ 31 h 967"/>
                <a:gd name="T108" fmla="*/ 485 w 715"/>
                <a:gd name="T109" fmla="*/ 68 h 967"/>
                <a:gd name="T110" fmla="*/ 522 w 715"/>
                <a:gd name="T111" fmla="*/ 104 h 967"/>
                <a:gd name="T112" fmla="*/ 558 w 715"/>
                <a:gd name="T113" fmla="*/ 120 h 967"/>
                <a:gd name="T114" fmla="*/ 579 w 715"/>
                <a:gd name="T115" fmla="*/ 94 h 967"/>
                <a:gd name="T116" fmla="*/ 600 w 715"/>
                <a:gd name="T117" fmla="*/ 120 h 967"/>
                <a:gd name="T118" fmla="*/ 647 w 715"/>
                <a:gd name="T119" fmla="*/ 141 h 967"/>
                <a:gd name="T120" fmla="*/ 704 w 715"/>
                <a:gd name="T121" fmla="*/ 152 h 967"/>
                <a:gd name="T122" fmla="*/ 704 w 715"/>
                <a:gd name="T123" fmla="*/ 152 h 967"/>
                <a:gd name="T124" fmla="*/ 715 w 715"/>
                <a:gd name="T125" fmla="*/ 219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5" h="967">
                  <a:moveTo>
                    <a:pt x="715" y="219"/>
                  </a:moveTo>
                  <a:cubicBezTo>
                    <a:pt x="699" y="235"/>
                    <a:pt x="699" y="235"/>
                    <a:pt x="699" y="235"/>
                  </a:cubicBezTo>
                  <a:cubicBezTo>
                    <a:pt x="569" y="198"/>
                    <a:pt x="569" y="198"/>
                    <a:pt x="569" y="198"/>
                  </a:cubicBezTo>
                  <a:cubicBezTo>
                    <a:pt x="464" y="261"/>
                    <a:pt x="464" y="261"/>
                    <a:pt x="464" y="261"/>
                  </a:cubicBezTo>
                  <a:cubicBezTo>
                    <a:pt x="459" y="344"/>
                    <a:pt x="459" y="344"/>
                    <a:pt x="459" y="344"/>
                  </a:cubicBezTo>
                  <a:cubicBezTo>
                    <a:pt x="391" y="417"/>
                    <a:pt x="391" y="417"/>
                    <a:pt x="391" y="417"/>
                  </a:cubicBezTo>
                  <a:cubicBezTo>
                    <a:pt x="365" y="553"/>
                    <a:pt x="365" y="553"/>
                    <a:pt x="365" y="553"/>
                  </a:cubicBezTo>
                  <a:cubicBezTo>
                    <a:pt x="412" y="699"/>
                    <a:pt x="412" y="699"/>
                    <a:pt x="412" y="699"/>
                  </a:cubicBezTo>
                  <a:cubicBezTo>
                    <a:pt x="468" y="722"/>
                    <a:pt x="468" y="722"/>
                    <a:pt x="468" y="722"/>
                  </a:cubicBezTo>
                  <a:cubicBezTo>
                    <a:pt x="391" y="741"/>
                    <a:pt x="391" y="741"/>
                    <a:pt x="391" y="741"/>
                  </a:cubicBezTo>
                  <a:cubicBezTo>
                    <a:pt x="339" y="751"/>
                    <a:pt x="339" y="751"/>
                    <a:pt x="339" y="751"/>
                  </a:cubicBezTo>
                  <a:cubicBezTo>
                    <a:pt x="323" y="809"/>
                    <a:pt x="323" y="809"/>
                    <a:pt x="323" y="809"/>
                  </a:cubicBezTo>
                  <a:cubicBezTo>
                    <a:pt x="329" y="856"/>
                    <a:pt x="329" y="856"/>
                    <a:pt x="329" y="856"/>
                  </a:cubicBezTo>
                  <a:cubicBezTo>
                    <a:pt x="360" y="887"/>
                    <a:pt x="360" y="887"/>
                    <a:pt x="360" y="887"/>
                  </a:cubicBezTo>
                  <a:cubicBezTo>
                    <a:pt x="370" y="918"/>
                    <a:pt x="370" y="918"/>
                    <a:pt x="370" y="918"/>
                  </a:cubicBezTo>
                  <a:cubicBezTo>
                    <a:pt x="355" y="934"/>
                    <a:pt x="355" y="934"/>
                    <a:pt x="355" y="934"/>
                  </a:cubicBezTo>
                  <a:cubicBezTo>
                    <a:pt x="350" y="967"/>
                    <a:pt x="350" y="967"/>
                    <a:pt x="350" y="967"/>
                  </a:cubicBezTo>
                  <a:cubicBezTo>
                    <a:pt x="334" y="965"/>
                    <a:pt x="334" y="965"/>
                    <a:pt x="334" y="965"/>
                  </a:cubicBezTo>
                  <a:cubicBezTo>
                    <a:pt x="323" y="929"/>
                    <a:pt x="323" y="929"/>
                    <a:pt x="323" y="929"/>
                  </a:cubicBezTo>
                  <a:cubicBezTo>
                    <a:pt x="292" y="929"/>
                    <a:pt x="292" y="929"/>
                    <a:pt x="292" y="929"/>
                  </a:cubicBezTo>
                  <a:cubicBezTo>
                    <a:pt x="204" y="892"/>
                    <a:pt x="204" y="892"/>
                    <a:pt x="204" y="892"/>
                  </a:cubicBezTo>
                  <a:cubicBezTo>
                    <a:pt x="198" y="850"/>
                    <a:pt x="198" y="850"/>
                    <a:pt x="198" y="850"/>
                  </a:cubicBezTo>
                  <a:cubicBezTo>
                    <a:pt x="150" y="807"/>
                    <a:pt x="150" y="807"/>
                    <a:pt x="150" y="807"/>
                  </a:cubicBezTo>
                  <a:cubicBezTo>
                    <a:pt x="104" y="767"/>
                    <a:pt x="104" y="767"/>
                    <a:pt x="104" y="767"/>
                  </a:cubicBezTo>
                  <a:cubicBezTo>
                    <a:pt x="104" y="736"/>
                    <a:pt x="104" y="736"/>
                    <a:pt x="104" y="736"/>
                  </a:cubicBezTo>
                  <a:cubicBezTo>
                    <a:pt x="98" y="722"/>
                    <a:pt x="98" y="722"/>
                    <a:pt x="98" y="722"/>
                  </a:cubicBezTo>
                  <a:cubicBezTo>
                    <a:pt x="151" y="673"/>
                    <a:pt x="151" y="673"/>
                    <a:pt x="151" y="673"/>
                  </a:cubicBezTo>
                  <a:cubicBezTo>
                    <a:pt x="151" y="621"/>
                    <a:pt x="151" y="621"/>
                    <a:pt x="151" y="621"/>
                  </a:cubicBezTo>
                  <a:cubicBezTo>
                    <a:pt x="151" y="621"/>
                    <a:pt x="110" y="584"/>
                    <a:pt x="104" y="579"/>
                  </a:cubicBezTo>
                  <a:cubicBezTo>
                    <a:pt x="99" y="574"/>
                    <a:pt x="115" y="517"/>
                    <a:pt x="115" y="517"/>
                  </a:cubicBezTo>
                  <a:cubicBezTo>
                    <a:pt x="115" y="517"/>
                    <a:pt x="84" y="485"/>
                    <a:pt x="78" y="480"/>
                  </a:cubicBezTo>
                  <a:cubicBezTo>
                    <a:pt x="73" y="475"/>
                    <a:pt x="11" y="517"/>
                    <a:pt x="11" y="517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21" y="454"/>
                    <a:pt x="21" y="454"/>
                    <a:pt x="21" y="454"/>
                  </a:cubicBezTo>
                  <a:cubicBezTo>
                    <a:pt x="5" y="417"/>
                    <a:pt x="5" y="417"/>
                    <a:pt x="5" y="417"/>
                  </a:cubicBezTo>
                  <a:cubicBezTo>
                    <a:pt x="16" y="376"/>
                    <a:pt x="16" y="376"/>
                    <a:pt x="16" y="376"/>
                  </a:cubicBezTo>
                  <a:cubicBezTo>
                    <a:pt x="5" y="355"/>
                    <a:pt x="5" y="355"/>
                    <a:pt x="5" y="355"/>
                  </a:cubicBezTo>
                  <a:cubicBezTo>
                    <a:pt x="11" y="334"/>
                    <a:pt x="11" y="334"/>
                    <a:pt x="11" y="334"/>
                  </a:cubicBezTo>
                  <a:cubicBezTo>
                    <a:pt x="78" y="334"/>
                    <a:pt x="78" y="334"/>
                    <a:pt x="78" y="334"/>
                  </a:cubicBezTo>
                  <a:cubicBezTo>
                    <a:pt x="94" y="287"/>
                    <a:pt x="94" y="287"/>
                    <a:pt x="94" y="287"/>
                  </a:cubicBezTo>
                  <a:cubicBezTo>
                    <a:pt x="78" y="261"/>
                    <a:pt x="78" y="261"/>
                    <a:pt x="78" y="261"/>
                  </a:cubicBezTo>
                  <a:cubicBezTo>
                    <a:pt x="89" y="214"/>
                    <a:pt x="89" y="214"/>
                    <a:pt x="89" y="214"/>
                  </a:cubicBezTo>
                  <a:cubicBezTo>
                    <a:pt x="125" y="204"/>
                    <a:pt x="125" y="204"/>
                    <a:pt x="125" y="204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14" y="110"/>
                    <a:pt x="214" y="110"/>
                    <a:pt x="214" y="110"/>
                  </a:cubicBezTo>
                  <a:cubicBezTo>
                    <a:pt x="292" y="63"/>
                    <a:pt x="292" y="63"/>
                    <a:pt x="292" y="63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303" y="21"/>
                    <a:pt x="303" y="21"/>
                    <a:pt x="303" y="21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428" y="11"/>
                    <a:pt x="428" y="11"/>
                    <a:pt x="428" y="11"/>
                  </a:cubicBezTo>
                  <a:cubicBezTo>
                    <a:pt x="441" y="29"/>
                    <a:pt x="441" y="29"/>
                    <a:pt x="441" y="29"/>
                  </a:cubicBezTo>
                  <a:cubicBezTo>
                    <a:pt x="443" y="31"/>
                    <a:pt x="443" y="31"/>
                    <a:pt x="443" y="31"/>
                  </a:cubicBezTo>
                  <a:cubicBezTo>
                    <a:pt x="475" y="31"/>
                    <a:pt x="475" y="31"/>
                    <a:pt x="475" y="31"/>
                  </a:cubicBezTo>
                  <a:cubicBezTo>
                    <a:pt x="485" y="68"/>
                    <a:pt x="485" y="68"/>
                    <a:pt x="485" y="68"/>
                  </a:cubicBezTo>
                  <a:cubicBezTo>
                    <a:pt x="522" y="104"/>
                    <a:pt x="522" y="104"/>
                    <a:pt x="522" y="104"/>
                  </a:cubicBezTo>
                  <a:cubicBezTo>
                    <a:pt x="558" y="120"/>
                    <a:pt x="558" y="120"/>
                    <a:pt x="558" y="120"/>
                  </a:cubicBezTo>
                  <a:cubicBezTo>
                    <a:pt x="579" y="94"/>
                    <a:pt x="579" y="94"/>
                    <a:pt x="579" y="94"/>
                  </a:cubicBezTo>
                  <a:cubicBezTo>
                    <a:pt x="600" y="120"/>
                    <a:pt x="600" y="120"/>
                    <a:pt x="600" y="120"/>
                  </a:cubicBezTo>
                  <a:cubicBezTo>
                    <a:pt x="647" y="141"/>
                    <a:pt x="647" y="141"/>
                    <a:pt x="647" y="141"/>
                  </a:cubicBezTo>
                  <a:cubicBezTo>
                    <a:pt x="647" y="141"/>
                    <a:pt x="685" y="150"/>
                    <a:pt x="704" y="152"/>
                  </a:cubicBezTo>
                  <a:cubicBezTo>
                    <a:pt x="704" y="152"/>
                    <a:pt x="704" y="152"/>
                    <a:pt x="704" y="152"/>
                  </a:cubicBezTo>
                  <a:lnTo>
                    <a:pt x="715" y="219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0" name="มุกดาหาร">
              <a:extLst>
                <a:ext uri="{FF2B5EF4-FFF2-40B4-BE49-F238E27FC236}">
                  <a16:creationId xmlns:a16="http://schemas.microsoft.com/office/drawing/2014/main" id="{3EE22D40-FE44-4568-AD08-852191FC9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52538" y="1917512"/>
              <a:ext cx="323708" cy="270670"/>
            </a:xfrm>
            <a:custGeom>
              <a:avLst/>
              <a:gdLst>
                <a:gd name="T0" fmla="*/ 766 w 790"/>
                <a:gd name="T1" fmla="*/ 593 h 662"/>
                <a:gd name="T2" fmla="*/ 709 w 790"/>
                <a:gd name="T3" fmla="*/ 619 h 662"/>
                <a:gd name="T4" fmla="*/ 661 w 790"/>
                <a:gd name="T5" fmla="*/ 652 h 662"/>
                <a:gd name="T6" fmla="*/ 652 w 790"/>
                <a:gd name="T7" fmla="*/ 660 h 662"/>
                <a:gd name="T8" fmla="*/ 641 w 790"/>
                <a:gd name="T9" fmla="*/ 661 h 662"/>
                <a:gd name="T10" fmla="*/ 584 w 790"/>
                <a:gd name="T11" fmla="*/ 650 h 662"/>
                <a:gd name="T12" fmla="*/ 516 w 790"/>
                <a:gd name="T13" fmla="*/ 603 h 662"/>
                <a:gd name="T14" fmla="*/ 459 w 790"/>
                <a:gd name="T15" fmla="*/ 613 h 662"/>
                <a:gd name="T16" fmla="*/ 412 w 790"/>
                <a:gd name="T17" fmla="*/ 540 h 662"/>
                <a:gd name="T18" fmla="*/ 378 w 790"/>
                <a:gd name="T19" fmla="*/ 538 h 662"/>
                <a:gd name="T20" fmla="*/ 302 w 790"/>
                <a:gd name="T21" fmla="*/ 509 h 662"/>
                <a:gd name="T22" fmla="*/ 240 w 790"/>
                <a:gd name="T23" fmla="*/ 530 h 662"/>
                <a:gd name="T24" fmla="*/ 208 w 790"/>
                <a:gd name="T25" fmla="*/ 520 h 662"/>
                <a:gd name="T26" fmla="*/ 193 w 790"/>
                <a:gd name="T27" fmla="*/ 389 h 662"/>
                <a:gd name="T28" fmla="*/ 146 w 790"/>
                <a:gd name="T29" fmla="*/ 431 h 662"/>
                <a:gd name="T30" fmla="*/ 135 w 790"/>
                <a:gd name="T31" fmla="*/ 400 h 662"/>
                <a:gd name="T32" fmla="*/ 88 w 790"/>
                <a:gd name="T33" fmla="*/ 269 h 662"/>
                <a:gd name="T34" fmla="*/ 52 w 790"/>
                <a:gd name="T35" fmla="*/ 165 h 662"/>
                <a:gd name="T36" fmla="*/ 0 w 790"/>
                <a:gd name="T37" fmla="*/ 92 h 662"/>
                <a:gd name="T38" fmla="*/ 36 w 790"/>
                <a:gd name="T39" fmla="*/ 50 h 662"/>
                <a:gd name="T40" fmla="*/ 41 w 790"/>
                <a:gd name="T41" fmla="*/ 8 h 662"/>
                <a:gd name="T42" fmla="*/ 88 w 790"/>
                <a:gd name="T43" fmla="*/ 19 h 662"/>
                <a:gd name="T44" fmla="*/ 150 w 790"/>
                <a:gd name="T45" fmla="*/ 0 h 662"/>
                <a:gd name="T46" fmla="*/ 219 w 790"/>
                <a:gd name="T47" fmla="*/ 55 h 662"/>
                <a:gd name="T48" fmla="*/ 292 w 790"/>
                <a:gd name="T49" fmla="*/ 19 h 662"/>
                <a:gd name="T50" fmla="*/ 365 w 790"/>
                <a:gd name="T51" fmla="*/ 61 h 662"/>
                <a:gd name="T52" fmla="*/ 474 w 790"/>
                <a:gd name="T53" fmla="*/ 29 h 662"/>
                <a:gd name="T54" fmla="*/ 537 w 790"/>
                <a:gd name="T55" fmla="*/ 97 h 662"/>
                <a:gd name="T56" fmla="*/ 574 w 790"/>
                <a:gd name="T57" fmla="*/ 76 h 662"/>
                <a:gd name="T58" fmla="*/ 577 w 790"/>
                <a:gd name="T59" fmla="*/ 290 h 662"/>
                <a:gd name="T60" fmla="*/ 661 w 790"/>
                <a:gd name="T61" fmla="*/ 406 h 662"/>
                <a:gd name="T62" fmla="*/ 746 w 790"/>
                <a:gd name="T63" fmla="*/ 537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90" h="662">
                  <a:moveTo>
                    <a:pt x="790" y="573"/>
                  </a:moveTo>
                  <a:cubicBezTo>
                    <a:pt x="766" y="593"/>
                    <a:pt x="766" y="593"/>
                    <a:pt x="766" y="593"/>
                  </a:cubicBezTo>
                  <a:cubicBezTo>
                    <a:pt x="740" y="593"/>
                    <a:pt x="740" y="593"/>
                    <a:pt x="740" y="593"/>
                  </a:cubicBezTo>
                  <a:cubicBezTo>
                    <a:pt x="709" y="619"/>
                    <a:pt x="709" y="619"/>
                    <a:pt x="709" y="619"/>
                  </a:cubicBezTo>
                  <a:cubicBezTo>
                    <a:pt x="709" y="619"/>
                    <a:pt x="702" y="623"/>
                    <a:pt x="693" y="629"/>
                  </a:cubicBezTo>
                  <a:cubicBezTo>
                    <a:pt x="683" y="636"/>
                    <a:pt x="669" y="645"/>
                    <a:pt x="661" y="652"/>
                  </a:cubicBezTo>
                  <a:cubicBezTo>
                    <a:pt x="660" y="652"/>
                    <a:pt x="660" y="652"/>
                    <a:pt x="659" y="653"/>
                  </a:cubicBezTo>
                  <a:cubicBezTo>
                    <a:pt x="655" y="656"/>
                    <a:pt x="652" y="658"/>
                    <a:pt x="652" y="660"/>
                  </a:cubicBezTo>
                  <a:cubicBezTo>
                    <a:pt x="652" y="660"/>
                    <a:pt x="652" y="660"/>
                    <a:pt x="652" y="660"/>
                  </a:cubicBezTo>
                  <a:cubicBezTo>
                    <a:pt x="652" y="662"/>
                    <a:pt x="647" y="662"/>
                    <a:pt x="641" y="661"/>
                  </a:cubicBezTo>
                  <a:cubicBezTo>
                    <a:pt x="641" y="661"/>
                    <a:pt x="641" y="661"/>
                    <a:pt x="641" y="661"/>
                  </a:cubicBezTo>
                  <a:cubicBezTo>
                    <a:pt x="622" y="659"/>
                    <a:pt x="584" y="650"/>
                    <a:pt x="584" y="650"/>
                  </a:cubicBezTo>
                  <a:cubicBezTo>
                    <a:pt x="537" y="629"/>
                    <a:pt x="537" y="629"/>
                    <a:pt x="537" y="629"/>
                  </a:cubicBezTo>
                  <a:cubicBezTo>
                    <a:pt x="516" y="603"/>
                    <a:pt x="516" y="603"/>
                    <a:pt x="516" y="603"/>
                  </a:cubicBezTo>
                  <a:cubicBezTo>
                    <a:pt x="495" y="629"/>
                    <a:pt x="495" y="629"/>
                    <a:pt x="495" y="629"/>
                  </a:cubicBezTo>
                  <a:cubicBezTo>
                    <a:pt x="459" y="613"/>
                    <a:pt x="459" y="613"/>
                    <a:pt x="459" y="613"/>
                  </a:cubicBezTo>
                  <a:cubicBezTo>
                    <a:pt x="422" y="577"/>
                    <a:pt x="422" y="577"/>
                    <a:pt x="422" y="577"/>
                  </a:cubicBezTo>
                  <a:cubicBezTo>
                    <a:pt x="412" y="540"/>
                    <a:pt x="412" y="540"/>
                    <a:pt x="412" y="540"/>
                  </a:cubicBezTo>
                  <a:cubicBezTo>
                    <a:pt x="380" y="540"/>
                    <a:pt x="380" y="540"/>
                    <a:pt x="380" y="540"/>
                  </a:cubicBezTo>
                  <a:cubicBezTo>
                    <a:pt x="378" y="538"/>
                    <a:pt x="378" y="538"/>
                    <a:pt x="378" y="538"/>
                  </a:cubicBezTo>
                  <a:cubicBezTo>
                    <a:pt x="365" y="520"/>
                    <a:pt x="365" y="520"/>
                    <a:pt x="365" y="520"/>
                  </a:cubicBezTo>
                  <a:cubicBezTo>
                    <a:pt x="302" y="509"/>
                    <a:pt x="302" y="509"/>
                    <a:pt x="302" y="509"/>
                  </a:cubicBezTo>
                  <a:cubicBezTo>
                    <a:pt x="271" y="509"/>
                    <a:pt x="271" y="509"/>
                    <a:pt x="271" y="509"/>
                  </a:cubicBezTo>
                  <a:cubicBezTo>
                    <a:pt x="240" y="530"/>
                    <a:pt x="240" y="530"/>
                    <a:pt x="240" y="530"/>
                  </a:cubicBezTo>
                  <a:cubicBezTo>
                    <a:pt x="236" y="529"/>
                    <a:pt x="236" y="529"/>
                    <a:pt x="236" y="529"/>
                  </a:cubicBezTo>
                  <a:cubicBezTo>
                    <a:pt x="208" y="520"/>
                    <a:pt x="208" y="520"/>
                    <a:pt x="208" y="520"/>
                  </a:cubicBezTo>
                  <a:cubicBezTo>
                    <a:pt x="214" y="447"/>
                    <a:pt x="214" y="447"/>
                    <a:pt x="214" y="447"/>
                  </a:cubicBezTo>
                  <a:cubicBezTo>
                    <a:pt x="193" y="389"/>
                    <a:pt x="193" y="389"/>
                    <a:pt x="193" y="389"/>
                  </a:cubicBezTo>
                  <a:cubicBezTo>
                    <a:pt x="172" y="415"/>
                    <a:pt x="172" y="415"/>
                    <a:pt x="172" y="415"/>
                  </a:cubicBezTo>
                  <a:cubicBezTo>
                    <a:pt x="146" y="431"/>
                    <a:pt x="146" y="431"/>
                    <a:pt x="146" y="431"/>
                  </a:cubicBezTo>
                  <a:cubicBezTo>
                    <a:pt x="145" y="428"/>
                    <a:pt x="145" y="428"/>
                    <a:pt x="145" y="428"/>
                  </a:cubicBezTo>
                  <a:cubicBezTo>
                    <a:pt x="135" y="400"/>
                    <a:pt x="135" y="400"/>
                    <a:pt x="135" y="400"/>
                  </a:cubicBezTo>
                  <a:cubicBezTo>
                    <a:pt x="135" y="342"/>
                    <a:pt x="135" y="342"/>
                    <a:pt x="135" y="342"/>
                  </a:cubicBezTo>
                  <a:cubicBezTo>
                    <a:pt x="88" y="269"/>
                    <a:pt x="88" y="269"/>
                    <a:pt x="88" y="269"/>
                  </a:cubicBezTo>
                  <a:cubicBezTo>
                    <a:pt x="88" y="222"/>
                    <a:pt x="88" y="222"/>
                    <a:pt x="88" y="222"/>
                  </a:cubicBezTo>
                  <a:cubicBezTo>
                    <a:pt x="52" y="165"/>
                    <a:pt x="52" y="165"/>
                    <a:pt x="52" y="165"/>
                  </a:cubicBezTo>
                  <a:cubicBezTo>
                    <a:pt x="52" y="128"/>
                    <a:pt x="52" y="128"/>
                    <a:pt x="52" y="12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92" y="19"/>
                    <a:pt x="292" y="19"/>
                    <a:pt x="292" y="19"/>
                  </a:cubicBezTo>
                  <a:cubicBezTo>
                    <a:pt x="334" y="29"/>
                    <a:pt x="334" y="29"/>
                    <a:pt x="334" y="29"/>
                  </a:cubicBezTo>
                  <a:cubicBezTo>
                    <a:pt x="334" y="29"/>
                    <a:pt x="354" y="61"/>
                    <a:pt x="365" y="61"/>
                  </a:cubicBezTo>
                  <a:cubicBezTo>
                    <a:pt x="375" y="61"/>
                    <a:pt x="412" y="29"/>
                    <a:pt x="412" y="29"/>
                  </a:cubicBezTo>
                  <a:cubicBezTo>
                    <a:pt x="474" y="29"/>
                    <a:pt x="474" y="29"/>
                    <a:pt x="474" y="29"/>
                  </a:cubicBezTo>
                  <a:cubicBezTo>
                    <a:pt x="500" y="92"/>
                    <a:pt x="500" y="92"/>
                    <a:pt x="500" y="92"/>
                  </a:cubicBezTo>
                  <a:cubicBezTo>
                    <a:pt x="537" y="97"/>
                    <a:pt x="537" y="97"/>
                    <a:pt x="537" y="97"/>
                  </a:cubicBezTo>
                  <a:cubicBezTo>
                    <a:pt x="558" y="71"/>
                    <a:pt x="558" y="71"/>
                    <a:pt x="558" y="71"/>
                  </a:cubicBezTo>
                  <a:cubicBezTo>
                    <a:pt x="574" y="76"/>
                    <a:pt x="574" y="76"/>
                    <a:pt x="574" y="76"/>
                  </a:cubicBezTo>
                  <a:cubicBezTo>
                    <a:pt x="605" y="182"/>
                    <a:pt x="605" y="182"/>
                    <a:pt x="605" y="182"/>
                  </a:cubicBezTo>
                  <a:cubicBezTo>
                    <a:pt x="577" y="290"/>
                    <a:pt x="577" y="290"/>
                    <a:pt x="577" y="290"/>
                  </a:cubicBezTo>
                  <a:cubicBezTo>
                    <a:pt x="577" y="334"/>
                    <a:pt x="577" y="334"/>
                    <a:pt x="577" y="334"/>
                  </a:cubicBezTo>
                  <a:cubicBezTo>
                    <a:pt x="661" y="406"/>
                    <a:pt x="661" y="406"/>
                    <a:pt x="661" y="406"/>
                  </a:cubicBezTo>
                  <a:cubicBezTo>
                    <a:pt x="709" y="506"/>
                    <a:pt x="709" y="506"/>
                    <a:pt x="709" y="506"/>
                  </a:cubicBezTo>
                  <a:cubicBezTo>
                    <a:pt x="746" y="537"/>
                    <a:pt x="746" y="537"/>
                    <a:pt x="746" y="537"/>
                  </a:cubicBezTo>
                  <a:lnTo>
                    <a:pt x="790" y="573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1" name="มหาสารคาม">
              <a:extLst>
                <a:ext uri="{FF2B5EF4-FFF2-40B4-BE49-F238E27FC236}">
                  <a16:creationId xmlns:a16="http://schemas.microsoft.com/office/drawing/2014/main" id="{003EFA06-FB1D-42EB-8B01-6D337F223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6298" y="2014442"/>
              <a:ext cx="235923" cy="462701"/>
            </a:xfrm>
            <a:custGeom>
              <a:avLst/>
              <a:gdLst>
                <a:gd name="T0" fmla="*/ 563 w 579"/>
                <a:gd name="T1" fmla="*/ 657 h 1132"/>
                <a:gd name="T2" fmla="*/ 500 w 579"/>
                <a:gd name="T3" fmla="*/ 798 h 1132"/>
                <a:gd name="T4" fmla="*/ 485 w 579"/>
                <a:gd name="T5" fmla="*/ 855 h 1132"/>
                <a:gd name="T6" fmla="*/ 433 w 579"/>
                <a:gd name="T7" fmla="*/ 861 h 1132"/>
                <a:gd name="T8" fmla="*/ 401 w 579"/>
                <a:gd name="T9" fmla="*/ 897 h 1132"/>
                <a:gd name="T10" fmla="*/ 390 w 579"/>
                <a:gd name="T11" fmla="*/ 977 h 1132"/>
                <a:gd name="T12" fmla="*/ 500 w 579"/>
                <a:gd name="T13" fmla="*/ 1027 h 1132"/>
                <a:gd name="T14" fmla="*/ 499 w 579"/>
                <a:gd name="T15" fmla="*/ 1098 h 1132"/>
                <a:gd name="T16" fmla="*/ 478 w 579"/>
                <a:gd name="T17" fmla="*/ 1127 h 1132"/>
                <a:gd name="T18" fmla="*/ 333 w 579"/>
                <a:gd name="T19" fmla="*/ 1090 h 1132"/>
                <a:gd name="T20" fmla="*/ 213 w 579"/>
                <a:gd name="T21" fmla="*/ 1064 h 1132"/>
                <a:gd name="T22" fmla="*/ 172 w 579"/>
                <a:gd name="T23" fmla="*/ 986 h 1132"/>
                <a:gd name="T24" fmla="*/ 114 w 579"/>
                <a:gd name="T25" fmla="*/ 897 h 1132"/>
                <a:gd name="T26" fmla="*/ 71 w 579"/>
                <a:gd name="T27" fmla="*/ 788 h 1132"/>
                <a:gd name="T28" fmla="*/ 73 w 579"/>
                <a:gd name="T29" fmla="*/ 704 h 1132"/>
                <a:gd name="T30" fmla="*/ 62 w 579"/>
                <a:gd name="T31" fmla="*/ 605 h 1132"/>
                <a:gd name="T32" fmla="*/ 21 w 579"/>
                <a:gd name="T33" fmla="*/ 475 h 1132"/>
                <a:gd name="T34" fmla="*/ 0 w 579"/>
                <a:gd name="T35" fmla="*/ 339 h 1132"/>
                <a:gd name="T36" fmla="*/ 73 w 579"/>
                <a:gd name="T37" fmla="*/ 235 h 1132"/>
                <a:gd name="T38" fmla="*/ 83 w 579"/>
                <a:gd name="T39" fmla="*/ 167 h 1132"/>
                <a:gd name="T40" fmla="*/ 130 w 579"/>
                <a:gd name="T41" fmla="*/ 198 h 1132"/>
                <a:gd name="T42" fmla="*/ 167 w 579"/>
                <a:gd name="T43" fmla="*/ 130 h 1132"/>
                <a:gd name="T44" fmla="*/ 234 w 579"/>
                <a:gd name="T45" fmla="*/ 83 h 1132"/>
                <a:gd name="T46" fmla="*/ 272 w 579"/>
                <a:gd name="T47" fmla="*/ 0 h 1132"/>
                <a:gd name="T48" fmla="*/ 287 w 579"/>
                <a:gd name="T49" fmla="*/ 63 h 1132"/>
                <a:gd name="T50" fmla="*/ 287 w 579"/>
                <a:gd name="T51" fmla="*/ 156 h 1132"/>
                <a:gd name="T52" fmla="*/ 287 w 579"/>
                <a:gd name="T53" fmla="*/ 224 h 1132"/>
                <a:gd name="T54" fmla="*/ 313 w 579"/>
                <a:gd name="T55" fmla="*/ 256 h 1132"/>
                <a:gd name="T56" fmla="*/ 391 w 579"/>
                <a:gd name="T57" fmla="*/ 224 h 1132"/>
                <a:gd name="T58" fmla="*/ 448 w 579"/>
                <a:gd name="T59" fmla="*/ 266 h 1132"/>
                <a:gd name="T60" fmla="*/ 495 w 579"/>
                <a:gd name="T61" fmla="*/ 329 h 1132"/>
                <a:gd name="T62" fmla="*/ 542 w 579"/>
                <a:gd name="T63" fmla="*/ 402 h 1132"/>
                <a:gd name="T64" fmla="*/ 542 w 579"/>
                <a:gd name="T65" fmla="*/ 469 h 1132"/>
                <a:gd name="T66" fmla="*/ 552 w 579"/>
                <a:gd name="T67" fmla="*/ 548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79" h="1132">
                  <a:moveTo>
                    <a:pt x="542" y="595"/>
                  </a:moveTo>
                  <a:cubicBezTo>
                    <a:pt x="563" y="657"/>
                    <a:pt x="563" y="657"/>
                    <a:pt x="563" y="657"/>
                  </a:cubicBezTo>
                  <a:cubicBezTo>
                    <a:pt x="537" y="668"/>
                    <a:pt x="537" y="668"/>
                    <a:pt x="537" y="668"/>
                  </a:cubicBezTo>
                  <a:cubicBezTo>
                    <a:pt x="500" y="798"/>
                    <a:pt x="500" y="798"/>
                    <a:pt x="500" y="798"/>
                  </a:cubicBezTo>
                  <a:cubicBezTo>
                    <a:pt x="511" y="840"/>
                    <a:pt x="511" y="840"/>
                    <a:pt x="511" y="840"/>
                  </a:cubicBezTo>
                  <a:cubicBezTo>
                    <a:pt x="485" y="855"/>
                    <a:pt x="485" y="855"/>
                    <a:pt x="485" y="855"/>
                  </a:cubicBezTo>
                  <a:cubicBezTo>
                    <a:pt x="448" y="840"/>
                    <a:pt x="448" y="840"/>
                    <a:pt x="448" y="840"/>
                  </a:cubicBezTo>
                  <a:cubicBezTo>
                    <a:pt x="433" y="861"/>
                    <a:pt x="433" y="861"/>
                    <a:pt x="433" y="861"/>
                  </a:cubicBezTo>
                  <a:cubicBezTo>
                    <a:pt x="401" y="871"/>
                    <a:pt x="401" y="871"/>
                    <a:pt x="401" y="871"/>
                  </a:cubicBezTo>
                  <a:cubicBezTo>
                    <a:pt x="401" y="897"/>
                    <a:pt x="401" y="897"/>
                    <a:pt x="401" y="897"/>
                  </a:cubicBezTo>
                  <a:cubicBezTo>
                    <a:pt x="375" y="965"/>
                    <a:pt x="375" y="965"/>
                    <a:pt x="375" y="965"/>
                  </a:cubicBezTo>
                  <a:cubicBezTo>
                    <a:pt x="375" y="965"/>
                    <a:pt x="381" y="970"/>
                    <a:pt x="390" y="977"/>
                  </a:cubicBezTo>
                  <a:cubicBezTo>
                    <a:pt x="410" y="994"/>
                    <a:pt x="443" y="1024"/>
                    <a:pt x="443" y="1027"/>
                  </a:cubicBezTo>
                  <a:cubicBezTo>
                    <a:pt x="443" y="1033"/>
                    <a:pt x="500" y="1027"/>
                    <a:pt x="500" y="1027"/>
                  </a:cubicBezTo>
                  <a:cubicBezTo>
                    <a:pt x="490" y="1100"/>
                    <a:pt x="490" y="1100"/>
                    <a:pt x="490" y="1100"/>
                  </a:cubicBezTo>
                  <a:cubicBezTo>
                    <a:pt x="499" y="1098"/>
                    <a:pt x="499" y="1098"/>
                    <a:pt x="499" y="1098"/>
                  </a:cubicBezTo>
                  <a:cubicBezTo>
                    <a:pt x="479" y="1127"/>
                    <a:pt x="479" y="1127"/>
                    <a:pt x="479" y="1127"/>
                  </a:cubicBezTo>
                  <a:cubicBezTo>
                    <a:pt x="478" y="1127"/>
                    <a:pt x="478" y="1127"/>
                    <a:pt x="478" y="1127"/>
                  </a:cubicBezTo>
                  <a:cubicBezTo>
                    <a:pt x="417" y="1132"/>
                    <a:pt x="417" y="1132"/>
                    <a:pt x="417" y="1132"/>
                  </a:cubicBezTo>
                  <a:cubicBezTo>
                    <a:pt x="333" y="1090"/>
                    <a:pt x="333" y="1090"/>
                    <a:pt x="333" y="1090"/>
                  </a:cubicBezTo>
                  <a:cubicBezTo>
                    <a:pt x="232" y="1068"/>
                    <a:pt x="232" y="1068"/>
                    <a:pt x="232" y="1068"/>
                  </a:cubicBezTo>
                  <a:cubicBezTo>
                    <a:pt x="213" y="1064"/>
                    <a:pt x="213" y="1064"/>
                    <a:pt x="213" y="1064"/>
                  </a:cubicBezTo>
                  <a:cubicBezTo>
                    <a:pt x="208" y="1012"/>
                    <a:pt x="208" y="1012"/>
                    <a:pt x="208" y="1012"/>
                  </a:cubicBezTo>
                  <a:cubicBezTo>
                    <a:pt x="172" y="986"/>
                    <a:pt x="172" y="986"/>
                    <a:pt x="172" y="986"/>
                  </a:cubicBezTo>
                  <a:cubicBezTo>
                    <a:pt x="167" y="954"/>
                    <a:pt x="167" y="954"/>
                    <a:pt x="167" y="954"/>
                  </a:cubicBezTo>
                  <a:cubicBezTo>
                    <a:pt x="114" y="897"/>
                    <a:pt x="114" y="897"/>
                    <a:pt x="114" y="897"/>
                  </a:cubicBezTo>
                  <a:cubicBezTo>
                    <a:pt x="135" y="845"/>
                    <a:pt x="135" y="845"/>
                    <a:pt x="135" y="845"/>
                  </a:cubicBezTo>
                  <a:cubicBezTo>
                    <a:pt x="71" y="788"/>
                    <a:pt x="71" y="788"/>
                    <a:pt x="71" y="788"/>
                  </a:cubicBezTo>
                  <a:cubicBezTo>
                    <a:pt x="73" y="788"/>
                    <a:pt x="73" y="788"/>
                    <a:pt x="73" y="788"/>
                  </a:cubicBezTo>
                  <a:cubicBezTo>
                    <a:pt x="73" y="704"/>
                    <a:pt x="73" y="704"/>
                    <a:pt x="73" y="704"/>
                  </a:cubicBezTo>
                  <a:cubicBezTo>
                    <a:pt x="41" y="657"/>
                    <a:pt x="41" y="657"/>
                    <a:pt x="41" y="657"/>
                  </a:cubicBezTo>
                  <a:cubicBezTo>
                    <a:pt x="62" y="605"/>
                    <a:pt x="62" y="605"/>
                    <a:pt x="62" y="605"/>
                  </a:cubicBezTo>
                  <a:cubicBezTo>
                    <a:pt x="5" y="527"/>
                    <a:pt x="5" y="527"/>
                    <a:pt x="5" y="527"/>
                  </a:cubicBezTo>
                  <a:cubicBezTo>
                    <a:pt x="21" y="475"/>
                    <a:pt x="21" y="475"/>
                    <a:pt x="21" y="475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0" y="339"/>
                    <a:pt x="0" y="339"/>
                    <a:pt x="0" y="339"/>
                  </a:cubicBezTo>
                  <a:cubicBezTo>
                    <a:pt x="52" y="292"/>
                    <a:pt x="52" y="292"/>
                    <a:pt x="52" y="292"/>
                  </a:cubicBezTo>
                  <a:cubicBezTo>
                    <a:pt x="73" y="235"/>
                    <a:pt x="73" y="235"/>
                    <a:pt x="73" y="235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83" y="167"/>
                    <a:pt x="83" y="167"/>
                    <a:pt x="83" y="167"/>
                  </a:cubicBezTo>
                  <a:cubicBezTo>
                    <a:pt x="104" y="172"/>
                    <a:pt x="104" y="172"/>
                    <a:pt x="104" y="172"/>
                  </a:cubicBezTo>
                  <a:cubicBezTo>
                    <a:pt x="130" y="198"/>
                    <a:pt x="130" y="198"/>
                    <a:pt x="130" y="198"/>
                  </a:cubicBezTo>
                  <a:cubicBezTo>
                    <a:pt x="156" y="177"/>
                    <a:pt x="156" y="177"/>
                    <a:pt x="156" y="177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7" y="130"/>
                    <a:pt x="193" y="125"/>
                    <a:pt x="198" y="125"/>
                  </a:cubicBezTo>
                  <a:cubicBezTo>
                    <a:pt x="203" y="125"/>
                    <a:pt x="234" y="83"/>
                    <a:pt x="234" y="83"/>
                  </a:cubicBezTo>
                  <a:cubicBezTo>
                    <a:pt x="266" y="26"/>
                    <a:pt x="266" y="26"/>
                    <a:pt x="266" y="26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287" y="63"/>
                    <a:pt x="287" y="63"/>
                    <a:pt x="287" y="63"/>
                  </a:cubicBezTo>
                  <a:cubicBezTo>
                    <a:pt x="292" y="104"/>
                    <a:pt x="292" y="104"/>
                    <a:pt x="292" y="104"/>
                  </a:cubicBezTo>
                  <a:cubicBezTo>
                    <a:pt x="287" y="156"/>
                    <a:pt x="287" y="156"/>
                    <a:pt x="287" y="156"/>
                  </a:cubicBezTo>
                  <a:cubicBezTo>
                    <a:pt x="302" y="188"/>
                    <a:pt x="302" y="188"/>
                    <a:pt x="302" y="188"/>
                  </a:cubicBezTo>
                  <a:cubicBezTo>
                    <a:pt x="287" y="224"/>
                    <a:pt x="287" y="224"/>
                    <a:pt x="287" y="224"/>
                  </a:cubicBezTo>
                  <a:cubicBezTo>
                    <a:pt x="287" y="256"/>
                    <a:pt x="287" y="256"/>
                    <a:pt x="287" y="256"/>
                  </a:cubicBezTo>
                  <a:cubicBezTo>
                    <a:pt x="313" y="256"/>
                    <a:pt x="313" y="256"/>
                    <a:pt x="313" y="256"/>
                  </a:cubicBezTo>
                  <a:cubicBezTo>
                    <a:pt x="339" y="240"/>
                    <a:pt x="339" y="240"/>
                    <a:pt x="339" y="240"/>
                  </a:cubicBezTo>
                  <a:cubicBezTo>
                    <a:pt x="391" y="224"/>
                    <a:pt x="391" y="224"/>
                    <a:pt x="391" y="224"/>
                  </a:cubicBezTo>
                  <a:cubicBezTo>
                    <a:pt x="401" y="256"/>
                    <a:pt x="401" y="256"/>
                    <a:pt x="401" y="256"/>
                  </a:cubicBezTo>
                  <a:cubicBezTo>
                    <a:pt x="448" y="266"/>
                    <a:pt x="448" y="266"/>
                    <a:pt x="448" y="266"/>
                  </a:cubicBezTo>
                  <a:cubicBezTo>
                    <a:pt x="448" y="308"/>
                    <a:pt x="448" y="308"/>
                    <a:pt x="448" y="308"/>
                  </a:cubicBezTo>
                  <a:cubicBezTo>
                    <a:pt x="495" y="329"/>
                    <a:pt x="495" y="329"/>
                    <a:pt x="495" y="329"/>
                  </a:cubicBezTo>
                  <a:cubicBezTo>
                    <a:pt x="490" y="360"/>
                    <a:pt x="490" y="360"/>
                    <a:pt x="490" y="360"/>
                  </a:cubicBezTo>
                  <a:cubicBezTo>
                    <a:pt x="542" y="402"/>
                    <a:pt x="542" y="402"/>
                    <a:pt x="542" y="402"/>
                  </a:cubicBezTo>
                  <a:cubicBezTo>
                    <a:pt x="579" y="412"/>
                    <a:pt x="579" y="412"/>
                    <a:pt x="579" y="412"/>
                  </a:cubicBezTo>
                  <a:cubicBezTo>
                    <a:pt x="542" y="469"/>
                    <a:pt x="542" y="469"/>
                    <a:pt x="542" y="469"/>
                  </a:cubicBezTo>
                  <a:cubicBezTo>
                    <a:pt x="537" y="511"/>
                    <a:pt x="537" y="511"/>
                    <a:pt x="537" y="511"/>
                  </a:cubicBezTo>
                  <a:cubicBezTo>
                    <a:pt x="552" y="548"/>
                    <a:pt x="552" y="548"/>
                    <a:pt x="552" y="548"/>
                  </a:cubicBezTo>
                  <a:lnTo>
                    <a:pt x="542" y="595"/>
                  </a:ln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2" name="บุรีรัมย์">
              <a:extLst>
                <a:ext uri="{FF2B5EF4-FFF2-40B4-BE49-F238E27FC236}">
                  <a16:creationId xmlns:a16="http://schemas.microsoft.com/office/drawing/2014/main" id="{2D7FE5FD-EE51-4F11-8A70-177E94699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8161" y="2336320"/>
              <a:ext cx="384059" cy="616324"/>
            </a:xfrm>
            <a:custGeom>
              <a:avLst/>
              <a:gdLst>
                <a:gd name="T0" fmla="*/ 876 w 939"/>
                <a:gd name="T1" fmla="*/ 735 h 1507"/>
                <a:gd name="T2" fmla="*/ 766 w 939"/>
                <a:gd name="T3" fmla="*/ 886 h 1507"/>
                <a:gd name="T4" fmla="*/ 735 w 939"/>
                <a:gd name="T5" fmla="*/ 990 h 1507"/>
                <a:gd name="T6" fmla="*/ 688 w 939"/>
                <a:gd name="T7" fmla="*/ 1173 h 1507"/>
                <a:gd name="T8" fmla="*/ 688 w 939"/>
                <a:gd name="T9" fmla="*/ 1256 h 1507"/>
                <a:gd name="T10" fmla="*/ 663 w 939"/>
                <a:gd name="T11" fmla="*/ 1325 h 1507"/>
                <a:gd name="T12" fmla="*/ 635 w 939"/>
                <a:gd name="T13" fmla="*/ 1345 h 1507"/>
                <a:gd name="T14" fmla="*/ 599 w 939"/>
                <a:gd name="T15" fmla="*/ 1361 h 1507"/>
                <a:gd name="T16" fmla="*/ 531 w 939"/>
                <a:gd name="T17" fmla="*/ 1397 h 1507"/>
                <a:gd name="T18" fmla="*/ 492 w 939"/>
                <a:gd name="T19" fmla="*/ 1440 h 1507"/>
                <a:gd name="T20" fmla="*/ 447 w 939"/>
                <a:gd name="T21" fmla="*/ 1437 h 1507"/>
                <a:gd name="T22" fmla="*/ 370 w 939"/>
                <a:gd name="T23" fmla="*/ 1481 h 1507"/>
                <a:gd name="T24" fmla="*/ 276 w 939"/>
                <a:gd name="T25" fmla="*/ 1507 h 1507"/>
                <a:gd name="T26" fmla="*/ 193 w 939"/>
                <a:gd name="T27" fmla="*/ 1481 h 1507"/>
                <a:gd name="T28" fmla="*/ 94 w 939"/>
                <a:gd name="T29" fmla="*/ 1507 h 1507"/>
                <a:gd name="T30" fmla="*/ 0 w 939"/>
                <a:gd name="T31" fmla="*/ 1486 h 1507"/>
                <a:gd name="T32" fmla="*/ 88 w 939"/>
                <a:gd name="T33" fmla="*/ 1449 h 1507"/>
                <a:gd name="T34" fmla="*/ 188 w 939"/>
                <a:gd name="T35" fmla="*/ 1335 h 1507"/>
                <a:gd name="T36" fmla="*/ 116 w 939"/>
                <a:gd name="T37" fmla="*/ 1300 h 1507"/>
                <a:gd name="T38" fmla="*/ 109 w 939"/>
                <a:gd name="T39" fmla="*/ 1236 h 1507"/>
                <a:gd name="T40" fmla="*/ 141 w 939"/>
                <a:gd name="T41" fmla="*/ 1173 h 1507"/>
                <a:gd name="T42" fmla="*/ 52 w 939"/>
                <a:gd name="T43" fmla="*/ 1110 h 1507"/>
                <a:gd name="T44" fmla="*/ 26 w 939"/>
                <a:gd name="T45" fmla="*/ 985 h 1507"/>
                <a:gd name="T46" fmla="*/ 0 w 939"/>
                <a:gd name="T47" fmla="*/ 897 h 1507"/>
                <a:gd name="T48" fmla="*/ 47 w 939"/>
                <a:gd name="T49" fmla="*/ 891 h 1507"/>
                <a:gd name="T50" fmla="*/ 104 w 939"/>
                <a:gd name="T51" fmla="*/ 839 h 1507"/>
                <a:gd name="T52" fmla="*/ 130 w 939"/>
                <a:gd name="T53" fmla="*/ 761 h 1507"/>
                <a:gd name="T54" fmla="*/ 234 w 939"/>
                <a:gd name="T55" fmla="*/ 782 h 1507"/>
                <a:gd name="T56" fmla="*/ 292 w 939"/>
                <a:gd name="T57" fmla="*/ 709 h 1507"/>
                <a:gd name="T58" fmla="*/ 292 w 939"/>
                <a:gd name="T59" fmla="*/ 636 h 1507"/>
                <a:gd name="T60" fmla="*/ 407 w 939"/>
                <a:gd name="T61" fmla="*/ 552 h 1507"/>
                <a:gd name="T62" fmla="*/ 469 w 939"/>
                <a:gd name="T63" fmla="*/ 526 h 1507"/>
                <a:gd name="T64" fmla="*/ 448 w 939"/>
                <a:gd name="T65" fmla="*/ 359 h 1507"/>
                <a:gd name="T66" fmla="*/ 490 w 939"/>
                <a:gd name="T67" fmla="*/ 328 h 1507"/>
                <a:gd name="T68" fmla="*/ 464 w 939"/>
                <a:gd name="T69" fmla="*/ 276 h 1507"/>
                <a:gd name="T70" fmla="*/ 407 w 939"/>
                <a:gd name="T71" fmla="*/ 245 h 1507"/>
                <a:gd name="T72" fmla="*/ 302 w 939"/>
                <a:gd name="T73" fmla="*/ 208 h 1507"/>
                <a:gd name="T74" fmla="*/ 323 w 939"/>
                <a:gd name="T75" fmla="*/ 140 h 1507"/>
                <a:gd name="T76" fmla="*/ 383 w 939"/>
                <a:gd name="T77" fmla="*/ 105 h 1507"/>
                <a:gd name="T78" fmla="*/ 431 w 939"/>
                <a:gd name="T79" fmla="*/ 0 h 1507"/>
                <a:gd name="T80" fmla="*/ 474 w 939"/>
                <a:gd name="T81" fmla="*/ 109 h 1507"/>
                <a:gd name="T82" fmla="*/ 532 w 939"/>
                <a:gd name="T83" fmla="*/ 198 h 1507"/>
                <a:gd name="T84" fmla="*/ 573 w 939"/>
                <a:gd name="T85" fmla="*/ 276 h 1507"/>
                <a:gd name="T86" fmla="*/ 584 w 939"/>
                <a:gd name="T87" fmla="*/ 333 h 1507"/>
                <a:gd name="T88" fmla="*/ 626 w 939"/>
                <a:gd name="T89" fmla="*/ 380 h 1507"/>
                <a:gd name="T90" fmla="*/ 756 w 939"/>
                <a:gd name="T91" fmla="*/ 443 h 1507"/>
                <a:gd name="T92" fmla="*/ 850 w 939"/>
                <a:gd name="T93" fmla="*/ 438 h 1507"/>
                <a:gd name="T94" fmla="*/ 897 w 939"/>
                <a:gd name="T95" fmla="*/ 401 h 1507"/>
                <a:gd name="T96" fmla="*/ 866 w 939"/>
                <a:gd name="T97" fmla="*/ 521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39" h="1507">
                  <a:moveTo>
                    <a:pt x="860" y="688"/>
                  </a:moveTo>
                  <a:cubicBezTo>
                    <a:pt x="876" y="735"/>
                    <a:pt x="876" y="735"/>
                    <a:pt x="876" y="735"/>
                  </a:cubicBezTo>
                  <a:cubicBezTo>
                    <a:pt x="845" y="829"/>
                    <a:pt x="845" y="829"/>
                    <a:pt x="845" y="829"/>
                  </a:cubicBezTo>
                  <a:cubicBezTo>
                    <a:pt x="766" y="886"/>
                    <a:pt x="766" y="886"/>
                    <a:pt x="766" y="886"/>
                  </a:cubicBezTo>
                  <a:cubicBezTo>
                    <a:pt x="735" y="928"/>
                    <a:pt x="735" y="928"/>
                    <a:pt x="735" y="928"/>
                  </a:cubicBezTo>
                  <a:cubicBezTo>
                    <a:pt x="735" y="990"/>
                    <a:pt x="735" y="990"/>
                    <a:pt x="735" y="990"/>
                  </a:cubicBezTo>
                  <a:cubicBezTo>
                    <a:pt x="688" y="1063"/>
                    <a:pt x="688" y="1063"/>
                    <a:pt x="688" y="1063"/>
                  </a:cubicBezTo>
                  <a:cubicBezTo>
                    <a:pt x="688" y="1173"/>
                    <a:pt x="688" y="1173"/>
                    <a:pt x="688" y="1173"/>
                  </a:cubicBezTo>
                  <a:cubicBezTo>
                    <a:pt x="709" y="1225"/>
                    <a:pt x="709" y="1225"/>
                    <a:pt x="709" y="1225"/>
                  </a:cubicBezTo>
                  <a:cubicBezTo>
                    <a:pt x="688" y="1256"/>
                    <a:pt x="688" y="1256"/>
                    <a:pt x="688" y="1256"/>
                  </a:cubicBezTo>
                  <a:cubicBezTo>
                    <a:pt x="688" y="1335"/>
                    <a:pt x="688" y="1335"/>
                    <a:pt x="688" y="1335"/>
                  </a:cubicBezTo>
                  <a:cubicBezTo>
                    <a:pt x="663" y="1325"/>
                    <a:pt x="663" y="1325"/>
                    <a:pt x="663" y="1325"/>
                  </a:cubicBezTo>
                  <a:cubicBezTo>
                    <a:pt x="639" y="1329"/>
                    <a:pt x="639" y="1329"/>
                    <a:pt x="639" y="1329"/>
                  </a:cubicBezTo>
                  <a:cubicBezTo>
                    <a:pt x="635" y="1345"/>
                    <a:pt x="635" y="1345"/>
                    <a:pt x="635" y="1345"/>
                  </a:cubicBezTo>
                  <a:cubicBezTo>
                    <a:pt x="603" y="1341"/>
                    <a:pt x="603" y="1341"/>
                    <a:pt x="603" y="1341"/>
                  </a:cubicBezTo>
                  <a:cubicBezTo>
                    <a:pt x="599" y="1361"/>
                    <a:pt x="599" y="1361"/>
                    <a:pt x="599" y="1361"/>
                  </a:cubicBezTo>
                  <a:cubicBezTo>
                    <a:pt x="555" y="1369"/>
                    <a:pt x="555" y="1369"/>
                    <a:pt x="555" y="1369"/>
                  </a:cubicBezTo>
                  <a:cubicBezTo>
                    <a:pt x="531" y="1397"/>
                    <a:pt x="531" y="1397"/>
                    <a:pt x="531" y="1397"/>
                  </a:cubicBezTo>
                  <a:cubicBezTo>
                    <a:pt x="531" y="1413"/>
                    <a:pt x="531" y="1413"/>
                    <a:pt x="531" y="1413"/>
                  </a:cubicBezTo>
                  <a:cubicBezTo>
                    <a:pt x="492" y="1440"/>
                    <a:pt x="492" y="1440"/>
                    <a:pt x="492" y="1440"/>
                  </a:cubicBezTo>
                  <a:cubicBezTo>
                    <a:pt x="491" y="1441"/>
                    <a:pt x="491" y="1441"/>
                    <a:pt x="491" y="1441"/>
                  </a:cubicBezTo>
                  <a:cubicBezTo>
                    <a:pt x="447" y="1437"/>
                    <a:pt x="447" y="1437"/>
                    <a:pt x="447" y="1437"/>
                  </a:cubicBezTo>
                  <a:cubicBezTo>
                    <a:pt x="436" y="1470"/>
                    <a:pt x="436" y="1470"/>
                    <a:pt x="436" y="1470"/>
                  </a:cubicBezTo>
                  <a:cubicBezTo>
                    <a:pt x="370" y="1481"/>
                    <a:pt x="370" y="1481"/>
                    <a:pt x="370" y="1481"/>
                  </a:cubicBezTo>
                  <a:cubicBezTo>
                    <a:pt x="307" y="1481"/>
                    <a:pt x="307" y="1481"/>
                    <a:pt x="307" y="1481"/>
                  </a:cubicBezTo>
                  <a:cubicBezTo>
                    <a:pt x="276" y="1507"/>
                    <a:pt x="276" y="1507"/>
                    <a:pt x="276" y="1507"/>
                  </a:cubicBezTo>
                  <a:cubicBezTo>
                    <a:pt x="224" y="1507"/>
                    <a:pt x="224" y="1507"/>
                    <a:pt x="224" y="1507"/>
                  </a:cubicBezTo>
                  <a:cubicBezTo>
                    <a:pt x="193" y="1481"/>
                    <a:pt x="193" y="1481"/>
                    <a:pt x="193" y="1481"/>
                  </a:cubicBezTo>
                  <a:cubicBezTo>
                    <a:pt x="146" y="1476"/>
                    <a:pt x="146" y="1476"/>
                    <a:pt x="146" y="1476"/>
                  </a:cubicBezTo>
                  <a:cubicBezTo>
                    <a:pt x="94" y="1507"/>
                    <a:pt x="94" y="1507"/>
                    <a:pt x="94" y="1507"/>
                  </a:cubicBezTo>
                  <a:cubicBezTo>
                    <a:pt x="21" y="1507"/>
                    <a:pt x="21" y="1507"/>
                    <a:pt x="21" y="1507"/>
                  </a:cubicBezTo>
                  <a:cubicBezTo>
                    <a:pt x="0" y="1486"/>
                    <a:pt x="0" y="1486"/>
                    <a:pt x="0" y="1486"/>
                  </a:cubicBezTo>
                  <a:cubicBezTo>
                    <a:pt x="15" y="1455"/>
                    <a:pt x="15" y="1455"/>
                    <a:pt x="15" y="1455"/>
                  </a:cubicBezTo>
                  <a:cubicBezTo>
                    <a:pt x="88" y="1449"/>
                    <a:pt x="88" y="1449"/>
                    <a:pt x="88" y="1449"/>
                  </a:cubicBezTo>
                  <a:cubicBezTo>
                    <a:pt x="208" y="1366"/>
                    <a:pt x="208" y="1366"/>
                    <a:pt x="208" y="1366"/>
                  </a:cubicBezTo>
                  <a:cubicBezTo>
                    <a:pt x="188" y="1335"/>
                    <a:pt x="188" y="1335"/>
                    <a:pt x="188" y="1335"/>
                  </a:cubicBezTo>
                  <a:cubicBezTo>
                    <a:pt x="141" y="1335"/>
                    <a:pt x="141" y="1335"/>
                    <a:pt x="141" y="1335"/>
                  </a:cubicBezTo>
                  <a:cubicBezTo>
                    <a:pt x="116" y="1300"/>
                    <a:pt x="116" y="1300"/>
                    <a:pt x="116" y="1300"/>
                  </a:cubicBezTo>
                  <a:cubicBezTo>
                    <a:pt x="104" y="1283"/>
                    <a:pt x="104" y="1283"/>
                    <a:pt x="104" y="1283"/>
                  </a:cubicBezTo>
                  <a:cubicBezTo>
                    <a:pt x="109" y="1236"/>
                    <a:pt x="109" y="1236"/>
                    <a:pt x="109" y="1236"/>
                  </a:cubicBezTo>
                  <a:cubicBezTo>
                    <a:pt x="146" y="1210"/>
                    <a:pt x="146" y="1210"/>
                    <a:pt x="146" y="1210"/>
                  </a:cubicBezTo>
                  <a:cubicBezTo>
                    <a:pt x="141" y="1173"/>
                    <a:pt x="141" y="1173"/>
                    <a:pt x="141" y="1173"/>
                  </a:cubicBezTo>
                  <a:cubicBezTo>
                    <a:pt x="47" y="1163"/>
                    <a:pt x="47" y="1163"/>
                    <a:pt x="47" y="1163"/>
                  </a:cubicBezTo>
                  <a:cubicBezTo>
                    <a:pt x="52" y="1110"/>
                    <a:pt x="52" y="1110"/>
                    <a:pt x="52" y="1110"/>
                  </a:cubicBezTo>
                  <a:cubicBezTo>
                    <a:pt x="26" y="1079"/>
                    <a:pt x="26" y="1079"/>
                    <a:pt x="26" y="1079"/>
                  </a:cubicBezTo>
                  <a:cubicBezTo>
                    <a:pt x="26" y="985"/>
                    <a:pt x="26" y="985"/>
                    <a:pt x="26" y="985"/>
                  </a:cubicBezTo>
                  <a:cubicBezTo>
                    <a:pt x="36" y="944"/>
                    <a:pt x="36" y="944"/>
                    <a:pt x="36" y="944"/>
                  </a:cubicBezTo>
                  <a:cubicBezTo>
                    <a:pt x="0" y="897"/>
                    <a:pt x="0" y="897"/>
                    <a:pt x="0" y="897"/>
                  </a:cubicBezTo>
                  <a:cubicBezTo>
                    <a:pt x="21" y="871"/>
                    <a:pt x="21" y="871"/>
                    <a:pt x="21" y="871"/>
                  </a:cubicBezTo>
                  <a:cubicBezTo>
                    <a:pt x="47" y="891"/>
                    <a:pt x="47" y="891"/>
                    <a:pt x="47" y="891"/>
                  </a:cubicBezTo>
                  <a:cubicBezTo>
                    <a:pt x="83" y="891"/>
                    <a:pt x="83" y="891"/>
                    <a:pt x="83" y="891"/>
                  </a:cubicBezTo>
                  <a:cubicBezTo>
                    <a:pt x="104" y="839"/>
                    <a:pt x="104" y="839"/>
                    <a:pt x="104" y="839"/>
                  </a:cubicBezTo>
                  <a:cubicBezTo>
                    <a:pt x="88" y="797"/>
                    <a:pt x="88" y="797"/>
                    <a:pt x="88" y="797"/>
                  </a:cubicBezTo>
                  <a:cubicBezTo>
                    <a:pt x="130" y="761"/>
                    <a:pt x="130" y="761"/>
                    <a:pt x="130" y="761"/>
                  </a:cubicBezTo>
                  <a:cubicBezTo>
                    <a:pt x="156" y="777"/>
                    <a:pt x="156" y="777"/>
                    <a:pt x="156" y="777"/>
                  </a:cubicBezTo>
                  <a:cubicBezTo>
                    <a:pt x="234" y="782"/>
                    <a:pt x="234" y="782"/>
                    <a:pt x="234" y="782"/>
                  </a:cubicBezTo>
                  <a:cubicBezTo>
                    <a:pt x="245" y="730"/>
                    <a:pt x="245" y="730"/>
                    <a:pt x="245" y="730"/>
                  </a:cubicBezTo>
                  <a:cubicBezTo>
                    <a:pt x="292" y="709"/>
                    <a:pt x="292" y="709"/>
                    <a:pt x="292" y="709"/>
                  </a:cubicBezTo>
                  <a:cubicBezTo>
                    <a:pt x="307" y="672"/>
                    <a:pt x="307" y="672"/>
                    <a:pt x="307" y="672"/>
                  </a:cubicBezTo>
                  <a:cubicBezTo>
                    <a:pt x="292" y="636"/>
                    <a:pt x="292" y="636"/>
                    <a:pt x="292" y="636"/>
                  </a:cubicBezTo>
                  <a:cubicBezTo>
                    <a:pt x="349" y="573"/>
                    <a:pt x="349" y="573"/>
                    <a:pt x="349" y="573"/>
                  </a:cubicBezTo>
                  <a:cubicBezTo>
                    <a:pt x="407" y="552"/>
                    <a:pt x="407" y="552"/>
                    <a:pt x="407" y="552"/>
                  </a:cubicBezTo>
                  <a:cubicBezTo>
                    <a:pt x="459" y="542"/>
                    <a:pt x="459" y="542"/>
                    <a:pt x="459" y="542"/>
                  </a:cubicBezTo>
                  <a:cubicBezTo>
                    <a:pt x="469" y="526"/>
                    <a:pt x="469" y="526"/>
                    <a:pt x="469" y="526"/>
                  </a:cubicBezTo>
                  <a:cubicBezTo>
                    <a:pt x="469" y="396"/>
                    <a:pt x="469" y="396"/>
                    <a:pt x="469" y="396"/>
                  </a:cubicBezTo>
                  <a:cubicBezTo>
                    <a:pt x="448" y="359"/>
                    <a:pt x="448" y="359"/>
                    <a:pt x="448" y="359"/>
                  </a:cubicBezTo>
                  <a:cubicBezTo>
                    <a:pt x="454" y="339"/>
                    <a:pt x="454" y="339"/>
                    <a:pt x="454" y="339"/>
                  </a:cubicBezTo>
                  <a:cubicBezTo>
                    <a:pt x="490" y="328"/>
                    <a:pt x="490" y="328"/>
                    <a:pt x="490" y="328"/>
                  </a:cubicBezTo>
                  <a:cubicBezTo>
                    <a:pt x="490" y="292"/>
                    <a:pt x="490" y="292"/>
                    <a:pt x="490" y="292"/>
                  </a:cubicBezTo>
                  <a:cubicBezTo>
                    <a:pt x="464" y="276"/>
                    <a:pt x="464" y="276"/>
                    <a:pt x="464" y="276"/>
                  </a:cubicBezTo>
                  <a:cubicBezTo>
                    <a:pt x="433" y="271"/>
                    <a:pt x="433" y="271"/>
                    <a:pt x="433" y="271"/>
                  </a:cubicBezTo>
                  <a:cubicBezTo>
                    <a:pt x="407" y="245"/>
                    <a:pt x="407" y="245"/>
                    <a:pt x="407" y="245"/>
                  </a:cubicBezTo>
                  <a:cubicBezTo>
                    <a:pt x="334" y="239"/>
                    <a:pt x="334" y="239"/>
                    <a:pt x="334" y="239"/>
                  </a:cubicBezTo>
                  <a:cubicBezTo>
                    <a:pt x="302" y="208"/>
                    <a:pt x="302" y="208"/>
                    <a:pt x="302" y="208"/>
                  </a:cubicBezTo>
                  <a:cubicBezTo>
                    <a:pt x="293" y="117"/>
                    <a:pt x="293" y="117"/>
                    <a:pt x="293" y="117"/>
                  </a:cubicBezTo>
                  <a:cubicBezTo>
                    <a:pt x="304" y="126"/>
                    <a:pt x="320" y="137"/>
                    <a:pt x="323" y="140"/>
                  </a:cubicBezTo>
                  <a:cubicBezTo>
                    <a:pt x="328" y="146"/>
                    <a:pt x="381" y="125"/>
                    <a:pt x="381" y="125"/>
                  </a:cubicBezTo>
                  <a:cubicBezTo>
                    <a:pt x="383" y="105"/>
                    <a:pt x="383" y="105"/>
                    <a:pt x="383" y="105"/>
                  </a:cubicBezTo>
                  <a:cubicBezTo>
                    <a:pt x="396" y="5"/>
                    <a:pt x="396" y="5"/>
                    <a:pt x="396" y="5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95" y="57"/>
                    <a:pt x="495" y="57"/>
                    <a:pt x="495" y="57"/>
                  </a:cubicBezTo>
                  <a:cubicBezTo>
                    <a:pt x="474" y="109"/>
                    <a:pt x="474" y="109"/>
                    <a:pt x="474" y="109"/>
                  </a:cubicBezTo>
                  <a:cubicBezTo>
                    <a:pt x="527" y="166"/>
                    <a:pt x="527" y="166"/>
                    <a:pt x="527" y="166"/>
                  </a:cubicBezTo>
                  <a:cubicBezTo>
                    <a:pt x="532" y="198"/>
                    <a:pt x="532" y="198"/>
                    <a:pt x="532" y="198"/>
                  </a:cubicBezTo>
                  <a:cubicBezTo>
                    <a:pt x="568" y="224"/>
                    <a:pt x="568" y="224"/>
                    <a:pt x="568" y="224"/>
                  </a:cubicBezTo>
                  <a:cubicBezTo>
                    <a:pt x="573" y="276"/>
                    <a:pt x="573" y="276"/>
                    <a:pt x="573" y="276"/>
                  </a:cubicBezTo>
                  <a:cubicBezTo>
                    <a:pt x="592" y="280"/>
                    <a:pt x="592" y="280"/>
                    <a:pt x="592" y="280"/>
                  </a:cubicBezTo>
                  <a:cubicBezTo>
                    <a:pt x="584" y="333"/>
                    <a:pt x="584" y="333"/>
                    <a:pt x="584" y="333"/>
                  </a:cubicBezTo>
                  <a:cubicBezTo>
                    <a:pt x="615" y="344"/>
                    <a:pt x="615" y="344"/>
                    <a:pt x="615" y="344"/>
                  </a:cubicBezTo>
                  <a:cubicBezTo>
                    <a:pt x="626" y="380"/>
                    <a:pt x="626" y="380"/>
                    <a:pt x="626" y="380"/>
                  </a:cubicBezTo>
                  <a:cubicBezTo>
                    <a:pt x="699" y="422"/>
                    <a:pt x="699" y="422"/>
                    <a:pt x="699" y="422"/>
                  </a:cubicBezTo>
                  <a:cubicBezTo>
                    <a:pt x="756" y="443"/>
                    <a:pt x="756" y="443"/>
                    <a:pt x="756" y="443"/>
                  </a:cubicBezTo>
                  <a:cubicBezTo>
                    <a:pt x="813" y="401"/>
                    <a:pt x="813" y="401"/>
                    <a:pt x="813" y="401"/>
                  </a:cubicBezTo>
                  <a:cubicBezTo>
                    <a:pt x="850" y="438"/>
                    <a:pt x="850" y="438"/>
                    <a:pt x="850" y="438"/>
                  </a:cubicBezTo>
                  <a:cubicBezTo>
                    <a:pt x="881" y="432"/>
                    <a:pt x="881" y="432"/>
                    <a:pt x="881" y="432"/>
                  </a:cubicBezTo>
                  <a:cubicBezTo>
                    <a:pt x="897" y="401"/>
                    <a:pt x="897" y="401"/>
                    <a:pt x="897" y="401"/>
                  </a:cubicBezTo>
                  <a:cubicBezTo>
                    <a:pt x="939" y="448"/>
                    <a:pt x="939" y="448"/>
                    <a:pt x="939" y="448"/>
                  </a:cubicBezTo>
                  <a:cubicBezTo>
                    <a:pt x="866" y="521"/>
                    <a:pt x="866" y="521"/>
                    <a:pt x="866" y="521"/>
                  </a:cubicBezTo>
                  <a:lnTo>
                    <a:pt x="860" y="688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3" name="บึงกาฬ">
              <a:extLst>
                <a:ext uri="{FF2B5EF4-FFF2-40B4-BE49-F238E27FC236}">
                  <a16:creationId xmlns:a16="http://schemas.microsoft.com/office/drawing/2014/main" id="{1E5FBF12-7A7A-450B-8B09-DE5DA23C9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8948" y="1332279"/>
              <a:ext cx="354798" cy="254211"/>
            </a:xfrm>
            <a:custGeom>
              <a:avLst/>
              <a:gdLst>
                <a:gd name="T0" fmla="*/ 807 w 864"/>
                <a:gd name="T1" fmla="*/ 394 h 624"/>
                <a:gd name="T2" fmla="*/ 770 w 864"/>
                <a:gd name="T3" fmla="*/ 420 h 624"/>
                <a:gd name="T4" fmla="*/ 791 w 864"/>
                <a:gd name="T5" fmla="*/ 493 h 624"/>
                <a:gd name="T6" fmla="*/ 760 w 864"/>
                <a:gd name="T7" fmla="*/ 545 h 624"/>
                <a:gd name="T8" fmla="*/ 702 w 864"/>
                <a:gd name="T9" fmla="*/ 488 h 624"/>
                <a:gd name="T10" fmla="*/ 660 w 864"/>
                <a:gd name="T11" fmla="*/ 545 h 624"/>
                <a:gd name="T12" fmla="*/ 676 w 864"/>
                <a:gd name="T13" fmla="*/ 582 h 624"/>
                <a:gd name="T14" fmla="*/ 662 w 864"/>
                <a:gd name="T15" fmla="*/ 600 h 624"/>
                <a:gd name="T16" fmla="*/ 645 w 864"/>
                <a:gd name="T17" fmla="*/ 624 h 624"/>
                <a:gd name="T18" fmla="*/ 598 w 864"/>
                <a:gd name="T19" fmla="*/ 603 h 624"/>
                <a:gd name="T20" fmla="*/ 582 w 864"/>
                <a:gd name="T21" fmla="*/ 551 h 624"/>
                <a:gd name="T22" fmla="*/ 541 w 864"/>
                <a:gd name="T23" fmla="*/ 519 h 624"/>
                <a:gd name="T24" fmla="*/ 478 w 864"/>
                <a:gd name="T25" fmla="*/ 545 h 624"/>
                <a:gd name="T26" fmla="*/ 444 w 864"/>
                <a:gd name="T27" fmla="*/ 495 h 624"/>
                <a:gd name="T28" fmla="*/ 426 w 864"/>
                <a:gd name="T29" fmla="*/ 467 h 624"/>
                <a:gd name="T30" fmla="*/ 379 w 864"/>
                <a:gd name="T31" fmla="*/ 462 h 624"/>
                <a:gd name="T32" fmla="*/ 368 w 864"/>
                <a:gd name="T33" fmla="*/ 446 h 624"/>
                <a:gd name="T34" fmla="*/ 337 w 864"/>
                <a:gd name="T35" fmla="*/ 436 h 624"/>
                <a:gd name="T36" fmla="*/ 327 w 864"/>
                <a:gd name="T37" fmla="*/ 394 h 624"/>
                <a:gd name="T38" fmla="*/ 248 w 864"/>
                <a:gd name="T39" fmla="*/ 347 h 624"/>
                <a:gd name="T40" fmla="*/ 222 w 864"/>
                <a:gd name="T41" fmla="*/ 358 h 624"/>
                <a:gd name="T42" fmla="*/ 228 w 864"/>
                <a:gd name="T43" fmla="*/ 415 h 624"/>
                <a:gd name="T44" fmla="*/ 191 w 864"/>
                <a:gd name="T45" fmla="*/ 415 h 624"/>
                <a:gd name="T46" fmla="*/ 175 w 864"/>
                <a:gd name="T47" fmla="*/ 441 h 624"/>
                <a:gd name="T48" fmla="*/ 134 w 864"/>
                <a:gd name="T49" fmla="*/ 420 h 624"/>
                <a:gd name="T50" fmla="*/ 134 w 864"/>
                <a:gd name="T51" fmla="*/ 384 h 624"/>
                <a:gd name="T52" fmla="*/ 117 w 864"/>
                <a:gd name="T53" fmla="*/ 382 h 624"/>
                <a:gd name="T54" fmla="*/ 87 w 864"/>
                <a:gd name="T55" fmla="*/ 378 h 624"/>
                <a:gd name="T56" fmla="*/ 61 w 864"/>
                <a:gd name="T57" fmla="*/ 300 h 624"/>
                <a:gd name="T58" fmla="*/ 97 w 864"/>
                <a:gd name="T59" fmla="*/ 269 h 624"/>
                <a:gd name="T60" fmla="*/ 92 w 864"/>
                <a:gd name="T61" fmla="*/ 232 h 624"/>
                <a:gd name="T62" fmla="*/ 45 w 864"/>
                <a:gd name="T63" fmla="*/ 180 h 624"/>
                <a:gd name="T64" fmla="*/ 3 w 864"/>
                <a:gd name="T65" fmla="*/ 170 h 624"/>
                <a:gd name="T66" fmla="*/ 50 w 864"/>
                <a:gd name="T67" fmla="*/ 133 h 624"/>
                <a:gd name="T68" fmla="*/ 47 w 864"/>
                <a:gd name="T69" fmla="*/ 132 h 624"/>
                <a:gd name="T70" fmla="*/ 48 w 864"/>
                <a:gd name="T71" fmla="*/ 132 h 624"/>
                <a:gd name="T72" fmla="*/ 38 w 864"/>
                <a:gd name="T73" fmla="*/ 121 h 624"/>
                <a:gd name="T74" fmla="*/ 0 w 864"/>
                <a:gd name="T75" fmla="*/ 80 h 624"/>
                <a:gd name="T76" fmla="*/ 48 w 864"/>
                <a:gd name="T77" fmla="*/ 16 h 624"/>
                <a:gd name="T78" fmla="*/ 144 w 864"/>
                <a:gd name="T79" fmla="*/ 0 h 624"/>
                <a:gd name="T80" fmla="*/ 200 w 864"/>
                <a:gd name="T81" fmla="*/ 28 h 624"/>
                <a:gd name="T82" fmla="*/ 304 w 864"/>
                <a:gd name="T83" fmla="*/ 32 h 624"/>
                <a:gd name="T84" fmla="*/ 392 w 864"/>
                <a:gd name="T85" fmla="*/ 96 h 624"/>
                <a:gd name="T86" fmla="*/ 516 w 864"/>
                <a:gd name="T87" fmla="*/ 104 h 624"/>
                <a:gd name="T88" fmla="*/ 532 w 864"/>
                <a:gd name="T89" fmla="*/ 152 h 624"/>
                <a:gd name="T90" fmla="*/ 624 w 864"/>
                <a:gd name="T91" fmla="*/ 112 h 624"/>
                <a:gd name="T92" fmla="*/ 728 w 864"/>
                <a:gd name="T93" fmla="*/ 208 h 624"/>
                <a:gd name="T94" fmla="*/ 772 w 864"/>
                <a:gd name="T95" fmla="*/ 320 h 624"/>
                <a:gd name="T96" fmla="*/ 792 w 864"/>
                <a:gd name="T97" fmla="*/ 343 h 624"/>
                <a:gd name="T98" fmla="*/ 860 w 864"/>
                <a:gd name="T99" fmla="*/ 424 h 624"/>
                <a:gd name="T100" fmla="*/ 864 w 864"/>
                <a:gd name="T101" fmla="*/ 435 h 624"/>
                <a:gd name="T102" fmla="*/ 807 w 864"/>
                <a:gd name="T103" fmla="*/ 39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64" h="624">
                  <a:moveTo>
                    <a:pt x="807" y="394"/>
                  </a:moveTo>
                  <a:cubicBezTo>
                    <a:pt x="770" y="420"/>
                    <a:pt x="770" y="420"/>
                    <a:pt x="770" y="420"/>
                  </a:cubicBezTo>
                  <a:cubicBezTo>
                    <a:pt x="770" y="420"/>
                    <a:pt x="791" y="478"/>
                    <a:pt x="791" y="493"/>
                  </a:cubicBezTo>
                  <a:cubicBezTo>
                    <a:pt x="791" y="509"/>
                    <a:pt x="760" y="545"/>
                    <a:pt x="760" y="545"/>
                  </a:cubicBezTo>
                  <a:cubicBezTo>
                    <a:pt x="760" y="545"/>
                    <a:pt x="707" y="488"/>
                    <a:pt x="702" y="488"/>
                  </a:cubicBezTo>
                  <a:cubicBezTo>
                    <a:pt x="697" y="488"/>
                    <a:pt x="660" y="545"/>
                    <a:pt x="660" y="545"/>
                  </a:cubicBezTo>
                  <a:cubicBezTo>
                    <a:pt x="676" y="582"/>
                    <a:pt x="676" y="582"/>
                    <a:pt x="676" y="582"/>
                  </a:cubicBezTo>
                  <a:cubicBezTo>
                    <a:pt x="662" y="600"/>
                    <a:pt x="662" y="600"/>
                    <a:pt x="662" y="600"/>
                  </a:cubicBezTo>
                  <a:cubicBezTo>
                    <a:pt x="645" y="624"/>
                    <a:pt x="645" y="624"/>
                    <a:pt x="645" y="624"/>
                  </a:cubicBezTo>
                  <a:cubicBezTo>
                    <a:pt x="598" y="603"/>
                    <a:pt x="598" y="603"/>
                    <a:pt x="598" y="603"/>
                  </a:cubicBezTo>
                  <a:cubicBezTo>
                    <a:pt x="582" y="551"/>
                    <a:pt x="582" y="551"/>
                    <a:pt x="582" y="551"/>
                  </a:cubicBezTo>
                  <a:cubicBezTo>
                    <a:pt x="541" y="519"/>
                    <a:pt x="541" y="519"/>
                    <a:pt x="541" y="519"/>
                  </a:cubicBezTo>
                  <a:cubicBezTo>
                    <a:pt x="478" y="545"/>
                    <a:pt x="478" y="545"/>
                    <a:pt x="478" y="545"/>
                  </a:cubicBezTo>
                  <a:cubicBezTo>
                    <a:pt x="444" y="495"/>
                    <a:pt x="444" y="495"/>
                    <a:pt x="444" y="495"/>
                  </a:cubicBezTo>
                  <a:cubicBezTo>
                    <a:pt x="426" y="467"/>
                    <a:pt x="426" y="467"/>
                    <a:pt x="426" y="467"/>
                  </a:cubicBezTo>
                  <a:cubicBezTo>
                    <a:pt x="379" y="462"/>
                    <a:pt x="379" y="462"/>
                    <a:pt x="379" y="462"/>
                  </a:cubicBezTo>
                  <a:cubicBezTo>
                    <a:pt x="368" y="446"/>
                    <a:pt x="368" y="446"/>
                    <a:pt x="368" y="446"/>
                  </a:cubicBezTo>
                  <a:cubicBezTo>
                    <a:pt x="337" y="436"/>
                    <a:pt x="337" y="436"/>
                    <a:pt x="337" y="436"/>
                  </a:cubicBezTo>
                  <a:cubicBezTo>
                    <a:pt x="327" y="394"/>
                    <a:pt x="327" y="394"/>
                    <a:pt x="327" y="394"/>
                  </a:cubicBezTo>
                  <a:cubicBezTo>
                    <a:pt x="248" y="347"/>
                    <a:pt x="248" y="347"/>
                    <a:pt x="248" y="347"/>
                  </a:cubicBezTo>
                  <a:cubicBezTo>
                    <a:pt x="222" y="358"/>
                    <a:pt x="222" y="358"/>
                    <a:pt x="222" y="358"/>
                  </a:cubicBezTo>
                  <a:cubicBezTo>
                    <a:pt x="228" y="415"/>
                    <a:pt x="228" y="415"/>
                    <a:pt x="228" y="415"/>
                  </a:cubicBezTo>
                  <a:cubicBezTo>
                    <a:pt x="191" y="415"/>
                    <a:pt x="191" y="415"/>
                    <a:pt x="191" y="415"/>
                  </a:cubicBezTo>
                  <a:cubicBezTo>
                    <a:pt x="175" y="441"/>
                    <a:pt x="175" y="441"/>
                    <a:pt x="175" y="441"/>
                  </a:cubicBezTo>
                  <a:cubicBezTo>
                    <a:pt x="134" y="420"/>
                    <a:pt x="134" y="420"/>
                    <a:pt x="134" y="420"/>
                  </a:cubicBezTo>
                  <a:cubicBezTo>
                    <a:pt x="134" y="384"/>
                    <a:pt x="134" y="384"/>
                    <a:pt x="134" y="384"/>
                  </a:cubicBezTo>
                  <a:cubicBezTo>
                    <a:pt x="117" y="382"/>
                    <a:pt x="117" y="382"/>
                    <a:pt x="117" y="382"/>
                  </a:cubicBezTo>
                  <a:cubicBezTo>
                    <a:pt x="87" y="378"/>
                    <a:pt x="87" y="378"/>
                    <a:pt x="87" y="378"/>
                  </a:cubicBezTo>
                  <a:cubicBezTo>
                    <a:pt x="61" y="300"/>
                    <a:pt x="61" y="300"/>
                    <a:pt x="61" y="300"/>
                  </a:cubicBezTo>
                  <a:cubicBezTo>
                    <a:pt x="97" y="269"/>
                    <a:pt x="97" y="269"/>
                    <a:pt x="97" y="269"/>
                  </a:cubicBezTo>
                  <a:cubicBezTo>
                    <a:pt x="92" y="232"/>
                    <a:pt x="92" y="232"/>
                    <a:pt x="92" y="232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3" y="170"/>
                    <a:pt x="3" y="170"/>
                    <a:pt x="3" y="170"/>
                  </a:cubicBezTo>
                  <a:cubicBezTo>
                    <a:pt x="50" y="133"/>
                    <a:pt x="50" y="133"/>
                    <a:pt x="50" y="133"/>
                  </a:cubicBezTo>
                  <a:cubicBezTo>
                    <a:pt x="47" y="132"/>
                    <a:pt x="47" y="132"/>
                    <a:pt x="47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200" y="28"/>
                    <a:pt x="200" y="28"/>
                    <a:pt x="200" y="28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4" y="32"/>
                    <a:pt x="380" y="96"/>
                    <a:pt x="392" y="96"/>
                  </a:cubicBezTo>
                  <a:cubicBezTo>
                    <a:pt x="404" y="96"/>
                    <a:pt x="516" y="104"/>
                    <a:pt x="516" y="104"/>
                  </a:cubicBezTo>
                  <a:cubicBezTo>
                    <a:pt x="516" y="104"/>
                    <a:pt x="520" y="152"/>
                    <a:pt x="532" y="152"/>
                  </a:cubicBezTo>
                  <a:cubicBezTo>
                    <a:pt x="544" y="152"/>
                    <a:pt x="624" y="112"/>
                    <a:pt x="624" y="112"/>
                  </a:cubicBezTo>
                  <a:cubicBezTo>
                    <a:pt x="728" y="208"/>
                    <a:pt x="728" y="208"/>
                    <a:pt x="728" y="208"/>
                  </a:cubicBezTo>
                  <a:cubicBezTo>
                    <a:pt x="728" y="208"/>
                    <a:pt x="720" y="260"/>
                    <a:pt x="772" y="320"/>
                  </a:cubicBezTo>
                  <a:cubicBezTo>
                    <a:pt x="779" y="328"/>
                    <a:pt x="786" y="336"/>
                    <a:pt x="792" y="343"/>
                  </a:cubicBezTo>
                  <a:cubicBezTo>
                    <a:pt x="833" y="391"/>
                    <a:pt x="860" y="424"/>
                    <a:pt x="860" y="424"/>
                  </a:cubicBezTo>
                  <a:cubicBezTo>
                    <a:pt x="860" y="424"/>
                    <a:pt x="862" y="428"/>
                    <a:pt x="864" y="435"/>
                  </a:cubicBezTo>
                  <a:lnTo>
                    <a:pt x="807" y="394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4" name="นครราชสีมา">
              <a:extLst>
                <a:ext uri="{FF2B5EF4-FFF2-40B4-BE49-F238E27FC236}">
                  <a16:creationId xmlns:a16="http://schemas.microsoft.com/office/drawing/2014/main" id="{07DDC751-455D-466C-AE1A-B1BF5636B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6434" y="2327175"/>
              <a:ext cx="652901" cy="630955"/>
            </a:xfrm>
            <a:custGeom>
              <a:avLst/>
              <a:gdLst>
                <a:gd name="T0" fmla="*/ 1554 w 1596"/>
                <a:gd name="T1" fmla="*/ 385 h 1548"/>
                <a:gd name="T2" fmla="*/ 1575 w 1596"/>
                <a:gd name="T3" fmla="*/ 552 h 1548"/>
                <a:gd name="T4" fmla="*/ 1513 w 1596"/>
                <a:gd name="T5" fmla="*/ 578 h 1548"/>
                <a:gd name="T6" fmla="*/ 1398 w 1596"/>
                <a:gd name="T7" fmla="*/ 662 h 1548"/>
                <a:gd name="T8" fmla="*/ 1398 w 1596"/>
                <a:gd name="T9" fmla="*/ 735 h 1548"/>
                <a:gd name="T10" fmla="*/ 1340 w 1596"/>
                <a:gd name="T11" fmla="*/ 808 h 1548"/>
                <a:gd name="T12" fmla="*/ 1236 w 1596"/>
                <a:gd name="T13" fmla="*/ 787 h 1548"/>
                <a:gd name="T14" fmla="*/ 1210 w 1596"/>
                <a:gd name="T15" fmla="*/ 865 h 1548"/>
                <a:gd name="T16" fmla="*/ 1153 w 1596"/>
                <a:gd name="T17" fmla="*/ 917 h 1548"/>
                <a:gd name="T18" fmla="*/ 1106 w 1596"/>
                <a:gd name="T19" fmla="*/ 923 h 1548"/>
                <a:gd name="T20" fmla="*/ 1132 w 1596"/>
                <a:gd name="T21" fmla="*/ 1011 h 1548"/>
                <a:gd name="T22" fmla="*/ 1158 w 1596"/>
                <a:gd name="T23" fmla="*/ 1136 h 1548"/>
                <a:gd name="T24" fmla="*/ 1247 w 1596"/>
                <a:gd name="T25" fmla="*/ 1199 h 1548"/>
                <a:gd name="T26" fmla="*/ 1215 w 1596"/>
                <a:gd name="T27" fmla="*/ 1262 h 1548"/>
                <a:gd name="T28" fmla="*/ 1222 w 1596"/>
                <a:gd name="T29" fmla="*/ 1326 h 1548"/>
                <a:gd name="T30" fmla="*/ 1294 w 1596"/>
                <a:gd name="T31" fmla="*/ 1361 h 1548"/>
                <a:gd name="T32" fmla="*/ 1194 w 1596"/>
                <a:gd name="T33" fmla="*/ 1475 h 1548"/>
                <a:gd name="T34" fmla="*/ 1106 w 1596"/>
                <a:gd name="T35" fmla="*/ 1512 h 1548"/>
                <a:gd name="T36" fmla="*/ 981 w 1596"/>
                <a:gd name="T37" fmla="*/ 1548 h 1548"/>
                <a:gd name="T38" fmla="*/ 896 w 1596"/>
                <a:gd name="T39" fmla="*/ 1512 h 1548"/>
                <a:gd name="T40" fmla="*/ 809 w 1596"/>
                <a:gd name="T41" fmla="*/ 1532 h 1548"/>
                <a:gd name="T42" fmla="*/ 652 w 1596"/>
                <a:gd name="T43" fmla="*/ 1361 h 1548"/>
                <a:gd name="T44" fmla="*/ 553 w 1596"/>
                <a:gd name="T45" fmla="*/ 1324 h 1548"/>
                <a:gd name="T46" fmla="*/ 469 w 1596"/>
                <a:gd name="T47" fmla="*/ 1361 h 1548"/>
                <a:gd name="T48" fmla="*/ 303 w 1596"/>
                <a:gd name="T49" fmla="*/ 1262 h 1548"/>
                <a:gd name="T50" fmla="*/ 235 w 1596"/>
                <a:gd name="T51" fmla="*/ 1254 h 1548"/>
                <a:gd name="T52" fmla="*/ 219 w 1596"/>
                <a:gd name="T53" fmla="*/ 1303 h 1548"/>
                <a:gd name="T54" fmla="*/ 169 w 1596"/>
                <a:gd name="T55" fmla="*/ 1265 h 1548"/>
                <a:gd name="T56" fmla="*/ 47 w 1596"/>
                <a:gd name="T57" fmla="*/ 1220 h 1548"/>
                <a:gd name="T58" fmla="*/ 5 w 1596"/>
                <a:gd name="T59" fmla="*/ 1142 h 1548"/>
                <a:gd name="T60" fmla="*/ 21 w 1596"/>
                <a:gd name="T61" fmla="*/ 1048 h 1548"/>
                <a:gd name="T62" fmla="*/ 10 w 1596"/>
                <a:gd name="T63" fmla="*/ 970 h 1548"/>
                <a:gd name="T64" fmla="*/ 141 w 1596"/>
                <a:gd name="T65" fmla="*/ 933 h 1548"/>
                <a:gd name="T66" fmla="*/ 198 w 1596"/>
                <a:gd name="T67" fmla="*/ 704 h 1548"/>
                <a:gd name="T68" fmla="*/ 188 w 1596"/>
                <a:gd name="T69" fmla="*/ 573 h 1548"/>
                <a:gd name="T70" fmla="*/ 190 w 1596"/>
                <a:gd name="T71" fmla="*/ 396 h 1548"/>
                <a:gd name="T72" fmla="*/ 266 w 1596"/>
                <a:gd name="T73" fmla="*/ 370 h 1548"/>
                <a:gd name="T74" fmla="*/ 295 w 1596"/>
                <a:gd name="T75" fmla="*/ 375 h 1548"/>
                <a:gd name="T76" fmla="*/ 339 w 1596"/>
                <a:gd name="T77" fmla="*/ 401 h 1548"/>
                <a:gd name="T78" fmla="*/ 501 w 1596"/>
                <a:gd name="T79" fmla="*/ 401 h 1548"/>
                <a:gd name="T80" fmla="*/ 589 w 1596"/>
                <a:gd name="T81" fmla="*/ 380 h 1548"/>
                <a:gd name="T82" fmla="*/ 657 w 1596"/>
                <a:gd name="T83" fmla="*/ 333 h 1548"/>
                <a:gd name="T84" fmla="*/ 788 w 1596"/>
                <a:gd name="T85" fmla="*/ 182 h 1548"/>
                <a:gd name="T86" fmla="*/ 861 w 1596"/>
                <a:gd name="T87" fmla="*/ 57 h 1548"/>
                <a:gd name="T88" fmla="*/ 970 w 1596"/>
                <a:gd name="T89" fmla="*/ 15 h 1548"/>
                <a:gd name="T90" fmla="*/ 1043 w 1596"/>
                <a:gd name="T91" fmla="*/ 72 h 1548"/>
                <a:gd name="T92" fmla="*/ 1074 w 1596"/>
                <a:gd name="T93" fmla="*/ 109 h 1548"/>
                <a:gd name="T94" fmla="*/ 1163 w 1596"/>
                <a:gd name="T95" fmla="*/ 72 h 1548"/>
                <a:gd name="T96" fmla="*/ 1247 w 1596"/>
                <a:gd name="T97" fmla="*/ 93 h 1548"/>
                <a:gd name="T98" fmla="*/ 1309 w 1596"/>
                <a:gd name="T99" fmla="*/ 78 h 1548"/>
                <a:gd name="T100" fmla="*/ 1351 w 1596"/>
                <a:gd name="T101" fmla="*/ 135 h 1548"/>
                <a:gd name="T102" fmla="*/ 1399 w 1596"/>
                <a:gd name="T103" fmla="*/ 143 h 1548"/>
                <a:gd name="T104" fmla="*/ 1440 w 1596"/>
                <a:gd name="T105" fmla="*/ 265 h 1548"/>
                <a:gd name="T106" fmla="*/ 1539 w 1596"/>
                <a:gd name="T107" fmla="*/ 297 h 1548"/>
                <a:gd name="T108" fmla="*/ 1596 w 1596"/>
                <a:gd name="T109" fmla="*/ 318 h 1548"/>
                <a:gd name="T110" fmla="*/ 1560 w 1596"/>
                <a:gd name="T111" fmla="*/ 365 h 1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96" h="1548">
                  <a:moveTo>
                    <a:pt x="1560" y="365"/>
                  </a:moveTo>
                  <a:cubicBezTo>
                    <a:pt x="1554" y="385"/>
                    <a:pt x="1554" y="385"/>
                    <a:pt x="1554" y="385"/>
                  </a:cubicBezTo>
                  <a:cubicBezTo>
                    <a:pt x="1575" y="422"/>
                    <a:pt x="1575" y="422"/>
                    <a:pt x="1575" y="422"/>
                  </a:cubicBezTo>
                  <a:cubicBezTo>
                    <a:pt x="1575" y="552"/>
                    <a:pt x="1575" y="552"/>
                    <a:pt x="1575" y="552"/>
                  </a:cubicBezTo>
                  <a:cubicBezTo>
                    <a:pt x="1565" y="568"/>
                    <a:pt x="1565" y="568"/>
                    <a:pt x="1565" y="568"/>
                  </a:cubicBezTo>
                  <a:cubicBezTo>
                    <a:pt x="1513" y="578"/>
                    <a:pt x="1513" y="578"/>
                    <a:pt x="1513" y="578"/>
                  </a:cubicBezTo>
                  <a:cubicBezTo>
                    <a:pt x="1455" y="599"/>
                    <a:pt x="1455" y="599"/>
                    <a:pt x="1455" y="599"/>
                  </a:cubicBezTo>
                  <a:cubicBezTo>
                    <a:pt x="1398" y="662"/>
                    <a:pt x="1398" y="662"/>
                    <a:pt x="1398" y="662"/>
                  </a:cubicBezTo>
                  <a:cubicBezTo>
                    <a:pt x="1413" y="698"/>
                    <a:pt x="1413" y="698"/>
                    <a:pt x="1413" y="698"/>
                  </a:cubicBezTo>
                  <a:cubicBezTo>
                    <a:pt x="1398" y="735"/>
                    <a:pt x="1398" y="735"/>
                    <a:pt x="1398" y="735"/>
                  </a:cubicBezTo>
                  <a:cubicBezTo>
                    <a:pt x="1351" y="756"/>
                    <a:pt x="1351" y="756"/>
                    <a:pt x="1351" y="756"/>
                  </a:cubicBezTo>
                  <a:cubicBezTo>
                    <a:pt x="1340" y="808"/>
                    <a:pt x="1340" y="808"/>
                    <a:pt x="1340" y="808"/>
                  </a:cubicBezTo>
                  <a:cubicBezTo>
                    <a:pt x="1262" y="803"/>
                    <a:pt x="1262" y="803"/>
                    <a:pt x="1262" y="803"/>
                  </a:cubicBezTo>
                  <a:cubicBezTo>
                    <a:pt x="1236" y="787"/>
                    <a:pt x="1236" y="787"/>
                    <a:pt x="1236" y="787"/>
                  </a:cubicBezTo>
                  <a:cubicBezTo>
                    <a:pt x="1194" y="823"/>
                    <a:pt x="1194" y="823"/>
                    <a:pt x="1194" y="823"/>
                  </a:cubicBezTo>
                  <a:cubicBezTo>
                    <a:pt x="1210" y="865"/>
                    <a:pt x="1210" y="865"/>
                    <a:pt x="1210" y="865"/>
                  </a:cubicBezTo>
                  <a:cubicBezTo>
                    <a:pt x="1189" y="917"/>
                    <a:pt x="1189" y="917"/>
                    <a:pt x="1189" y="917"/>
                  </a:cubicBezTo>
                  <a:cubicBezTo>
                    <a:pt x="1153" y="917"/>
                    <a:pt x="1153" y="917"/>
                    <a:pt x="1153" y="917"/>
                  </a:cubicBezTo>
                  <a:cubicBezTo>
                    <a:pt x="1127" y="897"/>
                    <a:pt x="1127" y="897"/>
                    <a:pt x="1127" y="897"/>
                  </a:cubicBezTo>
                  <a:cubicBezTo>
                    <a:pt x="1106" y="923"/>
                    <a:pt x="1106" y="923"/>
                    <a:pt x="1106" y="923"/>
                  </a:cubicBezTo>
                  <a:cubicBezTo>
                    <a:pt x="1142" y="970"/>
                    <a:pt x="1142" y="970"/>
                    <a:pt x="1142" y="970"/>
                  </a:cubicBezTo>
                  <a:cubicBezTo>
                    <a:pt x="1132" y="1011"/>
                    <a:pt x="1132" y="1011"/>
                    <a:pt x="1132" y="1011"/>
                  </a:cubicBezTo>
                  <a:cubicBezTo>
                    <a:pt x="1132" y="1105"/>
                    <a:pt x="1132" y="1105"/>
                    <a:pt x="1132" y="1105"/>
                  </a:cubicBezTo>
                  <a:cubicBezTo>
                    <a:pt x="1158" y="1136"/>
                    <a:pt x="1158" y="1136"/>
                    <a:pt x="1158" y="1136"/>
                  </a:cubicBezTo>
                  <a:cubicBezTo>
                    <a:pt x="1153" y="1189"/>
                    <a:pt x="1153" y="1189"/>
                    <a:pt x="1153" y="1189"/>
                  </a:cubicBezTo>
                  <a:cubicBezTo>
                    <a:pt x="1247" y="1199"/>
                    <a:pt x="1247" y="1199"/>
                    <a:pt x="1247" y="1199"/>
                  </a:cubicBezTo>
                  <a:cubicBezTo>
                    <a:pt x="1252" y="1236"/>
                    <a:pt x="1252" y="1236"/>
                    <a:pt x="1252" y="1236"/>
                  </a:cubicBezTo>
                  <a:cubicBezTo>
                    <a:pt x="1215" y="1262"/>
                    <a:pt x="1215" y="1262"/>
                    <a:pt x="1215" y="1262"/>
                  </a:cubicBezTo>
                  <a:cubicBezTo>
                    <a:pt x="1210" y="1309"/>
                    <a:pt x="1210" y="1309"/>
                    <a:pt x="1210" y="1309"/>
                  </a:cubicBezTo>
                  <a:cubicBezTo>
                    <a:pt x="1222" y="1326"/>
                    <a:pt x="1222" y="1326"/>
                    <a:pt x="1222" y="1326"/>
                  </a:cubicBezTo>
                  <a:cubicBezTo>
                    <a:pt x="1247" y="1361"/>
                    <a:pt x="1247" y="1361"/>
                    <a:pt x="1247" y="1361"/>
                  </a:cubicBezTo>
                  <a:cubicBezTo>
                    <a:pt x="1294" y="1361"/>
                    <a:pt x="1294" y="1361"/>
                    <a:pt x="1294" y="1361"/>
                  </a:cubicBezTo>
                  <a:cubicBezTo>
                    <a:pt x="1314" y="1392"/>
                    <a:pt x="1314" y="1392"/>
                    <a:pt x="1314" y="1392"/>
                  </a:cubicBezTo>
                  <a:cubicBezTo>
                    <a:pt x="1194" y="1475"/>
                    <a:pt x="1194" y="1475"/>
                    <a:pt x="1194" y="1475"/>
                  </a:cubicBezTo>
                  <a:cubicBezTo>
                    <a:pt x="1121" y="1481"/>
                    <a:pt x="1121" y="1481"/>
                    <a:pt x="1121" y="1481"/>
                  </a:cubicBezTo>
                  <a:cubicBezTo>
                    <a:pt x="1106" y="1512"/>
                    <a:pt x="1106" y="1512"/>
                    <a:pt x="1106" y="1512"/>
                  </a:cubicBezTo>
                  <a:cubicBezTo>
                    <a:pt x="1109" y="1515"/>
                    <a:pt x="1109" y="1515"/>
                    <a:pt x="1109" y="1515"/>
                  </a:cubicBezTo>
                  <a:cubicBezTo>
                    <a:pt x="981" y="1548"/>
                    <a:pt x="981" y="1548"/>
                    <a:pt x="981" y="1548"/>
                  </a:cubicBezTo>
                  <a:cubicBezTo>
                    <a:pt x="897" y="1512"/>
                    <a:pt x="897" y="1512"/>
                    <a:pt x="897" y="1512"/>
                  </a:cubicBezTo>
                  <a:cubicBezTo>
                    <a:pt x="896" y="1512"/>
                    <a:pt x="896" y="1512"/>
                    <a:pt x="896" y="1512"/>
                  </a:cubicBezTo>
                  <a:cubicBezTo>
                    <a:pt x="835" y="1548"/>
                    <a:pt x="835" y="1548"/>
                    <a:pt x="835" y="1548"/>
                  </a:cubicBezTo>
                  <a:cubicBezTo>
                    <a:pt x="809" y="1532"/>
                    <a:pt x="809" y="1532"/>
                    <a:pt x="809" y="1532"/>
                  </a:cubicBezTo>
                  <a:cubicBezTo>
                    <a:pt x="668" y="1439"/>
                    <a:pt x="668" y="1439"/>
                    <a:pt x="668" y="1439"/>
                  </a:cubicBezTo>
                  <a:cubicBezTo>
                    <a:pt x="652" y="1361"/>
                    <a:pt x="652" y="1361"/>
                    <a:pt x="652" y="1361"/>
                  </a:cubicBezTo>
                  <a:cubicBezTo>
                    <a:pt x="595" y="1361"/>
                    <a:pt x="595" y="1361"/>
                    <a:pt x="595" y="1361"/>
                  </a:cubicBezTo>
                  <a:cubicBezTo>
                    <a:pt x="553" y="1324"/>
                    <a:pt x="553" y="1324"/>
                    <a:pt x="553" y="1324"/>
                  </a:cubicBezTo>
                  <a:cubicBezTo>
                    <a:pt x="506" y="1324"/>
                    <a:pt x="506" y="1324"/>
                    <a:pt x="506" y="1324"/>
                  </a:cubicBezTo>
                  <a:cubicBezTo>
                    <a:pt x="469" y="1361"/>
                    <a:pt x="469" y="1361"/>
                    <a:pt x="469" y="1361"/>
                  </a:cubicBezTo>
                  <a:cubicBezTo>
                    <a:pt x="370" y="1256"/>
                    <a:pt x="370" y="1256"/>
                    <a:pt x="370" y="1256"/>
                  </a:cubicBezTo>
                  <a:cubicBezTo>
                    <a:pt x="303" y="1262"/>
                    <a:pt x="303" y="1262"/>
                    <a:pt x="303" y="1262"/>
                  </a:cubicBezTo>
                  <a:cubicBezTo>
                    <a:pt x="266" y="1241"/>
                    <a:pt x="266" y="1241"/>
                    <a:pt x="266" y="1241"/>
                  </a:cubicBezTo>
                  <a:cubicBezTo>
                    <a:pt x="235" y="1254"/>
                    <a:pt x="235" y="1254"/>
                    <a:pt x="235" y="1254"/>
                  </a:cubicBezTo>
                  <a:cubicBezTo>
                    <a:pt x="230" y="1256"/>
                    <a:pt x="230" y="1256"/>
                    <a:pt x="230" y="1256"/>
                  </a:cubicBezTo>
                  <a:cubicBezTo>
                    <a:pt x="219" y="1303"/>
                    <a:pt x="219" y="1303"/>
                    <a:pt x="219" y="1303"/>
                  </a:cubicBezTo>
                  <a:cubicBezTo>
                    <a:pt x="177" y="1272"/>
                    <a:pt x="177" y="1272"/>
                    <a:pt x="177" y="1272"/>
                  </a:cubicBezTo>
                  <a:cubicBezTo>
                    <a:pt x="169" y="1265"/>
                    <a:pt x="169" y="1265"/>
                    <a:pt x="169" y="1265"/>
                  </a:cubicBezTo>
                  <a:cubicBezTo>
                    <a:pt x="89" y="1199"/>
                    <a:pt x="89" y="1199"/>
                    <a:pt x="89" y="1199"/>
                  </a:cubicBezTo>
                  <a:cubicBezTo>
                    <a:pt x="47" y="1220"/>
                    <a:pt x="47" y="1220"/>
                    <a:pt x="47" y="1220"/>
                  </a:cubicBezTo>
                  <a:cubicBezTo>
                    <a:pt x="0" y="1173"/>
                    <a:pt x="0" y="1173"/>
                    <a:pt x="0" y="1173"/>
                  </a:cubicBezTo>
                  <a:cubicBezTo>
                    <a:pt x="5" y="1142"/>
                    <a:pt x="5" y="1142"/>
                    <a:pt x="5" y="1142"/>
                  </a:cubicBezTo>
                  <a:cubicBezTo>
                    <a:pt x="26" y="1116"/>
                    <a:pt x="26" y="1116"/>
                    <a:pt x="26" y="1116"/>
                  </a:cubicBezTo>
                  <a:cubicBezTo>
                    <a:pt x="21" y="1048"/>
                    <a:pt x="21" y="1048"/>
                    <a:pt x="21" y="1048"/>
                  </a:cubicBezTo>
                  <a:cubicBezTo>
                    <a:pt x="0" y="996"/>
                    <a:pt x="0" y="996"/>
                    <a:pt x="0" y="996"/>
                  </a:cubicBezTo>
                  <a:cubicBezTo>
                    <a:pt x="10" y="970"/>
                    <a:pt x="10" y="970"/>
                    <a:pt x="10" y="970"/>
                  </a:cubicBezTo>
                  <a:cubicBezTo>
                    <a:pt x="89" y="990"/>
                    <a:pt x="89" y="990"/>
                    <a:pt x="89" y="990"/>
                  </a:cubicBezTo>
                  <a:cubicBezTo>
                    <a:pt x="141" y="933"/>
                    <a:pt x="141" y="933"/>
                    <a:pt x="141" y="933"/>
                  </a:cubicBezTo>
                  <a:cubicBezTo>
                    <a:pt x="235" y="876"/>
                    <a:pt x="235" y="876"/>
                    <a:pt x="235" y="876"/>
                  </a:cubicBezTo>
                  <a:cubicBezTo>
                    <a:pt x="198" y="704"/>
                    <a:pt x="198" y="704"/>
                    <a:pt x="198" y="704"/>
                  </a:cubicBezTo>
                  <a:cubicBezTo>
                    <a:pt x="190" y="602"/>
                    <a:pt x="190" y="602"/>
                    <a:pt x="190" y="602"/>
                  </a:cubicBezTo>
                  <a:cubicBezTo>
                    <a:pt x="188" y="573"/>
                    <a:pt x="188" y="573"/>
                    <a:pt x="188" y="573"/>
                  </a:cubicBezTo>
                  <a:cubicBezTo>
                    <a:pt x="183" y="458"/>
                    <a:pt x="183" y="458"/>
                    <a:pt x="183" y="458"/>
                  </a:cubicBezTo>
                  <a:cubicBezTo>
                    <a:pt x="190" y="396"/>
                    <a:pt x="190" y="396"/>
                    <a:pt x="190" y="396"/>
                  </a:cubicBezTo>
                  <a:cubicBezTo>
                    <a:pt x="209" y="401"/>
                    <a:pt x="209" y="401"/>
                    <a:pt x="209" y="401"/>
                  </a:cubicBezTo>
                  <a:cubicBezTo>
                    <a:pt x="266" y="370"/>
                    <a:pt x="266" y="370"/>
                    <a:pt x="266" y="370"/>
                  </a:cubicBezTo>
                  <a:cubicBezTo>
                    <a:pt x="287" y="370"/>
                    <a:pt x="287" y="370"/>
                    <a:pt x="287" y="370"/>
                  </a:cubicBezTo>
                  <a:cubicBezTo>
                    <a:pt x="295" y="375"/>
                    <a:pt x="295" y="375"/>
                    <a:pt x="295" y="375"/>
                  </a:cubicBezTo>
                  <a:cubicBezTo>
                    <a:pt x="295" y="375"/>
                    <a:pt x="295" y="375"/>
                    <a:pt x="295" y="375"/>
                  </a:cubicBezTo>
                  <a:cubicBezTo>
                    <a:pt x="339" y="401"/>
                    <a:pt x="339" y="401"/>
                    <a:pt x="339" y="401"/>
                  </a:cubicBezTo>
                  <a:cubicBezTo>
                    <a:pt x="438" y="385"/>
                    <a:pt x="438" y="385"/>
                    <a:pt x="438" y="385"/>
                  </a:cubicBezTo>
                  <a:cubicBezTo>
                    <a:pt x="501" y="401"/>
                    <a:pt x="501" y="401"/>
                    <a:pt x="501" y="401"/>
                  </a:cubicBezTo>
                  <a:cubicBezTo>
                    <a:pt x="537" y="380"/>
                    <a:pt x="537" y="380"/>
                    <a:pt x="537" y="380"/>
                  </a:cubicBezTo>
                  <a:cubicBezTo>
                    <a:pt x="589" y="380"/>
                    <a:pt x="589" y="380"/>
                    <a:pt x="589" y="380"/>
                  </a:cubicBezTo>
                  <a:cubicBezTo>
                    <a:pt x="642" y="370"/>
                    <a:pt x="642" y="370"/>
                    <a:pt x="642" y="370"/>
                  </a:cubicBezTo>
                  <a:cubicBezTo>
                    <a:pt x="657" y="333"/>
                    <a:pt x="657" y="333"/>
                    <a:pt x="657" y="333"/>
                  </a:cubicBezTo>
                  <a:cubicBezTo>
                    <a:pt x="746" y="307"/>
                    <a:pt x="746" y="307"/>
                    <a:pt x="746" y="307"/>
                  </a:cubicBezTo>
                  <a:cubicBezTo>
                    <a:pt x="788" y="182"/>
                    <a:pt x="788" y="182"/>
                    <a:pt x="788" y="182"/>
                  </a:cubicBezTo>
                  <a:cubicBezTo>
                    <a:pt x="861" y="114"/>
                    <a:pt x="861" y="114"/>
                    <a:pt x="861" y="114"/>
                  </a:cubicBezTo>
                  <a:cubicBezTo>
                    <a:pt x="861" y="57"/>
                    <a:pt x="861" y="57"/>
                    <a:pt x="861" y="57"/>
                  </a:cubicBezTo>
                  <a:cubicBezTo>
                    <a:pt x="944" y="57"/>
                    <a:pt x="944" y="57"/>
                    <a:pt x="944" y="57"/>
                  </a:cubicBezTo>
                  <a:cubicBezTo>
                    <a:pt x="970" y="15"/>
                    <a:pt x="970" y="15"/>
                    <a:pt x="970" y="15"/>
                  </a:cubicBezTo>
                  <a:cubicBezTo>
                    <a:pt x="1016" y="0"/>
                    <a:pt x="1016" y="0"/>
                    <a:pt x="1016" y="0"/>
                  </a:cubicBezTo>
                  <a:cubicBezTo>
                    <a:pt x="1043" y="72"/>
                    <a:pt x="1043" y="72"/>
                    <a:pt x="1043" y="72"/>
                  </a:cubicBezTo>
                  <a:cubicBezTo>
                    <a:pt x="1064" y="83"/>
                    <a:pt x="1064" y="83"/>
                    <a:pt x="1064" y="83"/>
                  </a:cubicBezTo>
                  <a:cubicBezTo>
                    <a:pt x="1074" y="109"/>
                    <a:pt x="1074" y="109"/>
                    <a:pt x="1074" y="109"/>
                  </a:cubicBezTo>
                  <a:cubicBezTo>
                    <a:pt x="1137" y="93"/>
                    <a:pt x="1137" y="93"/>
                    <a:pt x="1137" y="93"/>
                  </a:cubicBezTo>
                  <a:cubicBezTo>
                    <a:pt x="1163" y="72"/>
                    <a:pt x="1163" y="72"/>
                    <a:pt x="1163" y="72"/>
                  </a:cubicBezTo>
                  <a:cubicBezTo>
                    <a:pt x="1189" y="88"/>
                    <a:pt x="1189" y="88"/>
                    <a:pt x="1189" y="88"/>
                  </a:cubicBezTo>
                  <a:cubicBezTo>
                    <a:pt x="1247" y="93"/>
                    <a:pt x="1247" y="93"/>
                    <a:pt x="1247" y="93"/>
                  </a:cubicBezTo>
                  <a:cubicBezTo>
                    <a:pt x="1267" y="78"/>
                    <a:pt x="1267" y="78"/>
                    <a:pt x="1267" y="78"/>
                  </a:cubicBezTo>
                  <a:cubicBezTo>
                    <a:pt x="1309" y="78"/>
                    <a:pt x="1309" y="78"/>
                    <a:pt x="1309" y="78"/>
                  </a:cubicBezTo>
                  <a:cubicBezTo>
                    <a:pt x="1340" y="99"/>
                    <a:pt x="1340" y="99"/>
                    <a:pt x="1340" y="99"/>
                  </a:cubicBezTo>
                  <a:cubicBezTo>
                    <a:pt x="1351" y="135"/>
                    <a:pt x="1351" y="135"/>
                    <a:pt x="1351" y="135"/>
                  </a:cubicBezTo>
                  <a:cubicBezTo>
                    <a:pt x="1387" y="135"/>
                    <a:pt x="1387" y="135"/>
                    <a:pt x="1387" y="135"/>
                  </a:cubicBezTo>
                  <a:cubicBezTo>
                    <a:pt x="1387" y="135"/>
                    <a:pt x="1393" y="139"/>
                    <a:pt x="1399" y="143"/>
                  </a:cubicBezTo>
                  <a:cubicBezTo>
                    <a:pt x="1408" y="234"/>
                    <a:pt x="1408" y="234"/>
                    <a:pt x="1408" y="234"/>
                  </a:cubicBezTo>
                  <a:cubicBezTo>
                    <a:pt x="1440" y="265"/>
                    <a:pt x="1440" y="265"/>
                    <a:pt x="1440" y="265"/>
                  </a:cubicBezTo>
                  <a:cubicBezTo>
                    <a:pt x="1513" y="271"/>
                    <a:pt x="1513" y="271"/>
                    <a:pt x="1513" y="271"/>
                  </a:cubicBezTo>
                  <a:cubicBezTo>
                    <a:pt x="1539" y="297"/>
                    <a:pt x="1539" y="297"/>
                    <a:pt x="1539" y="297"/>
                  </a:cubicBezTo>
                  <a:cubicBezTo>
                    <a:pt x="1570" y="302"/>
                    <a:pt x="1570" y="302"/>
                    <a:pt x="1570" y="302"/>
                  </a:cubicBezTo>
                  <a:cubicBezTo>
                    <a:pt x="1596" y="318"/>
                    <a:pt x="1596" y="318"/>
                    <a:pt x="1596" y="318"/>
                  </a:cubicBezTo>
                  <a:cubicBezTo>
                    <a:pt x="1596" y="354"/>
                    <a:pt x="1596" y="354"/>
                    <a:pt x="1596" y="354"/>
                  </a:cubicBezTo>
                  <a:lnTo>
                    <a:pt x="1560" y="365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5" name="นครพนม">
              <a:extLst>
                <a:ext uri="{FF2B5EF4-FFF2-40B4-BE49-F238E27FC236}">
                  <a16:creationId xmlns:a16="http://schemas.microsoft.com/office/drawing/2014/main" id="{B986B8A3-7A78-440C-8F43-7E8FE9010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9618" y="1493218"/>
              <a:ext cx="292617" cy="464529"/>
            </a:xfrm>
            <a:custGeom>
              <a:avLst/>
              <a:gdLst>
                <a:gd name="T0" fmla="*/ 648 w 716"/>
                <a:gd name="T1" fmla="*/ 942 h 1137"/>
                <a:gd name="T2" fmla="*/ 680 w 716"/>
                <a:gd name="T3" fmla="*/ 1090 h 1137"/>
                <a:gd name="T4" fmla="*/ 653 w 716"/>
                <a:gd name="T5" fmla="*/ 1116 h 1137"/>
                <a:gd name="T6" fmla="*/ 616 w 716"/>
                <a:gd name="T7" fmla="*/ 1137 h 1137"/>
                <a:gd name="T8" fmla="*/ 553 w 716"/>
                <a:gd name="T9" fmla="*/ 1069 h 1137"/>
                <a:gd name="T10" fmla="*/ 444 w 716"/>
                <a:gd name="T11" fmla="*/ 1101 h 1137"/>
                <a:gd name="T12" fmla="*/ 371 w 716"/>
                <a:gd name="T13" fmla="*/ 1059 h 1137"/>
                <a:gd name="T14" fmla="*/ 298 w 716"/>
                <a:gd name="T15" fmla="*/ 1095 h 1137"/>
                <a:gd name="T16" fmla="*/ 229 w 716"/>
                <a:gd name="T17" fmla="*/ 1040 h 1137"/>
                <a:gd name="T18" fmla="*/ 282 w 716"/>
                <a:gd name="T19" fmla="*/ 1002 h 1137"/>
                <a:gd name="T20" fmla="*/ 329 w 716"/>
                <a:gd name="T21" fmla="*/ 948 h 1137"/>
                <a:gd name="T22" fmla="*/ 350 w 716"/>
                <a:gd name="T23" fmla="*/ 913 h 1137"/>
                <a:gd name="T24" fmla="*/ 334 w 716"/>
                <a:gd name="T25" fmla="*/ 850 h 1137"/>
                <a:gd name="T26" fmla="*/ 345 w 716"/>
                <a:gd name="T27" fmla="*/ 793 h 1137"/>
                <a:gd name="T28" fmla="*/ 386 w 716"/>
                <a:gd name="T29" fmla="*/ 704 h 1137"/>
                <a:gd name="T30" fmla="*/ 381 w 716"/>
                <a:gd name="T31" fmla="*/ 626 h 1137"/>
                <a:gd name="T32" fmla="*/ 381 w 716"/>
                <a:gd name="T33" fmla="*/ 553 h 1137"/>
                <a:gd name="T34" fmla="*/ 199 w 716"/>
                <a:gd name="T35" fmla="*/ 563 h 1137"/>
                <a:gd name="T36" fmla="*/ 141 w 716"/>
                <a:gd name="T37" fmla="*/ 579 h 1137"/>
                <a:gd name="T38" fmla="*/ 89 w 716"/>
                <a:gd name="T39" fmla="*/ 574 h 1137"/>
                <a:gd name="T40" fmla="*/ 21 w 716"/>
                <a:gd name="T41" fmla="*/ 501 h 1137"/>
                <a:gd name="T42" fmla="*/ 37 w 716"/>
                <a:gd name="T43" fmla="*/ 433 h 1137"/>
                <a:gd name="T44" fmla="*/ 42 w 716"/>
                <a:gd name="T45" fmla="*/ 381 h 1137"/>
                <a:gd name="T46" fmla="*/ 68 w 716"/>
                <a:gd name="T47" fmla="*/ 344 h 1137"/>
                <a:gd name="T48" fmla="*/ 73 w 716"/>
                <a:gd name="T49" fmla="*/ 282 h 1137"/>
                <a:gd name="T50" fmla="*/ 2 w 716"/>
                <a:gd name="T51" fmla="*/ 206 h 1137"/>
                <a:gd name="T52" fmla="*/ 0 w 716"/>
                <a:gd name="T53" fmla="*/ 151 h 1137"/>
                <a:gd name="T54" fmla="*/ 100 w 716"/>
                <a:gd name="T55" fmla="*/ 151 h 1137"/>
                <a:gd name="T56" fmla="*/ 110 w 716"/>
                <a:gd name="T57" fmla="*/ 26 h 1137"/>
                <a:gd name="T58" fmla="*/ 204 w 716"/>
                <a:gd name="T59" fmla="*/ 41 h 1137"/>
                <a:gd name="T60" fmla="*/ 324 w 716"/>
                <a:gd name="T61" fmla="*/ 194 h 1137"/>
                <a:gd name="T62" fmla="*/ 632 w 716"/>
                <a:gd name="T63" fmla="*/ 470 h 1137"/>
                <a:gd name="T64" fmla="*/ 716 w 716"/>
                <a:gd name="T65" fmla="*/ 797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6" h="1137">
                  <a:moveTo>
                    <a:pt x="716" y="799"/>
                  </a:moveTo>
                  <a:cubicBezTo>
                    <a:pt x="648" y="942"/>
                    <a:pt x="648" y="942"/>
                    <a:pt x="648" y="942"/>
                  </a:cubicBezTo>
                  <a:cubicBezTo>
                    <a:pt x="651" y="953"/>
                    <a:pt x="651" y="953"/>
                    <a:pt x="651" y="953"/>
                  </a:cubicBezTo>
                  <a:cubicBezTo>
                    <a:pt x="680" y="1090"/>
                    <a:pt x="680" y="1090"/>
                    <a:pt x="680" y="1090"/>
                  </a:cubicBezTo>
                  <a:cubicBezTo>
                    <a:pt x="652" y="1114"/>
                    <a:pt x="652" y="1114"/>
                    <a:pt x="652" y="1114"/>
                  </a:cubicBezTo>
                  <a:cubicBezTo>
                    <a:pt x="653" y="1116"/>
                    <a:pt x="653" y="1116"/>
                    <a:pt x="653" y="1116"/>
                  </a:cubicBezTo>
                  <a:cubicBezTo>
                    <a:pt x="637" y="1111"/>
                    <a:pt x="637" y="1111"/>
                    <a:pt x="637" y="1111"/>
                  </a:cubicBezTo>
                  <a:cubicBezTo>
                    <a:pt x="616" y="1137"/>
                    <a:pt x="616" y="1137"/>
                    <a:pt x="616" y="1137"/>
                  </a:cubicBezTo>
                  <a:cubicBezTo>
                    <a:pt x="579" y="1132"/>
                    <a:pt x="579" y="1132"/>
                    <a:pt x="579" y="1132"/>
                  </a:cubicBezTo>
                  <a:cubicBezTo>
                    <a:pt x="553" y="1069"/>
                    <a:pt x="553" y="1069"/>
                    <a:pt x="553" y="1069"/>
                  </a:cubicBezTo>
                  <a:cubicBezTo>
                    <a:pt x="491" y="1069"/>
                    <a:pt x="491" y="1069"/>
                    <a:pt x="491" y="1069"/>
                  </a:cubicBezTo>
                  <a:cubicBezTo>
                    <a:pt x="491" y="1069"/>
                    <a:pt x="454" y="1101"/>
                    <a:pt x="444" y="1101"/>
                  </a:cubicBezTo>
                  <a:cubicBezTo>
                    <a:pt x="433" y="1101"/>
                    <a:pt x="413" y="1069"/>
                    <a:pt x="413" y="1069"/>
                  </a:cubicBezTo>
                  <a:cubicBezTo>
                    <a:pt x="371" y="1059"/>
                    <a:pt x="371" y="1059"/>
                    <a:pt x="371" y="1059"/>
                  </a:cubicBezTo>
                  <a:cubicBezTo>
                    <a:pt x="334" y="1075"/>
                    <a:pt x="334" y="1075"/>
                    <a:pt x="334" y="1075"/>
                  </a:cubicBezTo>
                  <a:cubicBezTo>
                    <a:pt x="298" y="1095"/>
                    <a:pt x="298" y="1095"/>
                    <a:pt x="298" y="1095"/>
                  </a:cubicBezTo>
                  <a:cubicBezTo>
                    <a:pt x="246" y="1080"/>
                    <a:pt x="246" y="1080"/>
                    <a:pt x="246" y="1080"/>
                  </a:cubicBezTo>
                  <a:cubicBezTo>
                    <a:pt x="229" y="1040"/>
                    <a:pt x="229" y="1040"/>
                    <a:pt x="229" y="1040"/>
                  </a:cubicBezTo>
                  <a:cubicBezTo>
                    <a:pt x="230" y="1038"/>
                    <a:pt x="230" y="1038"/>
                    <a:pt x="230" y="1038"/>
                  </a:cubicBezTo>
                  <a:cubicBezTo>
                    <a:pt x="282" y="1002"/>
                    <a:pt x="282" y="1002"/>
                    <a:pt x="282" y="1002"/>
                  </a:cubicBezTo>
                  <a:cubicBezTo>
                    <a:pt x="287" y="970"/>
                    <a:pt x="287" y="970"/>
                    <a:pt x="287" y="970"/>
                  </a:cubicBezTo>
                  <a:cubicBezTo>
                    <a:pt x="329" y="948"/>
                    <a:pt x="329" y="948"/>
                    <a:pt x="329" y="948"/>
                  </a:cubicBezTo>
                  <a:cubicBezTo>
                    <a:pt x="345" y="939"/>
                    <a:pt x="345" y="939"/>
                    <a:pt x="345" y="939"/>
                  </a:cubicBezTo>
                  <a:cubicBezTo>
                    <a:pt x="350" y="913"/>
                    <a:pt x="350" y="913"/>
                    <a:pt x="350" y="913"/>
                  </a:cubicBezTo>
                  <a:cubicBezTo>
                    <a:pt x="319" y="887"/>
                    <a:pt x="319" y="887"/>
                    <a:pt x="319" y="887"/>
                  </a:cubicBezTo>
                  <a:cubicBezTo>
                    <a:pt x="334" y="850"/>
                    <a:pt x="334" y="850"/>
                    <a:pt x="334" y="850"/>
                  </a:cubicBezTo>
                  <a:cubicBezTo>
                    <a:pt x="366" y="824"/>
                    <a:pt x="366" y="824"/>
                    <a:pt x="366" y="824"/>
                  </a:cubicBezTo>
                  <a:cubicBezTo>
                    <a:pt x="345" y="793"/>
                    <a:pt x="345" y="793"/>
                    <a:pt x="345" y="793"/>
                  </a:cubicBezTo>
                  <a:cubicBezTo>
                    <a:pt x="386" y="751"/>
                    <a:pt x="386" y="751"/>
                    <a:pt x="386" y="751"/>
                  </a:cubicBezTo>
                  <a:cubicBezTo>
                    <a:pt x="386" y="704"/>
                    <a:pt x="386" y="704"/>
                    <a:pt x="386" y="704"/>
                  </a:cubicBezTo>
                  <a:cubicBezTo>
                    <a:pt x="366" y="683"/>
                    <a:pt x="366" y="683"/>
                    <a:pt x="366" y="683"/>
                  </a:cubicBezTo>
                  <a:cubicBezTo>
                    <a:pt x="381" y="626"/>
                    <a:pt x="381" y="626"/>
                    <a:pt x="381" y="626"/>
                  </a:cubicBezTo>
                  <a:cubicBezTo>
                    <a:pt x="366" y="600"/>
                    <a:pt x="366" y="600"/>
                    <a:pt x="366" y="600"/>
                  </a:cubicBezTo>
                  <a:cubicBezTo>
                    <a:pt x="381" y="553"/>
                    <a:pt x="381" y="553"/>
                    <a:pt x="381" y="553"/>
                  </a:cubicBezTo>
                  <a:cubicBezTo>
                    <a:pt x="256" y="548"/>
                    <a:pt x="256" y="548"/>
                    <a:pt x="256" y="548"/>
                  </a:cubicBezTo>
                  <a:cubicBezTo>
                    <a:pt x="256" y="548"/>
                    <a:pt x="209" y="563"/>
                    <a:pt x="199" y="563"/>
                  </a:cubicBezTo>
                  <a:cubicBezTo>
                    <a:pt x="188" y="563"/>
                    <a:pt x="162" y="548"/>
                    <a:pt x="162" y="548"/>
                  </a:cubicBezTo>
                  <a:cubicBezTo>
                    <a:pt x="141" y="579"/>
                    <a:pt x="141" y="579"/>
                    <a:pt x="141" y="579"/>
                  </a:cubicBezTo>
                  <a:cubicBezTo>
                    <a:pt x="115" y="584"/>
                    <a:pt x="115" y="584"/>
                    <a:pt x="115" y="584"/>
                  </a:cubicBezTo>
                  <a:cubicBezTo>
                    <a:pt x="89" y="574"/>
                    <a:pt x="89" y="574"/>
                    <a:pt x="89" y="574"/>
                  </a:cubicBezTo>
                  <a:cubicBezTo>
                    <a:pt x="58" y="579"/>
                    <a:pt x="58" y="579"/>
                    <a:pt x="58" y="579"/>
                  </a:cubicBezTo>
                  <a:cubicBezTo>
                    <a:pt x="21" y="501"/>
                    <a:pt x="21" y="501"/>
                    <a:pt x="21" y="501"/>
                  </a:cubicBezTo>
                  <a:cubicBezTo>
                    <a:pt x="37" y="470"/>
                    <a:pt x="37" y="470"/>
                    <a:pt x="37" y="470"/>
                  </a:cubicBezTo>
                  <a:cubicBezTo>
                    <a:pt x="37" y="433"/>
                    <a:pt x="37" y="433"/>
                    <a:pt x="37" y="433"/>
                  </a:cubicBezTo>
                  <a:cubicBezTo>
                    <a:pt x="58" y="417"/>
                    <a:pt x="58" y="417"/>
                    <a:pt x="58" y="417"/>
                  </a:cubicBezTo>
                  <a:cubicBezTo>
                    <a:pt x="42" y="381"/>
                    <a:pt x="42" y="381"/>
                    <a:pt x="42" y="381"/>
                  </a:cubicBezTo>
                  <a:cubicBezTo>
                    <a:pt x="42" y="344"/>
                    <a:pt x="42" y="344"/>
                    <a:pt x="42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73" y="324"/>
                    <a:pt x="73" y="324"/>
                    <a:pt x="73" y="324"/>
                  </a:cubicBezTo>
                  <a:cubicBezTo>
                    <a:pt x="73" y="282"/>
                    <a:pt x="73" y="282"/>
                    <a:pt x="73" y="282"/>
                  </a:cubicBezTo>
                  <a:cubicBezTo>
                    <a:pt x="47" y="235"/>
                    <a:pt x="47" y="235"/>
                    <a:pt x="47" y="235"/>
                  </a:cubicBezTo>
                  <a:cubicBezTo>
                    <a:pt x="2" y="206"/>
                    <a:pt x="2" y="206"/>
                    <a:pt x="2" y="206"/>
                  </a:cubicBezTo>
                  <a:cubicBezTo>
                    <a:pt x="16" y="188"/>
                    <a:pt x="16" y="188"/>
                    <a:pt x="16" y="188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1"/>
                    <a:pt x="37" y="94"/>
                    <a:pt x="42" y="94"/>
                  </a:cubicBezTo>
                  <a:cubicBezTo>
                    <a:pt x="47" y="94"/>
                    <a:pt x="100" y="151"/>
                    <a:pt x="100" y="151"/>
                  </a:cubicBezTo>
                  <a:cubicBezTo>
                    <a:pt x="100" y="151"/>
                    <a:pt x="131" y="115"/>
                    <a:pt x="131" y="99"/>
                  </a:cubicBezTo>
                  <a:cubicBezTo>
                    <a:pt x="131" y="84"/>
                    <a:pt x="110" y="26"/>
                    <a:pt x="110" y="26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204" y="41"/>
                    <a:pt x="204" y="41"/>
                    <a:pt x="204" y="41"/>
                  </a:cubicBezTo>
                  <a:cubicBezTo>
                    <a:pt x="215" y="73"/>
                    <a:pt x="246" y="161"/>
                    <a:pt x="252" y="158"/>
                  </a:cubicBezTo>
                  <a:cubicBezTo>
                    <a:pt x="260" y="154"/>
                    <a:pt x="324" y="194"/>
                    <a:pt x="324" y="194"/>
                  </a:cubicBezTo>
                  <a:cubicBezTo>
                    <a:pt x="416" y="338"/>
                    <a:pt x="416" y="338"/>
                    <a:pt x="416" y="338"/>
                  </a:cubicBezTo>
                  <a:cubicBezTo>
                    <a:pt x="632" y="470"/>
                    <a:pt x="632" y="470"/>
                    <a:pt x="632" y="470"/>
                  </a:cubicBezTo>
                  <a:cubicBezTo>
                    <a:pt x="632" y="470"/>
                    <a:pt x="700" y="566"/>
                    <a:pt x="708" y="574"/>
                  </a:cubicBezTo>
                  <a:cubicBezTo>
                    <a:pt x="716" y="582"/>
                    <a:pt x="716" y="781"/>
                    <a:pt x="716" y="797"/>
                  </a:cubicBezTo>
                  <a:cubicBezTo>
                    <a:pt x="716" y="798"/>
                    <a:pt x="716" y="798"/>
                    <a:pt x="716" y="799"/>
                  </a:cubicBezTo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6" name="ชัยภูมิ">
              <a:extLst>
                <a:ext uri="{FF2B5EF4-FFF2-40B4-BE49-F238E27FC236}">
                  <a16:creationId xmlns:a16="http://schemas.microsoft.com/office/drawing/2014/main" id="{E95DC2B6-6C22-471F-A8AF-9DDF5CCB2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7642" y="1994324"/>
              <a:ext cx="407835" cy="495620"/>
            </a:xfrm>
            <a:custGeom>
              <a:avLst/>
              <a:gdLst>
                <a:gd name="T0" fmla="*/ 845 w 996"/>
                <a:gd name="T1" fmla="*/ 568 h 1215"/>
                <a:gd name="T2" fmla="*/ 887 w 996"/>
                <a:gd name="T3" fmla="*/ 615 h 1215"/>
                <a:gd name="T4" fmla="*/ 934 w 996"/>
                <a:gd name="T5" fmla="*/ 641 h 1215"/>
                <a:gd name="T6" fmla="*/ 918 w 996"/>
                <a:gd name="T7" fmla="*/ 704 h 1215"/>
                <a:gd name="T8" fmla="*/ 891 w 996"/>
                <a:gd name="T9" fmla="*/ 814 h 1215"/>
                <a:gd name="T10" fmla="*/ 819 w 996"/>
                <a:gd name="T11" fmla="*/ 871 h 1215"/>
                <a:gd name="T12" fmla="*/ 736 w 996"/>
                <a:gd name="T13" fmla="*/ 928 h 1215"/>
                <a:gd name="T14" fmla="*/ 621 w 996"/>
                <a:gd name="T15" fmla="*/ 1121 h 1215"/>
                <a:gd name="T16" fmla="*/ 517 w 996"/>
                <a:gd name="T17" fmla="*/ 1184 h 1215"/>
                <a:gd name="T18" fmla="*/ 412 w 996"/>
                <a:gd name="T19" fmla="*/ 1194 h 1215"/>
                <a:gd name="T20" fmla="*/ 313 w 996"/>
                <a:gd name="T21" fmla="*/ 1199 h 1215"/>
                <a:gd name="T22" fmla="*/ 170 w 996"/>
                <a:gd name="T23" fmla="*/ 1189 h 1215"/>
                <a:gd name="T24" fmla="*/ 162 w 996"/>
                <a:gd name="T25" fmla="*/ 1184 h 1215"/>
                <a:gd name="T26" fmla="*/ 84 w 996"/>
                <a:gd name="T27" fmla="*/ 1215 h 1215"/>
                <a:gd name="T28" fmla="*/ 47 w 996"/>
                <a:gd name="T29" fmla="*/ 1205 h 1215"/>
                <a:gd name="T30" fmla="*/ 26 w 996"/>
                <a:gd name="T31" fmla="*/ 1038 h 1215"/>
                <a:gd name="T32" fmla="*/ 52 w 996"/>
                <a:gd name="T33" fmla="*/ 876 h 1215"/>
                <a:gd name="T34" fmla="*/ 16 w 996"/>
                <a:gd name="T35" fmla="*/ 860 h 1215"/>
                <a:gd name="T36" fmla="*/ 13 w 996"/>
                <a:gd name="T37" fmla="*/ 769 h 1215"/>
                <a:gd name="T38" fmla="*/ 47 w 996"/>
                <a:gd name="T39" fmla="*/ 735 h 1215"/>
                <a:gd name="T40" fmla="*/ 58 w 996"/>
                <a:gd name="T41" fmla="*/ 673 h 1215"/>
                <a:gd name="T42" fmla="*/ 26 w 996"/>
                <a:gd name="T43" fmla="*/ 480 h 1215"/>
                <a:gd name="T44" fmla="*/ 47 w 996"/>
                <a:gd name="T45" fmla="*/ 318 h 1215"/>
                <a:gd name="T46" fmla="*/ 131 w 996"/>
                <a:gd name="T47" fmla="*/ 151 h 1215"/>
                <a:gd name="T48" fmla="*/ 151 w 996"/>
                <a:gd name="T49" fmla="*/ 99 h 1215"/>
                <a:gd name="T50" fmla="*/ 188 w 996"/>
                <a:gd name="T51" fmla="*/ 21 h 1215"/>
                <a:gd name="T52" fmla="*/ 266 w 996"/>
                <a:gd name="T53" fmla="*/ 21 h 1215"/>
                <a:gd name="T54" fmla="*/ 350 w 996"/>
                <a:gd name="T55" fmla="*/ 31 h 1215"/>
                <a:gd name="T56" fmla="*/ 376 w 996"/>
                <a:gd name="T57" fmla="*/ 26 h 1215"/>
                <a:gd name="T58" fmla="*/ 454 w 996"/>
                <a:gd name="T59" fmla="*/ 36 h 1215"/>
                <a:gd name="T60" fmla="*/ 548 w 996"/>
                <a:gd name="T61" fmla="*/ 52 h 1215"/>
                <a:gd name="T62" fmla="*/ 605 w 996"/>
                <a:gd name="T63" fmla="*/ 125 h 1215"/>
                <a:gd name="T64" fmla="*/ 663 w 996"/>
                <a:gd name="T65" fmla="*/ 188 h 1215"/>
                <a:gd name="T66" fmla="*/ 835 w 996"/>
                <a:gd name="T67" fmla="*/ 229 h 1215"/>
                <a:gd name="T68" fmla="*/ 913 w 996"/>
                <a:gd name="T69" fmla="*/ 229 h 1215"/>
                <a:gd name="T70" fmla="*/ 996 w 996"/>
                <a:gd name="T71" fmla="*/ 281 h 1215"/>
                <a:gd name="T72" fmla="*/ 903 w 996"/>
                <a:gd name="T73" fmla="*/ 485 h 1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1215">
                  <a:moveTo>
                    <a:pt x="903" y="485"/>
                  </a:moveTo>
                  <a:cubicBezTo>
                    <a:pt x="897" y="490"/>
                    <a:pt x="845" y="568"/>
                    <a:pt x="845" y="568"/>
                  </a:cubicBezTo>
                  <a:cubicBezTo>
                    <a:pt x="850" y="594"/>
                    <a:pt x="850" y="594"/>
                    <a:pt x="850" y="594"/>
                  </a:cubicBezTo>
                  <a:cubicBezTo>
                    <a:pt x="887" y="615"/>
                    <a:pt x="887" y="615"/>
                    <a:pt x="887" y="615"/>
                  </a:cubicBezTo>
                  <a:cubicBezTo>
                    <a:pt x="908" y="615"/>
                    <a:pt x="908" y="615"/>
                    <a:pt x="908" y="615"/>
                  </a:cubicBezTo>
                  <a:cubicBezTo>
                    <a:pt x="934" y="641"/>
                    <a:pt x="934" y="641"/>
                    <a:pt x="934" y="641"/>
                  </a:cubicBezTo>
                  <a:cubicBezTo>
                    <a:pt x="929" y="662"/>
                    <a:pt x="929" y="662"/>
                    <a:pt x="929" y="662"/>
                  </a:cubicBezTo>
                  <a:cubicBezTo>
                    <a:pt x="918" y="704"/>
                    <a:pt x="918" y="704"/>
                    <a:pt x="918" y="704"/>
                  </a:cubicBezTo>
                  <a:cubicBezTo>
                    <a:pt x="876" y="777"/>
                    <a:pt x="876" y="777"/>
                    <a:pt x="876" y="777"/>
                  </a:cubicBezTo>
                  <a:cubicBezTo>
                    <a:pt x="891" y="814"/>
                    <a:pt x="891" y="814"/>
                    <a:pt x="891" y="814"/>
                  </a:cubicBezTo>
                  <a:cubicBezTo>
                    <a:pt x="845" y="829"/>
                    <a:pt x="845" y="829"/>
                    <a:pt x="845" y="829"/>
                  </a:cubicBezTo>
                  <a:cubicBezTo>
                    <a:pt x="819" y="871"/>
                    <a:pt x="819" y="871"/>
                    <a:pt x="819" y="871"/>
                  </a:cubicBezTo>
                  <a:cubicBezTo>
                    <a:pt x="736" y="871"/>
                    <a:pt x="736" y="871"/>
                    <a:pt x="736" y="871"/>
                  </a:cubicBezTo>
                  <a:cubicBezTo>
                    <a:pt x="736" y="928"/>
                    <a:pt x="736" y="928"/>
                    <a:pt x="736" y="928"/>
                  </a:cubicBezTo>
                  <a:cubicBezTo>
                    <a:pt x="663" y="996"/>
                    <a:pt x="663" y="996"/>
                    <a:pt x="663" y="996"/>
                  </a:cubicBezTo>
                  <a:cubicBezTo>
                    <a:pt x="621" y="1121"/>
                    <a:pt x="621" y="1121"/>
                    <a:pt x="621" y="1121"/>
                  </a:cubicBezTo>
                  <a:cubicBezTo>
                    <a:pt x="532" y="1147"/>
                    <a:pt x="532" y="1147"/>
                    <a:pt x="532" y="1147"/>
                  </a:cubicBezTo>
                  <a:cubicBezTo>
                    <a:pt x="517" y="1184"/>
                    <a:pt x="517" y="1184"/>
                    <a:pt x="517" y="1184"/>
                  </a:cubicBezTo>
                  <a:cubicBezTo>
                    <a:pt x="464" y="1194"/>
                    <a:pt x="464" y="1194"/>
                    <a:pt x="464" y="1194"/>
                  </a:cubicBezTo>
                  <a:cubicBezTo>
                    <a:pt x="412" y="1194"/>
                    <a:pt x="412" y="1194"/>
                    <a:pt x="412" y="1194"/>
                  </a:cubicBezTo>
                  <a:cubicBezTo>
                    <a:pt x="376" y="1215"/>
                    <a:pt x="376" y="1215"/>
                    <a:pt x="376" y="1215"/>
                  </a:cubicBezTo>
                  <a:cubicBezTo>
                    <a:pt x="313" y="1199"/>
                    <a:pt x="313" y="1199"/>
                    <a:pt x="313" y="1199"/>
                  </a:cubicBezTo>
                  <a:cubicBezTo>
                    <a:pt x="214" y="1215"/>
                    <a:pt x="214" y="1215"/>
                    <a:pt x="214" y="1215"/>
                  </a:cubicBezTo>
                  <a:cubicBezTo>
                    <a:pt x="170" y="1189"/>
                    <a:pt x="170" y="1189"/>
                    <a:pt x="170" y="1189"/>
                  </a:cubicBezTo>
                  <a:cubicBezTo>
                    <a:pt x="170" y="1189"/>
                    <a:pt x="170" y="1189"/>
                    <a:pt x="170" y="1189"/>
                  </a:cubicBezTo>
                  <a:cubicBezTo>
                    <a:pt x="162" y="1184"/>
                    <a:pt x="162" y="1184"/>
                    <a:pt x="162" y="1184"/>
                  </a:cubicBezTo>
                  <a:cubicBezTo>
                    <a:pt x="141" y="1184"/>
                    <a:pt x="141" y="1184"/>
                    <a:pt x="141" y="1184"/>
                  </a:cubicBezTo>
                  <a:cubicBezTo>
                    <a:pt x="84" y="1215"/>
                    <a:pt x="84" y="1215"/>
                    <a:pt x="84" y="1215"/>
                  </a:cubicBezTo>
                  <a:cubicBezTo>
                    <a:pt x="65" y="1210"/>
                    <a:pt x="65" y="1210"/>
                    <a:pt x="65" y="1210"/>
                  </a:cubicBezTo>
                  <a:cubicBezTo>
                    <a:pt x="47" y="1205"/>
                    <a:pt x="47" y="1205"/>
                    <a:pt x="47" y="1205"/>
                  </a:cubicBezTo>
                  <a:cubicBezTo>
                    <a:pt x="47" y="1100"/>
                    <a:pt x="47" y="1100"/>
                    <a:pt x="47" y="1100"/>
                  </a:cubicBezTo>
                  <a:cubicBezTo>
                    <a:pt x="26" y="1038"/>
                    <a:pt x="26" y="1038"/>
                    <a:pt x="26" y="1038"/>
                  </a:cubicBezTo>
                  <a:cubicBezTo>
                    <a:pt x="63" y="933"/>
                    <a:pt x="63" y="933"/>
                    <a:pt x="63" y="933"/>
                  </a:cubicBezTo>
                  <a:cubicBezTo>
                    <a:pt x="52" y="876"/>
                    <a:pt x="52" y="876"/>
                    <a:pt x="52" y="876"/>
                  </a:cubicBezTo>
                  <a:cubicBezTo>
                    <a:pt x="14" y="873"/>
                    <a:pt x="14" y="873"/>
                    <a:pt x="14" y="873"/>
                  </a:cubicBezTo>
                  <a:cubicBezTo>
                    <a:pt x="16" y="860"/>
                    <a:pt x="16" y="860"/>
                    <a:pt x="16" y="860"/>
                  </a:cubicBezTo>
                  <a:cubicBezTo>
                    <a:pt x="0" y="808"/>
                    <a:pt x="0" y="808"/>
                    <a:pt x="0" y="808"/>
                  </a:cubicBezTo>
                  <a:cubicBezTo>
                    <a:pt x="13" y="769"/>
                    <a:pt x="13" y="769"/>
                    <a:pt x="13" y="769"/>
                  </a:cubicBezTo>
                  <a:cubicBezTo>
                    <a:pt x="16" y="761"/>
                    <a:pt x="16" y="761"/>
                    <a:pt x="16" y="761"/>
                  </a:cubicBezTo>
                  <a:cubicBezTo>
                    <a:pt x="47" y="735"/>
                    <a:pt x="47" y="735"/>
                    <a:pt x="47" y="735"/>
                  </a:cubicBezTo>
                  <a:cubicBezTo>
                    <a:pt x="47" y="699"/>
                    <a:pt x="47" y="699"/>
                    <a:pt x="47" y="699"/>
                  </a:cubicBezTo>
                  <a:cubicBezTo>
                    <a:pt x="58" y="673"/>
                    <a:pt x="58" y="673"/>
                    <a:pt x="58" y="673"/>
                  </a:cubicBezTo>
                  <a:cubicBezTo>
                    <a:pt x="0" y="620"/>
                    <a:pt x="0" y="620"/>
                    <a:pt x="0" y="620"/>
                  </a:cubicBezTo>
                  <a:cubicBezTo>
                    <a:pt x="26" y="480"/>
                    <a:pt x="26" y="480"/>
                    <a:pt x="26" y="480"/>
                  </a:cubicBezTo>
                  <a:cubicBezTo>
                    <a:pt x="21" y="396"/>
                    <a:pt x="21" y="396"/>
                    <a:pt x="21" y="396"/>
                  </a:cubicBezTo>
                  <a:cubicBezTo>
                    <a:pt x="47" y="318"/>
                    <a:pt x="47" y="318"/>
                    <a:pt x="47" y="318"/>
                  </a:cubicBezTo>
                  <a:cubicBezTo>
                    <a:pt x="136" y="198"/>
                    <a:pt x="136" y="198"/>
                    <a:pt x="136" y="198"/>
                  </a:cubicBezTo>
                  <a:cubicBezTo>
                    <a:pt x="131" y="151"/>
                    <a:pt x="131" y="151"/>
                    <a:pt x="131" y="151"/>
                  </a:cubicBezTo>
                  <a:cubicBezTo>
                    <a:pt x="162" y="135"/>
                    <a:pt x="162" y="135"/>
                    <a:pt x="162" y="135"/>
                  </a:cubicBezTo>
                  <a:cubicBezTo>
                    <a:pt x="151" y="99"/>
                    <a:pt x="151" y="99"/>
                    <a:pt x="151" y="99"/>
                  </a:cubicBezTo>
                  <a:cubicBezTo>
                    <a:pt x="167" y="73"/>
                    <a:pt x="167" y="73"/>
                    <a:pt x="167" y="73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66" y="21"/>
                    <a:pt x="266" y="21"/>
                    <a:pt x="266" y="21"/>
                  </a:cubicBezTo>
                  <a:cubicBezTo>
                    <a:pt x="318" y="10"/>
                    <a:pt x="318" y="10"/>
                    <a:pt x="318" y="10"/>
                  </a:cubicBezTo>
                  <a:cubicBezTo>
                    <a:pt x="350" y="31"/>
                    <a:pt x="350" y="31"/>
                    <a:pt x="350" y="31"/>
                  </a:cubicBezTo>
                  <a:cubicBezTo>
                    <a:pt x="379" y="21"/>
                    <a:pt x="379" y="21"/>
                    <a:pt x="379" y="21"/>
                  </a:cubicBezTo>
                  <a:cubicBezTo>
                    <a:pt x="376" y="26"/>
                    <a:pt x="376" y="26"/>
                    <a:pt x="376" y="26"/>
                  </a:cubicBezTo>
                  <a:cubicBezTo>
                    <a:pt x="381" y="52"/>
                    <a:pt x="381" y="52"/>
                    <a:pt x="381" y="52"/>
                  </a:cubicBezTo>
                  <a:cubicBezTo>
                    <a:pt x="454" y="36"/>
                    <a:pt x="454" y="36"/>
                    <a:pt x="454" y="36"/>
                  </a:cubicBezTo>
                  <a:cubicBezTo>
                    <a:pt x="511" y="57"/>
                    <a:pt x="511" y="57"/>
                    <a:pt x="511" y="57"/>
                  </a:cubicBezTo>
                  <a:cubicBezTo>
                    <a:pt x="548" y="52"/>
                    <a:pt x="548" y="52"/>
                    <a:pt x="548" y="52"/>
                  </a:cubicBezTo>
                  <a:cubicBezTo>
                    <a:pt x="574" y="104"/>
                    <a:pt x="574" y="104"/>
                    <a:pt x="574" y="104"/>
                  </a:cubicBezTo>
                  <a:cubicBezTo>
                    <a:pt x="605" y="125"/>
                    <a:pt x="605" y="125"/>
                    <a:pt x="605" y="125"/>
                  </a:cubicBezTo>
                  <a:cubicBezTo>
                    <a:pt x="610" y="156"/>
                    <a:pt x="610" y="156"/>
                    <a:pt x="610" y="156"/>
                  </a:cubicBezTo>
                  <a:cubicBezTo>
                    <a:pt x="663" y="188"/>
                    <a:pt x="663" y="188"/>
                    <a:pt x="663" y="188"/>
                  </a:cubicBezTo>
                  <a:cubicBezTo>
                    <a:pt x="767" y="177"/>
                    <a:pt x="767" y="177"/>
                    <a:pt x="767" y="177"/>
                  </a:cubicBezTo>
                  <a:cubicBezTo>
                    <a:pt x="835" y="229"/>
                    <a:pt x="835" y="229"/>
                    <a:pt x="835" y="229"/>
                  </a:cubicBezTo>
                  <a:cubicBezTo>
                    <a:pt x="887" y="219"/>
                    <a:pt x="887" y="219"/>
                    <a:pt x="887" y="219"/>
                  </a:cubicBezTo>
                  <a:cubicBezTo>
                    <a:pt x="913" y="229"/>
                    <a:pt x="913" y="229"/>
                    <a:pt x="913" y="229"/>
                  </a:cubicBezTo>
                  <a:cubicBezTo>
                    <a:pt x="944" y="229"/>
                    <a:pt x="944" y="229"/>
                    <a:pt x="944" y="229"/>
                  </a:cubicBezTo>
                  <a:cubicBezTo>
                    <a:pt x="996" y="281"/>
                    <a:pt x="996" y="281"/>
                    <a:pt x="996" y="281"/>
                  </a:cubicBezTo>
                  <a:cubicBezTo>
                    <a:pt x="965" y="412"/>
                    <a:pt x="965" y="412"/>
                    <a:pt x="965" y="412"/>
                  </a:cubicBezTo>
                  <a:cubicBezTo>
                    <a:pt x="965" y="412"/>
                    <a:pt x="908" y="480"/>
                    <a:pt x="903" y="485"/>
                  </a:cubicBezTo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7" name="ขอนแก่น">
              <a:extLst>
                <a:ext uri="{FF2B5EF4-FFF2-40B4-BE49-F238E27FC236}">
                  <a16:creationId xmlns:a16="http://schemas.microsoft.com/office/drawing/2014/main" id="{F4153209-E8F2-42F2-940B-02CC18D94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1265" y="1851674"/>
              <a:ext cx="513908" cy="544998"/>
            </a:xfrm>
            <a:custGeom>
              <a:avLst/>
              <a:gdLst>
                <a:gd name="T0" fmla="*/ 1231 w 1257"/>
                <a:gd name="T1" fmla="*/ 303 h 1336"/>
                <a:gd name="T2" fmla="*/ 1236 w 1257"/>
                <a:gd name="T3" fmla="*/ 402 h 1336"/>
                <a:gd name="T4" fmla="*/ 1231 w 1257"/>
                <a:gd name="T5" fmla="*/ 428 h 1336"/>
                <a:gd name="T6" fmla="*/ 1163 w 1257"/>
                <a:gd name="T7" fmla="*/ 527 h 1336"/>
                <a:gd name="T8" fmla="*/ 1121 w 1257"/>
                <a:gd name="T9" fmla="*/ 579 h 1336"/>
                <a:gd name="T10" fmla="*/ 1069 w 1257"/>
                <a:gd name="T11" fmla="*/ 574 h 1336"/>
                <a:gd name="T12" fmla="*/ 1027 w 1257"/>
                <a:gd name="T13" fmla="*/ 600 h 1336"/>
                <a:gd name="T14" fmla="*/ 1017 w 1257"/>
                <a:gd name="T15" fmla="*/ 694 h 1336"/>
                <a:gd name="T16" fmla="*/ 965 w 1257"/>
                <a:gd name="T17" fmla="*/ 845 h 1336"/>
                <a:gd name="T18" fmla="*/ 970 w 1257"/>
                <a:gd name="T19" fmla="*/ 929 h 1336"/>
                <a:gd name="T20" fmla="*/ 1006 w 1257"/>
                <a:gd name="T21" fmla="*/ 1059 h 1336"/>
                <a:gd name="T22" fmla="*/ 1038 w 1257"/>
                <a:gd name="T23" fmla="*/ 1190 h 1336"/>
                <a:gd name="T24" fmla="*/ 1001 w 1257"/>
                <a:gd name="T25" fmla="*/ 1195 h 1336"/>
                <a:gd name="T26" fmla="*/ 986 w 1257"/>
                <a:gd name="T27" fmla="*/ 1315 h 1336"/>
                <a:gd name="T28" fmla="*/ 898 w 1257"/>
                <a:gd name="T29" fmla="*/ 1307 h 1336"/>
                <a:gd name="T30" fmla="*/ 850 w 1257"/>
                <a:gd name="T31" fmla="*/ 1299 h 1336"/>
                <a:gd name="T32" fmla="*/ 808 w 1257"/>
                <a:gd name="T33" fmla="*/ 1242 h 1336"/>
                <a:gd name="T34" fmla="*/ 746 w 1257"/>
                <a:gd name="T35" fmla="*/ 1257 h 1336"/>
                <a:gd name="T36" fmla="*/ 662 w 1257"/>
                <a:gd name="T37" fmla="*/ 1236 h 1336"/>
                <a:gd name="T38" fmla="*/ 573 w 1257"/>
                <a:gd name="T39" fmla="*/ 1273 h 1336"/>
                <a:gd name="T40" fmla="*/ 542 w 1257"/>
                <a:gd name="T41" fmla="*/ 1236 h 1336"/>
                <a:gd name="T42" fmla="*/ 500 w 1257"/>
                <a:gd name="T43" fmla="*/ 1127 h 1336"/>
                <a:gd name="T44" fmla="*/ 553 w 1257"/>
                <a:gd name="T45" fmla="*/ 1012 h 1336"/>
                <a:gd name="T46" fmla="*/ 532 w 1257"/>
                <a:gd name="T47" fmla="*/ 965 h 1336"/>
                <a:gd name="T48" fmla="*/ 474 w 1257"/>
                <a:gd name="T49" fmla="*/ 944 h 1336"/>
                <a:gd name="T50" fmla="*/ 527 w 1257"/>
                <a:gd name="T51" fmla="*/ 835 h 1336"/>
                <a:gd name="T52" fmla="*/ 620 w 1257"/>
                <a:gd name="T53" fmla="*/ 631 h 1336"/>
                <a:gd name="T54" fmla="*/ 537 w 1257"/>
                <a:gd name="T55" fmla="*/ 579 h 1336"/>
                <a:gd name="T56" fmla="*/ 459 w 1257"/>
                <a:gd name="T57" fmla="*/ 579 h 1336"/>
                <a:gd name="T58" fmla="*/ 287 w 1257"/>
                <a:gd name="T59" fmla="*/ 538 h 1336"/>
                <a:gd name="T60" fmla="*/ 229 w 1257"/>
                <a:gd name="T61" fmla="*/ 475 h 1336"/>
                <a:gd name="T62" fmla="*/ 172 w 1257"/>
                <a:gd name="T63" fmla="*/ 402 h 1336"/>
                <a:gd name="T64" fmla="*/ 78 w 1257"/>
                <a:gd name="T65" fmla="*/ 386 h 1336"/>
                <a:gd name="T66" fmla="*/ 0 w 1257"/>
                <a:gd name="T67" fmla="*/ 376 h 1336"/>
                <a:gd name="T68" fmla="*/ 26 w 1257"/>
                <a:gd name="T69" fmla="*/ 336 h 1336"/>
                <a:gd name="T70" fmla="*/ 34 w 1257"/>
                <a:gd name="T71" fmla="*/ 287 h 1336"/>
                <a:gd name="T72" fmla="*/ 75 w 1257"/>
                <a:gd name="T73" fmla="*/ 269 h 1336"/>
                <a:gd name="T74" fmla="*/ 79 w 1257"/>
                <a:gd name="T75" fmla="*/ 267 h 1336"/>
                <a:gd name="T76" fmla="*/ 84 w 1257"/>
                <a:gd name="T77" fmla="*/ 264 h 1336"/>
                <a:gd name="T78" fmla="*/ 94 w 1257"/>
                <a:gd name="T79" fmla="*/ 258 h 1336"/>
                <a:gd name="T80" fmla="*/ 105 w 1257"/>
                <a:gd name="T81" fmla="*/ 252 h 1336"/>
                <a:gd name="T82" fmla="*/ 113 w 1257"/>
                <a:gd name="T83" fmla="*/ 248 h 1336"/>
                <a:gd name="T84" fmla="*/ 118 w 1257"/>
                <a:gd name="T85" fmla="*/ 245 h 1336"/>
                <a:gd name="T86" fmla="*/ 133 w 1257"/>
                <a:gd name="T87" fmla="*/ 236 h 1336"/>
                <a:gd name="T88" fmla="*/ 214 w 1257"/>
                <a:gd name="T89" fmla="*/ 214 h 1336"/>
                <a:gd name="T90" fmla="*/ 313 w 1257"/>
                <a:gd name="T91" fmla="*/ 172 h 1336"/>
                <a:gd name="T92" fmla="*/ 443 w 1257"/>
                <a:gd name="T93" fmla="*/ 172 h 1336"/>
                <a:gd name="T94" fmla="*/ 511 w 1257"/>
                <a:gd name="T95" fmla="*/ 204 h 1336"/>
                <a:gd name="T96" fmla="*/ 568 w 1257"/>
                <a:gd name="T97" fmla="*/ 240 h 1336"/>
                <a:gd name="T98" fmla="*/ 652 w 1257"/>
                <a:gd name="T99" fmla="*/ 245 h 1336"/>
                <a:gd name="T100" fmla="*/ 819 w 1257"/>
                <a:gd name="T101" fmla="*/ 115 h 1336"/>
                <a:gd name="T102" fmla="*/ 813 w 1257"/>
                <a:gd name="T103" fmla="*/ 84 h 1336"/>
                <a:gd name="T104" fmla="*/ 839 w 1257"/>
                <a:gd name="T105" fmla="*/ 0 h 1336"/>
                <a:gd name="T106" fmla="*/ 923 w 1257"/>
                <a:gd name="T107" fmla="*/ 63 h 1336"/>
                <a:gd name="T108" fmla="*/ 939 w 1257"/>
                <a:gd name="T109" fmla="*/ 120 h 1336"/>
                <a:gd name="T110" fmla="*/ 970 w 1257"/>
                <a:gd name="T111" fmla="*/ 193 h 1336"/>
                <a:gd name="T112" fmla="*/ 1017 w 1257"/>
                <a:gd name="T113" fmla="*/ 214 h 1336"/>
                <a:gd name="T114" fmla="*/ 1189 w 1257"/>
                <a:gd name="T115" fmla="*/ 157 h 1336"/>
                <a:gd name="T116" fmla="*/ 1210 w 1257"/>
                <a:gd name="T117" fmla="*/ 172 h 1336"/>
                <a:gd name="T118" fmla="*/ 1194 w 1257"/>
                <a:gd name="T119" fmla="*/ 240 h 1336"/>
                <a:gd name="T120" fmla="*/ 1241 w 1257"/>
                <a:gd name="T121" fmla="*/ 199 h 1336"/>
                <a:gd name="T122" fmla="*/ 1257 w 1257"/>
                <a:gd name="T123" fmla="*/ 272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7" h="1336">
                  <a:moveTo>
                    <a:pt x="1257" y="272"/>
                  </a:moveTo>
                  <a:cubicBezTo>
                    <a:pt x="1231" y="303"/>
                    <a:pt x="1231" y="303"/>
                    <a:pt x="1231" y="303"/>
                  </a:cubicBezTo>
                  <a:cubicBezTo>
                    <a:pt x="1233" y="343"/>
                    <a:pt x="1233" y="343"/>
                    <a:pt x="1233" y="343"/>
                  </a:cubicBezTo>
                  <a:cubicBezTo>
                    <a:pt x="1236" y="402"/>
                    <a:pt x="1236" y="402"/>
                    <a:pt x="1236" y="402"/>
                  </a:cubicBezTo>
                  <a:cubicBezTo>
                    <a:pt x="1237" y="402"/>
                    <a:pt x="1237" y="402"/>
                    <a:pt x="1237" y="402"/>
                  </a:cubicBezTo>
                  <a:cubicBezTo>
                    <a:pt x="1231" y="428"/>
                    <a:pt x="1231" y="428"/>
                    <a:pt x="1231" y="428"/>
                  </a:cubicBezTo>
                  <a:cubicBezTo>
                    <a:pt x="1199" y="485"/>
                    <a:pt x="1199" y="485"/>
                    <a:pt x="1199" y="485"/>
                  </a:cubicBezTo>
                  <a:cubicBezTo>
                    <a:pt x="1199" y="485"/>
                    <a:pt x="1168" y="527"/>
                    <a:pt x="1163" y="527"/>
                  </a:cubicBezTo>
                  <a:cubicBezTo>
                    <a:pt x="1158" y="527"/>
                    <a:pt x="1132" y="532"/>
                    <a:pt x="1132" y="532"/>
                  </a:cubicBezTo>
                  <a:cubicBezTo>
                    <a:pt x="1121" y="579"/>
                    <a:pt x="1121" y="579"/>
                    <a:pt x="1121" y="579"/>
                  </a:cubicBezTo>
                  <a:cubicBezTo>
                    <a:pt x="1095" y="600"/>
                    <a:pt x="1095" y="600"/>
                    <a:pt x="1095" y="600"/>
                  </a:cubicBezTo>
                  <a:cubicBezTo>
                    <a:pt x="1069" y="574"/>
                    <a:pt x="1069" y="574"/>
                    <a:pt x="1069" y="574"/>
                  </a:cubicBezTo>
                  <a:cubicBezTo>
                    <a:pt x="1048" y="569"/>
                    <a:pt x="1048" y="569"/>
                    <a:pt x="1048" y="569"/>
                  </a:cubicBezTo>
                  <a:cubicBezTo>
                    <a:pt x="1027" y="600"/>
                    <a:pt x="1027" y="600"/>
                    <a:pt x="1027" y="600"/>
                  </a:cubicBezTo>
                  <a:cubicBezTo>
                    <a:pt x="1038" y="637"/>
                    <a:pt x="1038" y="637"/>
                    <a:pt x="1038" y="637"/>
                  </a:cubicBezTo>
                  <a:cubicBezTo>
                    <a:pt x="1017" y="694"/>
                    <a:pt x="1017" y="694"/>
                    <a:pt x="1017" y="694"/>
                  </a:cubicBezTo>
                  <a:cubicBezTo>
                    <a:pt x="965" y="741"/>
                    <a:pt x="965" y="741"/>
                    <a:pt x="965" y="741"/>
                  </a:cubicBezTo>
                  <a:cubicBezTo>
                    <a:pt x="965" y="845"/>
                    <a:pt x="965" y="845"/>
                    <a:pt x="965" y="845"/>
                  </a:cubicBezTo>
                  <a:cubicBezTo>
                    <a:pt x="986" y="877"/>
                    <a:pt x="986" y="877"/>
                    <a:pt x="986" y="877"/>
                  </a:cubicBezTo>
                  <a:cubicBezTo>
                    <a:pt x="970" y="929"/>
                    <a:pt x="970" y="929"/>
                    <a:pt x="970" y="929"/>
                  </a:cubicBezTo>
                  <a:cubicBezTo>
                    <a:pt x="1027" y="1007"/>
                    <a:pt x="1027" y="1007"/>
                    <a:pt x="1027" y="1007"/>
                  </a:cubicBezTo>
                  <a:cubicBezTo>
                    <a:pt x="1006" y="1059"/>
                    <a:pt x="1006" y="1059"/>
                    <a:pt x="1006" y="1059"/>
                  </a:cubicBezTo>
                  <a:cubicBezTo>
                    <a:pt x="1038" y="1106"/>
                    <a:pt x="1038" y="1106"/>
                    <a:pt x="1038" y="1106"/>
                  </a:cubicBezTo>
                  <a:cubicBezTo>
                    <a:pt x="1038" y="1190"/>
                    <a:pt x="1038" y="1190"/>
                    <a:pt x="1038" y="1190"/>
                  </a:cubicBezTo>
                  <a:cubicBezTo>
                    <a:pt x="1036" y="1190"/>
                    <a:pt x="1036" y="1190"/>
                    <a:pt x="1036" y="1190"/>
                  </a:cubicBezTo>
                  <a:cubicBezTo>
                    <a:pt x="1001" y="1195"/>
                    <a:pt x="1001" y="1195"/>
                    <a:pt x="1001" y="1195"/>
                  </a:cubicBezTo>
                  <a:cubicBezTo>
                    <a:pt x="988" y="1295"/>
                    <a:pt x="988" y="1295"/>
                    <a:pt x="988" y="1295"/>
                  </a:cubicBezTo>
                  <a:cubicBezTo>
                    <a:pt x="986" y="1315"/>
                    <a:pt x="986" y="1315"/>
                    <a:pt x="986" y="1315"/>
                  </a:cubicBezTo>
                  <a:cubicBezTo>
                    <a:pt x="986" y="1315"/>
                    <a:pt x="933" y="1336"/>
                    <a:pt x="928" y="1330"/>
                  </a:cubicBezTo>
                  <a:cubicBezTo>
                    <a:pt x="925" y="1327"/>
                    <a:pt x="909" y="1316"/>
                    <a:pt x="898" y="1307"/>
                  </a:cubicBezTo>
                  <a:cubicBezTo>
                    <a:pt x="892" y="1303"/>
                    <a:pt x="886" y="1299"/>
                    <a:pt x="886" y="1299"/>
                  </a:cubicBezTo>
                  <a:cubicBezTo>
                    <a:pt x="850" y="1299"/>
                    <a:pt x="850" y="1299"/>
                    <a:pt x="850" y="1299"/>
                  </a:cubicBezTo>
                  <a:cubicBezTo>
                    <a:pt x="839" y="1263"/>
                    <a:pt x="839" y="1263"/>
                    <a:pt x="839" y="1263"/>
                  </a:cubicBezTo>
                  <a:cubicBezTo>
                    <a:pt x="808" y="1242"/>
                    <a:pt x="808" y="1242"/>
                    <a:pt x="808" y="1242"/>
                  </a:cubicBezTo>
                  <a:cubicBezTo>
                    <a:pt x="766" y="1242"/>
                    <a:pt x="766" y="1242"/>
                    <a:pt x="766" y="1242"/>
                  </a:cubicBezTo>
                  <a:cubicBezTo>
                    <a:pt x="746" y="1257"/>
                    <a:pt x="746" y="1257"/>
                    <a:pt x="746" y="1257"/>
                  </a:cubicBezTo>
                  <a:cubicBezTo>
                    <a:pt x="688" y="1252"/>
                    <a:pt x="688" y="1252"/>
                    <a:pt x="688" y="1252"/>
                  </a:cubicBezTo>
                  <a:cubicBezTo>
                    <a:pt x="662" y="1236"/>
                    <a:pt x="662" y="1236"/>
                    <a:pt x="662" y="1236"/>
                  </a:cubicBezTo>
                  <a:cubicBezTo>
                    <a:pt x="636" y="1257"/>
                    <a:pt x="636" y="1257"/>
                    <a:pt x="636" y="1257"/>
                  </a:cubicBezTo>
                  <a:cubicBezTo>
                    <a:pt x="573" y="1273"/>
                    <a:pt x="573" y="1273"/>
                    <a:pt x="573" y="1273"/>
                  </a:cubicBezTo>
                  <a:cubicBezTo>
                    <a:pt x="563" y="1247"/>
                    <a:pt x="563" y="1247"/>
                    <a:pt x="563" y="1247"/>
                  </a:cubicBezTo>
                  <a:cubicBezTo>
                    <a:pt x="542" y="1236"/>
                    <a:pt x="542" y="1236"/>
                    <a:pt x="542" y="1236"/>
                  </a:cubicBezTo>
                  <a:cubicBezTo>
                    <a:pt x="515" y="1164"/>
                    <a:pt x="515" y="1164"/>
                    <a:pt x="515" y="1164"/>
                  </a:cubicBezTo>
                  <a:cubicBezTo>
                    <a:pt x="500" y="1127"/>
                    <a:pt x="500" y="1127"/>
                    <a:pt x="500" y="1127"/>
                  </a:cubicBezTo>
                  <a:cubicBezTo>
                    <a:pt x="542" y="1054"/>
                    <a:pt x="542" y="1054"/>
                    <a:pt x="542" y="1054"/>
                  </a:cubicBezTo>
                  <a:cubicBezTo>
                    <a:pt x="553" y="1012"/>
                    <a:pt x="553" y="1012"/>
                    <a:pt x="553" y="1012"/>
                  </a:cubicBezTo>
                  <a:cubicBezTo>
                    <a:pt x="558" y="991"/>
                    <a:pt x="558" y="991"/>
                    <a:pt x="558" y="991"/>
                  </a:cubicBezTo>
                  <a:cubicBezTo>
                    <a:pt x="532" y="965"/>
                    <a:pt x="532" y="965"/>
                    <a:pt x="532" y="965"/>
                  </a:cubicBezTo>
                  <a:cubicBezTo>
                    <a:pt x="511" y="965"/>
                    <a:pt x="511" y="965"/>
                    <a:pt x="511" y="965"/>
                  </a:cubicBezTo>
                  <a:cubicBezTo>
                    <a:pt x="474" y="944"/>
                    <a:pt x="474" y="944"/>
                    <a:pt x="474" y="944"/>
                  </a:cubicBezTo>
                  <a:cubicBezTo>
                    <a:pt x="469" y="918"/>
                    <a:pt x="469" y="918"/>
                    <a:pt x="469" y="918"/>
                  </a:cubicBezTo>
                  <a:cubicBezTo>
                    <a:pt x="469" y="918"/>
                    <a:pt x="521" y="840"/>
                    <a:pt x="527" y="835"/>
                  </a:cubicBezTo>
                  <a:cubicBezTo>
                    <a:pt x="532" y="830"/>
                    <a:pt x="589" y="762"/>
                    <a:pt x="589" y="762"/>
                  </a:cubicBezTo>
                  <a:cubicBezTo>
                    <a:pt x="620" y="631"/>
                    <a:pt x="620" y="631"/>
                    <a:pt x="620" y="631"/>
                  </a:cubicBezTo>
                  <a:cubicBezTo>
                    <a:pt x="568" y="579"/>
                    <a:pt x="568" y="579"/>
                    <a:pt x="568" y="579"/>
                  </a:cubicBezTo>
                  <a:cubicBezTo>
                    <a:pt x="537" y="579"/>
                    <a:pt x="537" y="579"/>
                    <a:pt x="537" y="579"/>
                  </a:cubicBezTo>
                  <a:cubicBezTo>
                    <a:pt x="511" y="569"/>
                    <a:pt x="511" y="569"/>
                    <a:pt x="511" y="569"/>
                  </a:cubicBezTo>
                  <a:cubicBezTo>
                    <a:pt x="459" y="579"/>
                    <a:pt x="459" y="579"/>
                    <a:pt x="459" y="579"/>
                  </a:cubicBezTo>
                  <a:cubicBezTo>
                    <a:pt x="391" y="527"/>
                    <a:pt x="391" y="527"/>
                    <a:pt x="391" y="527"/>
                  </a:cubicBezTo>
                  <a:cubicBezTo>
                    <a:pt x="287" y="538"/>
                    <a:pt x="287" y="538"/>
                    <a:pt x="287" y="538"/>
                  </a:cubicBezTo>
                  <a:cubicBezTo>
                    <a:pt x="234" y="506"/>
                    <a:pt x="234" y="506"/>
                    <a:pt x="234" y="506"/>
                  </a:cubicBezTo>
                  <a:cubicBezTo>
                    <a:pt x="229" y="475"/>
                    <a:pt x="229" y="475"/>
                    <a:pt x="229" y="475"/>
                  </a:cubicBezTo>
                  <a:cubicBezTo>
                    <a:pt x="198" y="454"/>
                    <a:pt x="198" y="454"/>
                    <a:pt x="198" y="454"/>
                  </a:cubicBezTo>
                  <a:cubicBezTo>
                    <a:pt x="172" y="402"/>
                    <a:pt x="172" y="402"/>
                    <a:pt x="172" y="402"/>
                  </a:cubicBezTo>
                  <a:cubicBezTo>
                    <a:pt x="135" y="407"/>
                    <a:pt x="135" y="407"/>
                    <a:pt x="135" y="407"/>
                  </a:cubicBezTo>
                  <a:cubicBezTo>
                    <a:pt x="78" y="386"/>
                    <a:pt x="78" y="386"/>
                    <a:pt x="78" y="386"/>
                  </a:cubicBezTo>
                  <a:cubicBezTo>
                    <a:pt x="5" y="402"/>
                    <a:pt x="5" y="402"/>
                    <a:pt x="5" y="402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" y="371"/>
                    <a:pt x="3" y="371"/>
                    <a:pt x="3" y="371"/>
                  </a:cubicBezTo>
                  <a:cubicBezTo>
                    <a:pt x="26" y="336"/>
                    <a:pt x="26" y="336"/>
                    <a:pt x="26" y="336"/>
                  </a:cubicBezTo>
                  <a:cubicBezTo>
                    <a:pt x="31" y="329"/>
                    <a:pt x="31" y="329"/>
                    <a:pt x="31" y="329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5" y="287"/>
                    <a:pt x="36" y="287"/>
                    <a:pt x="36" y="287"/>
                  </a:cubicBezTo>
                  <a:cubicBezTo>
                    <a:pt x="40" y="287"/>
                    <a:pt x="55" y="279"/>
                    <a:pt x="75" y="269"/>
                  </a:cubicBezTo>
                  <a:cubicBezTo>
                    <a:pt x="76" y="268"/>
                    <a:pt x="77" y="268"/>
                    <a:pt x="78" y="267"/>
                  </a:cubicBezTo>
                  <a:cubicBezTo>
                    <a:pt x="79" y="267"/>
                    <a:pt x="79" y="267"/>
                    <a:pt x="79" y="267"/>
                  </a:cubicBezTo>
                  <a:cubicBezTo>
                    <a:pt x="80" y="266"/>
                    <a:pt x="81" y="266"/>
                    <a:pt x="82" y="265"/>
                  </a:cubicBezTo>
                  <a:cubicBezTo>
                    <a:pt x="83" y="265"/>
                    <a:pt x="83" y="264"/>
                    <a:pt x="84" y="264"/>
                  </a:cubicBezTo>
                  <a:cubicBezTo>
                    <a:pt x="87" y="262"/>
                    <a:pt x="90" y="261"/>
                    <a:pt x="93" y="259"/>
                  </a:cubicBezTo>
                  <a:cubicBezTo>
                    <a:pt x="93" y="259"/>
                    <a:pt x="94" y="259"/>
                    <a:pt x="94" y="258"/>
                  </a:cubicBezTo>
                  <a:cubicBezTo>
                    <a:pt x="96" y="258"/>
                    <a:pt x="97" y="257"/>
                    <a:pt x="99" y="256"/>
                  </a:cubicBezTo>
                  <a:cubicBezTo>
                    <a:pt x="101" y="255"/>
                    <a:pt x="103" y="254"/>
                    <a:pt x="105" y="252"/>
                  </a:cubicBezTo>
                  <a:cubicBezTo>
                    <a:pt x="105" y="252"/>
                    <a:pt x="106" y="252"/>
                    <a:pt x="106" y="252"/>
                  </a:cubicBezTo>
                  <a:cubicBezTo>
                    <a:pt x="108" y="250"/>
                    <a:pt x="111" y="249"/>
                    <a:pt x="113" y="248"/>
                  </a:cubicBezTo>
                  <a:cubicBezTo>
                    <a:pt x="114" y="247"/>
                    <a:pt x="114" y="247"/>
                    <a:pt x="115" y="247"/>
                  </a:cubicBezTo>
                  <a:cubicBezTo>
                    <a:pt x="116" y="246"/>
                    <a:pt x="117" y="246"/>
                    <a:pt x="118" y="245"/>
                  </a:cubicBezTo>
                  <a:cubicBezTo>
                    <a:pt x="121" y="244"/>
                    <a:pt x="123" y="242"/>
                    <a:pt x="126" y="241"/>
                  </a:cubicBezTo>
                  <a:cubicBezTo>
                    <a:pt x="128" y="239"/>
                    <a:pt x="131" y="238"/>
                    <a:pt x="133" y="236"/>
                  </a:cubicBezTo>
                  <a:cubicBezTo>
                    <a:pt x="155" y="224"/>
                    <a:pt x="172" y="214"/>
                    <a:pt x="172" y="214"/>
                  </a:cubicBezTo>
                  <a:cubicBezTo>
                    <a:pt x="214" y="214"/>
                    <a:pt x="214" y="214"/>
                    <a:pt x="214" y="214"/>
                  </a:cubicBezTo>
                  <a:cubicBezTo>
                    <a:pt x="281" y="172"/>
                    <a:pt x="281" y="172"/>
                    <a:pt x="281" y="172"/>
                  </a:cubicBezTo>
                  <a:cubicBezTo>
                    <a:pt x="313" y="172"/>
                    <a:pt x="313" y="172"/>
                    <a:pt x="313" y="172"/>
                  </a:cubicBezTo>
                  <a:cubicBezTo>
                    <a:pt x="401" y="204"/>
                    <a:pt x="401" y="204"/>
                    <a:pt x="401" y="204"/>
                  </a:cubicBezTo>
                  <a:cubicBezTo>
                    <a:pt x="443" y="172"/>
                    <a:pt x="443" y="172"/>
                    <a:pt x="443" y="172"/>
                  </a:cubicBezTo>
                  <a:cubicBezTo>
                    <a:pt x="490" y="178"/>
                    <a:pt x="490" y="178"/>
                    <a:pt x="490" y="178"/>
                  </a:cubicBezTo>
                  <a:cubicBezTo>
                    <a:pt x="511" y="204"/>
                    <a:pt x="511" y="204"/>
                    <a:pt x="511" y="204"/>
                  </a:cubicBezTo>
                  <a:cubicBezTo>
                    <a:pt x="521" y="245"/>
                    <a:pt x="521" y="245"/>
                    <a:pt x="521" y="245"/>
                  </a:cubicBezTo>
                  <a:cubicBezTo>
                    <a:pt x="568" y="240"/>
                    <a:pt x="568" y="240"/>
                    <a:pt x="568" y="240"/>
                  </a:cubicBezTo>
                  <a:cubicBezTo>
                    <a:pt x="600" y="256"/>
                    <a:pt x="600" y="256"/>
                    <a:pt x="600" y="256"/>
                  </a:cubicBezTo>
                  <a:cubicBezTo>
                    <a:pt x="652" y="245"/>
                    <a:pt x="652" y="245"/>
                    <a:pt x="652" y="245"/>
                  </a:cubicBezTo>
                  <a:cubicBezTo>
                    <a:pt x="652" y="245"/>
                    <a:pt x="735" y="282"/>
                    <a:pt x="740" y="282"/>
                  </a:cubicBezTo>
                  <a:cubicBezTo>
                    <a:pt x="746" y="282"/>
                    <a:pt x="819" y="115"/>
                    <a:pt x="819" y="115"/>
                  </a:cubicBezTo>
                  <a:cubicBezTo>
                    <a:pt x="811" y="83"/>
                    <a:pt x="811" y="83"/>
                    <a:pt x="811" y="83"/>
                  </a:cubicBezTo>
                  <a:cubicBezTo>
                    <a:pt x="813" y="84"/>
                    <a:pt x="813" y="84"/>
                    <a:pt x="813" y="84"/>
                  </a:cubicBezTo>
                  <a:cubicBezTo>
                    <a:pt x="819" y="47"/>
                    <a:pt x="819" y="47"/>
                    <a:pt x="819" y="47"/>
                  </a:cubicBezTo>
                  <a:cubicBezTo>
                    <a:pt x="839" y="0"/>
                    <a:pt x="839" y="0"/>
                    <a:pt x="839" y="0"/>
                  </a:cubicBezTo>
                  <a:cubicBezTo>
                    <a:pt x="881" y="37"/>
                    <a:pt x="881" y="37"/>
                    <a:pt x="881" y="37"/>
                  </a:cubicBezTo>
                  <a:cubicBezTo>
                    <a:pt x="923" y="63"/>
                    <a:pt x="923" y="63"/>
                    <a:pt x="923" y="63"/>
                  </a:cubicBezTo>
                  <a:cubicBezTo>
                    <a:pt x="944" y="94"/>
                    <a:pt x="944" y="94"/>
                    <a:pt x="944" y="94"/>
                  </a:cubicBezTo>
                  <a:cubicBezTo>
                    <a:pt x="939" y="120"/>
                    <a:pt x="939" y="120"/>
                    <a:pt x="939" y="120"/>
                  </a:cubicBezTo>
                  <a:cubicBezTo>
                    <a:pt x="944" y="183"/>
                    <a:pt x="944" y="183"/>
                    <a:pt x="944" y="183"/>
                  </a:cubicBezTo>
                  <a:cubicBezTo>
                    <a:pt x="970" y="193"/>
                    <a:pt x="970" y="193"/>
                    <a:pt x="970" y="193"/>
                  </a:cubicBezTo>
                  <a:cubicBezTo>
                    <a:pt x="991" y="183"/>
                    <a:pt x="991" y="183"/>
                    <a:pt x="991" y="183"/>
                  </a:cubicBezTo>
                  <a:cubicBezTo>
                    <a:pt x="1017" y="214"/>
                    <a:pt x="1017" y="214"/>
                    <a:pt x="1017" y="214"/>
                  </a:cubicBezTo>
                  <a:cubicBezTo>
                    <a:pt x="1053" y="225"/>
                    <a:pt x="1053" y="225"/>
                    <a:pt x="1053" y="225"/>
                  </a:cubicBezTo>
                  <a:cubicBezTo>
                    <a:pt x="1189" y="157"/>
                    <a:pt x="1189" y="157"/>
                    <a:pt x="1189" y="157"/>
                  </a:cubicBezTo>
                  <a:cubicBezTo>
                    <a:pt x="1190" y="154"/>
                    <a:pt x="1190" y="154"/>
                    <a:pt x="1190" y="154"/>
                  </a:cubicBezTo>
                  <a:cubicBezTo>
                    <a:pt x="1210" y="172"/>
                    <a:pt x="1210" y="172"/>
                    <a:pt x="1210" y="172"/>
                  </a:cubicBezTo>
                  <a:cubicBezTo>
                    <a:pt x="1199" y="209"/>
                    <a:pt x="1199" y="209"/>
                    <a:pt x="1199" y="209"/>
                  </a:cubicBezTo>
                  <a:cubicBezTo>
                    <a:pt x="1194" y="240"/>
                    <a:pt x="1194" y="240"/>
                    <a:pt x="1194" y="240"/>
                  </a:cubicBezTo>
                  <a:cubicBezTo>
                    <a:pt x="1231" y="225"/>
                    <a:pt x="1231" y="225"/>
                    <a:pt x="1231" y="225"/>
                  </a:cubicBezTo>
                  <a:cubicBezTo>
                    <a:pt x="1241" y="199"/>
                    <a:pt x="1241" y="199"/>
                    <a:pt x="1241" y="199"/>
                  </a:cubicBezTo>
                  <a:cubicBezTo>
                    <a:pt x="1257" y="209"/>
                    <a:pt x="1257" y="209"/>
                    <a:pt x="1257" y="209"/>
                  </a:cubicBezTo>
                  <a:lnTo>
                    <a:pt x="1257" y="272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8" name="กาฬสินธุ์">
              <a:extLst>
                <a:ext uri="{FF2B5EF4-FFF2-40B4-BE49-F238E27FC236}">
                  <a16:creationId xmlns:a16="http://schemas.microsoft.com/office/drawing/2014/main" id="{D86567FF-0200-48ED-A232-240AAD0D0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7740" y="1844358"/>
              <a:ext cx="413321" cy="343824"/>
            </a:xfrm>
            <a:custGeom>
              <a:avLst/>
              <a:gdLst>
                <a:gd name="T0" fmla="*/ 225 w 226"/>
                <a:gd name="T1" fmla="*/ 138 h 188"/>
                <a:gd name="T2" fmla="*/ 187 w 226"/>
                <a:gd name="T3" fmla="*/ 145 h 188"/>
                <a:gd name="T4" fmla="*/ 180 w 226"/>
                <a:gd name="T5" fmla="*/ 134 h 188"/>
                <a:gd name="T6" fmla="*/ 154 w 226"/>
                <a:gd name="T7" fmla="*/ 130 h 188"/>
                <a:gd name="T8" fmla="*/ 118 w 226"/>
                <a:gd name="T9" fmla="*/ 146 h 188"/>
                <a:gd name="T10" fmla="*/ 128 w 226"/>
                <a:gd name="T11" fmla="*/ 164 h 188"/>
                <a:gd name="T12" fmla="*/ 112 w 226"/>
                <a:gd name="T13" fmla="*/ 180 h 188"/>
                <a:gd name="T14" fmla="*/ 106 w 226"/>
                <a:gd name="T15" fmla="*/ 188 h 188"/>
                <a:gd name="T16" fmla="*/ 92 w 226"/>
                <a:gd name="T17" fmla="*/ 185 h 188"/>
                <a:gd name="T18" fmla="*/ 79 w 226"/>
                <a:gd name="T19" fmla="*/ 185 h 188"/>
                <a:gd name="T20" fmla="*/ 59 w 226"/>
                <a:gd name="T21" fmla="*/ 174 h 188"/>
                <a:gd name="T22" fmla="*/ 50 w 226"/>
                <a:gd name="T23" fmla="*/ 162 h 188"/>
                <a:gd name="T24" fmla="*/ 40 w 226"/>
                <a:gd name="T25" fmla="*/ 151 h 188"/>
                <a:gd name="T26" fmla="*/ 26 w 226"/>
                <a:gd name="T27" fmla="*/ 147 h 188"/>
                <a:gd name="T28" fmla="*/ 14 w 226"/>
                <a:gd name="T29" fmla="*/ 151 h 188"/>
                <a:gd name="T30" fmla="*/ 17 w 226"/>
                <a:gd name="T31" fmla="*/ 135 h 188"/>
                <a:gd name="T32" fmla="*/ 15 w 226"/>
                <a:gd name="T33" fmla="*/ 117 h 188"/>
                <a:gd name="T34" fmla="*/ 17 w 226"/>
                <a:gd name="T35" fmla="*/ 96 h 188"/>
                <a:gd name="T36" fmla="*/ 10 w 226"/>
                <a:gd name="T37" fmla="*/ 93 h 188"/>
                <a:gd name="T38" fmla="*/ 9 w 226"/>
                <a:gd name="T39" fmla="*/ 71 h 188"/>
                <a:gd name="T40" fmla="*/ 15 w 226"/>
                <a:gd name="T41" fmla="*/ 50 h 188"/>
                <a:gd name="T42" fmla="*/ 9 w 226"/>
                <a:gd name="T43" fmla="*/ 54 h 188"/>
                <a:gd name="T44" fmla="*/ 2 w 226"/>
                <a:gd name="T45" fmla="*/ 50 h 188"/>
                <a:gd name="T46" fmla="*/ 0 w 226"/>
                <a:gd name="T47" fmla="*/ 38 h 188"/>
                <a:gd name="T48" fmla="*/ 8 w 226"/>
                <a:gd name="T49" fmla="*/ 28 h 188"/>
                <a:gd name="T50" fmla="*/ 21 w 226"/>
                <a:gd name="T51" fmla="*/ 30 h 188"/>
                <a:gd name="T52" fmla="*/ 29 w 226"/>
                <a:gd name="T53" fmla="*/ 29 h 188"/>
                <a:gd name="T54" fmla="*/ 35 w 226"/>
                <a:gd name="T55" fmla="*/ 34 h 188"/>
                <a:gd name="T56" fmla="*/ 56 w 226"/>
                <a:gd name="T57" fmla="*/ 40 h 188"/>
                <a:gd name="T58" fmla="*/ 64 w 226"/>
                <a:gd name="T59" fmla="*/ 60 h 188"/>
                <a:gd name="T60" fmla="*/ 79 w 226"/>
                <a:gd name="T61" fmla="*/ 35 h 188"/>
                <a:gd name="T62" fmla="*/ 81 w 226"/>
                <a:gd name="T63" fmla="*/ 11 h 188"/>
                <a:gd name="T64" fmla="*/ 102 w 226"/>
                <a:gd name="T65" fmla="*/ 1 h 188"/>
                <a:gd name="T66" fmla="*/ 109 w 226"/>
                <a:gd name="T67" fmla="*/ 14 h 188"/>
                <a:gd name="T68" fmla="*/ 120 w 226"/>
                <a:gd name="T69" fmla="*/ 13 h 188"/>
                <a:gd name="T70" fmla="*/ 124 w 226"/>
                <a:gd name="T71" fmla="*/ 24 h 188"/>
                <a:gd name="T72" fmla="*/ 135 w 226"/>
                <a:gd name="T73" fmla="*/ 30 h 188"/>
                <a:gd name="T74" fmla="*/ 145 w 226"/>
                <a:gd name="T75" fmla="*/ 47 h 188"/>
                <a:gd name="T76" fmla="*/ 169 w 226"/>
                <a:gd name="T77" fmla="*/ 65 h 188"/>
                <a:gd name="T78" fmla="*/ 181 w 226"/>
                <a:gd name="T79" fmla="*/ 50 h 188"/>
                <a:gd name="T80" fmla="*/ 194 w 226"/>
                <a:gd name="T81" fmla="*/ 57 h 188"/>
                <a:gd name="T82" fmla="*/ 205 w 226"/>
                <a:gd name="T83" fmla="*/ 69 h 188"/>
                <a:gd name="T84" fmla="*/ 213 w 226"/>
                <a:gd name="T85" fmla="*/ 90 h 188"/>
                <a:gd name="T86" fmla="*/ 224 w 226"/>
                <a:gd name="T87" fmla="*/ 117 h 188"/>
                <a:gd name="T88" fmla="*/ 226 w 226"/>
                <a:gd name="T89" fmla="*/ 13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6" h="188">
                  <a:moveTo>
                    <a:pt x="226" y="136"/>
                  </a:moveTo>
                  <a:lnTo>
                    <a:pt x="225" y="138"/>
                  </a:lnTo>
                  <a:lnTo>
                    <a:pt x="210" y="135"/>
                  </a:lnTo>
                  <a:lnTo>
                    <a:pt x="187" y="145"/>
                  </a:lnTo>
                  <a:lnTo>
                    <a:pt x="184" y="135"/>
                  </a:lnTo>
                  <a:lnTo>
                    <a:pt x="180" y="134"/>
                  </a:lnTo>
                  <a:lnTo>
                    <a:pt x="163" y="138"/>
                  </a:lnTo>
                  <a:lnTo>
                    <a:pt x="154" y="130"/>
                  </a:lnTo>
                  <a:lnTo>
                    <a:pt x="142" y="128"/>
                  </a:lnTo>
                  <a:lnTo>
                    <a:pt x="118" y="146"/>
                  </a:lnTo>
                  <a:lnTo>
                    <a:pt x="121" y="153"/>
                  </a:lnTo>
                  <a:lnTo>
                    <a:pt x="128" y="164"/>
                  </a:lnTo>
                  <a:lnTo>
                    <a:pt x="126" y="180"/>
                  </a:lnTo>
                  <a:lnTo>
                    <a:pt x="112" y="180"/>
                  </a:lnTo>
                  <a:lnTo>
                    <a:pt x="109" y="184"/>
                  </a:lnTo>
                  <a:lnTo>
                    <a:pt x="106" y="188"/>
                  </a:lnTo>
                  <a:lnTo>
                    <a:pt x="100" y="183"/>
                  </a:lnTo>
                  <a:lnTo>
                    <a:pt x="92" y="185"/>
                  </a:lnTo>
                  <a:lnTo>
                    <a:pt x="86" y="181"/>
                  </a:lnTo>
                  <a:lnTo>
                    <a:pt x="79" y="185"/>
                  </a:lnTo>
                  <a:lnTo>
                    <a:pt x="71" y="183"/>
                  </a:lnTo>
                  <a:lnTo>
                    <a:pt x="59" y="174"/>
                  </a:lnTo>
                  <a:lnTo>
                    <a:pt x="61" y="167"/>
                  </a:lnTo>
                  <a:lnTo>
                    <a:pt x="50" y="162"/>
                  </a:lnTo>
                  <a:lnTo>
                    <a:pt x="50" y="153"/>
                  </a:lnTo>
                  <a:lnTo>
                    <a:pt x="40" y="151"/>
                  </a:lnTo>
                  <a:lnTo>
                    <a:pt x="37" y="143"/>
                  </a:lnTo>
                  <a:lnTo>
                    <a:pt x="26" y="147"/>
                  </a:lnTo>
                  <a:lnTo>
                    <a:pt x="20" y="151"/>
                  </a:lnTo>
                  <a:lnTo>
                    <a:pt x="14" y="151"/>
                  </a:lnTo>
                  <a:lnTo>
                    <a:pt x="14" y="143"/>
                  </a:lnTo>
                  <a:lnTo>
                    <a:pt x="17" y="135"/>
                  </a:lnTo>
                  <a:lnTo>
                    <a:pt x="14" y="128"/>
                  </a:lnTo>
                  <a:lnTo>
                    <a:pt x="15" y="117"/>
                  </a:lnTo>
                  <a:lnTo>
                    <a:pt x="14" y="107"/>
                  </a:lnTo>
                  <a:lnTo>
                    <a:pt x="17" y="96"/>
                  </a:lnTo>
                  <a:lnTo>
                    <a:pt x="11" y="93"/>
                  </a:lnTo>
                  <a:lnTo>
                    <a:pt x="10" y="93"/>
                  </a:lnTo>
                  <a:lnTo>
                    <a:pt x="10" y="80"/>
                  </a:lnTo>
                  <a:lnTo>
                    <a:pt x="9" y="71"/>
                  </a:lnTo>
                  <a:lnTo>
                    <a:pt x="15" y="64"/>
                  </a:lnTo>
                  <a:lnTo>
                    <a:pt x="15" y="50"/>
                  </a:lnTo>
                  <a:lnTo>
                    <a:pt x="12" y="48"/>
                  </a:lnTo>
                  <a:lnTo>
                    <a:pt x="9" y="54"/>
                  </a:lnTo>
                  <a:lnTo>
                    <a:pt x="1" y="57"/>
                  </a:lnTo>
                  <a:lnTo>
                    <a:pt x="2" y="50"/>
                  </a:lnTo>
                  <a:lnTo>
                    <a:pt x="5" y="42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8" y="28"/>
                  </a:lnTo>
                  <a:lnTo>
                    <a:pt x="15" y="30"/>
                  </a:lnTo>
                  <a:lnTo>
                    <a:pt x="21" y="30"/>
                  </a:lnTo>
                  <a:lnTo>
                    <a:pt x="24" y="28"/>
                  </a:lnTo>
                  <a:lnTo>
                    <a:pt x="29" y="29"/>
                  </a:lnTo>
                  <a:lnTo>
                    <a:pt x="34" y="34"/>
                  </a:lnTo>
                  <a:lnTo>
                    <a:pt x="35" y="34"/>
                  </a:lnTo>
                  <a:lnTo>
                    <a:pt x="48" y="39"/>
                  </a:lnTo>
                  <a:lnTo>
                    <a:pt x="56" y="40"/>
                  </a:lnTo>
                  <a:lnTo>
                    <a:pt x="61" y="45"/>
                  </a:lnTo>
                  <a:lnTo>
                    <a:pt x="64" y="60"/>
                  </a:lnTo>
                  <a:lnTo>
                    <a:pt x="71" y="51"/>
                  </a:lnTo>
                  <a:lnTo>
                    <a:pt x="79" y="35"/>
                  </a:lnTo>
                  <a:lnTo>
                    <a:pt x="83" y="18"/>
                  </a:lnTo>
                  <a:lnTo>
                    <a:pt x="81" y="11"/>
                  </a:lnTo>
                  <a:lnTo>
                    <a:pt x="89" y="0"/>
                  </a:lnTo>
                  <a:lnTo>
                    <a:pt x="102" y="1"/>
                  </a:lnTo>
                  <a:lnTo>
                    <a:pt x="106" y="9"/>
                  </a:lnTo>
                  <a:lnTo>
                    <a:pt x="109" y="14"/>
                  </a:lnTo>
                  <a:lnTo>
                    <a:pt x="110" y="15"/>
                  </a:lnTo>
                  <a:lnTo>
                    <a:pt x="120" y="13"/>
                  </a:lnTo>
                  <a:lnTo>
                    <a:pt x="123" y="18"/>
                  </a:lnTo>
                  <a:lnTo>
                    <a:pt x="124" y="24"/>
                  </a:lnTo>
                  <a:lnTo>
                    <a:pt x="128" y="24"/>
                  </a:lnTo>
                  <a:lnTo>
                    <a:pt x="135" y="30"/>
                  </a:lnTo>
                  <a:lnTo>
                    <a:pt x="136" y="46"/>
                  </a:lnTo>
                  <a:lnTo>
                    <a:pt x="145" y="47"/>
                  </a:lnTo>
                  <a:lnTo>
                    <a:pt x="147" y="53"/>
                  </a:lnTo>
                  <a:lnTo>
                    <a:pt x="169" y="65"/>
                  </a:lnTo>
                  <a:lnTo>
                    <a:pt x="169" y="57"/>
                  </a:lnTo>
                  <a:lnTo>
                    <a:pt x="181" y="50"/>
                  </a:lnTo>
                  <a:lnTo>
                    <a:pt x="188" y="50"/>
                  </a:lnTo>
                  <a:lnTo>
                    <a:pt x="194" y="57"/>
                  </a:lnTo>
                  <a:lnTo>
                    <a:pt x="194" y="61"/>
                  </a:lnTo>
                  <a:lnTo>
                    <a:pt x="205" y="69"/>
                  </a:lnTo>
                  <a:lnTo>
                    <a:pt x="205" y="77"/>
                  </a:lnTo>
                  <a:lnTo>
                    <a:pt x="213" y="90"/>
                  </a:lnTo>
                  <a:lnTo>
                    <a:pt x="213" y="100"/>
                  </a:lnTo>
                  <a:lnTo>
                    <a:pt x="224" y="117"/>
                  </a:lnTo>
                  <a:lnTo>
                    <a:pt x="224" y="130"/>
                  </a:lnTo>
                  <a:lnTo>
                    <a:pt x="226" y="136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DBF7AFCB-728F-4F30-93BF-4113A10D422B}"/>
              </a:ext>
            </a:extLst>
          </p:cNvPr>
          <p:cNvSpPr txBox="1"/>
          <p:nvPr/>
        </p:nvSpPr>
        <p:spPr>
          <a:xfrm>
            <a:off x="6320569" y="563140"/>
            <a:ext cx="541268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แผนที่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จังหวั</a:t>
            </a:r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ด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มหาสารคาม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AC9E5A5-6DD1-4725-B058-FE8563BB6F84}"/>
              </a:ext>
            </a:extLst>
          </p:cNvPr>
          <p:cNvSpPr/>
          <p:nvPr/>
        </p:nvSpPr>
        <p:spPr>
          <a:xfrm>
            <a:off x="6617727" y="2579665"/>
            <a:ext cx="4464858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200">
                <a:solidFill>
                  <a:schemeClr val="tx2"/>
                </a:solidFill>
                <a:cs typeface="Kanit Light" panose="00000400000000000000" pitchFamily="2" charset="-34"/>
              </a:rPr>
              <a:t>มหาสารคามเศรษฐกิยสนธิกำลังยุคใหม่จัดการ ประวัติศาสตร์เอสเอ็มอีจริยธรรมพลเมืองประชารัฐการท่องเที่ยวอาเซียน มุ่งมั่นบริหารพันธกิจประชากรมหาสารคามเศรษฐกิย กระแสนวัตกรรมประชารัฐสตาร์ทอัพพลเมืองอาเซียนพัฒนา</a:t>
            </a:r>
            <a:endParaRPr lang="en-US" sz="1200" dirty="0">
              <a:cs typeface="Kanit Light" panose="00000400000000000000" pitchFamily="2" charset="-34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3DBB8D3-B766-4D6F-AB8C-8056F2BF758D}"/>
              </a:ext>
            </a:extLst>
          </p:cNvPr>
          <p:cNvSpPr txBox="1"/>
          <p:nvPr/>
        </p:nvSpPr>
        <p:spPr>
          <a:xfrm>
            <a:off x="6597613" y="2061859"/>
            <a:ext cx="4355891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th-TH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พันธกิจผสมผสานเศรษฐกิยมหาสารคามยุคใหม่</a:t>
            </a:r>
            <a:endParaRPr lang="en-US" dirty="0">
              <a:solidFill>
                <a:schemeClr val="tx2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sp>
        <p:nvSpPr>
          <p:cNvPr id="100" name="Freeform 116">
            <a:extLst>
              <a:ext uri="{FF2B5EF4-FFF2-40B4-BE49-F238E27FC236}">
                <a16:creationId xmlns:a16="http://schemas.microsoft.com/office/drawing/2014/main" id="{889EDC5E-FC95-4DA5-8767-3D9FE935D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238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6 w 289908"/>
              <a:gd name="connsiteY14" fmla="*/ 478208 h 737509"/>
              <a:gd name="connsiteX15" fmla="*/ 140316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6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222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3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656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4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6" y="475307"/>
                  <a:pt x="140316" y="478208"/>
                </a:cubicBezTo>
                <a:cubicBezTo>
                  <a:pt x="140316" y="478208"/>
                  <a:pt x="140316" y="478208"/>
                  <a:pt x="140316" y="698631"/>
                </a:cubicBezTo>
                <a:cubicBezTo>
                  <a:pt x="140316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0" y="257204"/>
                  <a:pt x="57402" y="257204"/>
                </a:cubicBezTo>
                <a:cubicBezTo>
                  <a:pt x="54502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6" y="450945"/>
                </a:cubicBezTo>
                <a:cubicBezTo>
                  <a:pt x="16814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1" name="Freeform 115">
            <a:extLst>
              <a:ext uri="{FF2B5EF4-FFF2-40B4-BE49-F238E27FC236}">
                <a16:creationId xmlns:a16="http://schemas.microsoft.com/office/drawing/2014/main" id="{67D939F1-696C-4115-A493-E37742519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344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6 w 289908"/>
              <a:gd name="connsiteY14" fmla="*/ 478208 h 737509"/>
              <a:gd name="connsiteX15" fmla="*/ 140316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6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9 w 289908"/>
              <a:gd name="connsiteY26" fmla="*/ 0 h 737509"/>
              <a:gd name="connsiteX27" fmla="*/ 221068 w 289908"/>
              <a:gd name="connsiteY27" fmla="*/ 75582 h 737509"/>
              <a:gd name="connsiteX28" fmla="*/ 145309 w 289908"/>
              <a:gd name="connsiteY28" fmla="*/ 151164 h 737509"/>
              <a:gd name="connsiteX29" fmla="*/ 69550 w 289908"/>
              <a:gd name="connsiteY29" fmla="*/ 75582 h 737509"/>
              <a:gd name="connsiteX30" fmla="*/ 145309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3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4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6" y="475307"/>
                  <a:pt x="140316" y="478208"/>
                </a:cubicBezTo>
                <a:cubicBezTo>
                  <a:pt x="140316" y="478208"/>
                  <a:pt x="140316" y="478208"/>
                  <a:pt x="140316" y="698631"/>
                </a:cubicBezTo>
                <a:cubicBezTo>
                  <a:pt x="140316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0" y="257204"/>
                  <a:pt x="57402" y="257204"/>
                </a:cubicBezTo>
                <a:cubicBezTo>
                  <a:pt x="54502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6" y="450945"/>
                </a:cubicBezTo>
                <a:cubicBezTo>
                  <a:pt x="16814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9" y="0"/>
                </a:moveTo>
                <a:cubicBezTo>
                  <a:pt x="187150" y="0"/>
                  <a:pt x="221068" y="33839"/>
                  <a:pt x="221068" y="75582"/>
                </a:cubicBezTo>
                <a:cubicBezTo>
                  <a:pt x="221068" y="117325"/>
                  <a:pt x="187150" y="151164"/>
                  <a:pt x="145309" y="151164"/>
                </a:cubicBezTo>
                <a:cubicBezTo>
                  <a:pt x="103468" y="151164"/>
                  <a:pt x="69550" y="117325"/>
                  <a:pt x="69550" y="75582"/>
                </a:cubicBezTo>
                <a:cubicBezTo>
                  <a:pt x="69550" y="33839"/>
                  <a:pt x="103468" y="0"/>
                  <a:pt x="145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2" name="Freeform 113">
            <a:extLst>
              <a:ext uri="{FF2B5EF4-FFF2-40B4-BE49-F238E27FC236}">
                <a16:creationId xmlns:a16="http://schemas.microsoft.com/office/drawing/2014/main" id="{3CD07D50-D14A-47C0-9A3C-17C89D7AA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557" y="4560940"/>
            <a:ext cx="203419" cy="515594"/>
          </a:xfrm>
          <a:custGeom>
            <a:avLst/>
            <a:gdLst>
              <a:gd name="connsiteX0" fmla="*/ 85956 w 290972"/>
              <a:gd name="connsiteY0" fmla="*/ 169615 h 737509"/>
              <a:gd name="connsiteX1" fmla="*/ 205597 w 290972"/>
              <a:gd name="connsiteY1" fmla="*/ 169615 h 737509"/>
              <a:gd name="connsiteX2" fmla="*/ 290972 w 290972"/>
              <a:gd name="connsiteY2" fmla="*/ 254884 h 737509"/>
              <a:gd name="connsiteX3" fmla="*/ 290972 w 290972"/>
              <a:gd name="connsiteY3" fmla="*/ 377277 h 737509"/>
              <a:gd name="connsiteX4" fmla="*/ 249736 w 290972"/>
              <a:gd name="connsiteY4" fmla="*/ 450365 h 737509"/>
              <a:gd name="connsiteX5" fmla="*/ 239282 w 290972"/>
              <a:gd name="connsiteY5" fmla="*/ 444564 h 737509"/>
              <a:gd name="connsiteX6" fmla="*/ 239282 w 290972"/>
              <a:gd name="connsiteY6" fmla="*/ 262425 h 737509"/>
              <a:gd name="connsiteX7" fmla="*/ 234055 w 290972"/>
              <a:gd name="connsiteY7" fmla="*/ 257204 h 737509"/>
              <a:gd name="connsiteX8" fmla="*/ 228828 w 290972"/>
              <a:gd name="connsiteY8" fmla="*/ 262425 h 737509"/>
              <a:gd name="connsiteX9" fmla="*/ 228828 w 290972"/>
              <a:gd name="connsiteY9" fmla="*/ 698631 h 737509"/>
              <a:gd name="connsiteX10" fmla="*/ 188754 w 290972"/>
              <a:gd name="connsiteY10" fmla="*/ 737495 h 737509"/>
              <a:gd name="connsiteX11" fmla="*/ 151584 w 290972"/>
              <a:gd name="connsiteY11" fmla="*/ 696891 h 737509"/>
              <a:gd name="connsiteX12" fmla="*/ 151584 w 290972"/>
              <a:gd name="connsiteY12" fmla="*/ 478208 h 737509"/>
              <a:gd name="connsiteX13" fmla="*/ 146357 w 290972"/>
              <a:gd name="connsiteY13" fmla="*/ 472987 h 737509"/>
              <a:gd name="connsiteX14" fmla="*/ 140550 w 290972"/>
              <a:gd name="connsiteY14" fmla="*/ 478208 h 737509"/>
              <a:gd name="connsiteX15" fmla="*/ 140550 w 290972"/>
              <a:gd name="connsiteY15" fmla="*/ 698631 h 737509"/>
              <a:gd name="connsiteX16" fmla="*/ 101056 w 290972"/>
              <a:gd name="connsiteY16" fmla="*/ 737495 h 737509"/>
              <a:gd name="connsiteX17" fmla="*/ 63305 w 290972"/>
              <a:gd name="connsiteY17" fmla="*/ 696891 h 737509"/>
              <a:gd name="connsiteX18" fmla="*/ 63305 w 290972"/>
              <a:gd name="connsiteY18" fmla="*/ 262425 h 737509"/>
              <a:gd name="connsiteX19" fmla="*/ 58078 w 290972"/>
              <a:gd name="connsiteY19" fmla="*/ 257204 h 737509"/>
              <a:gd name="connsiteX20" fmla="*/ 52851 w 290972"/>
              <a:gd name="connsiteY20" fmla="*/ 262425 h 737509"/>
              <a:gd name="connsiteX21" fmla="*/ 52851 w 290972"/>
              <a:gd name="connsiteY21" fmla="*/ 445144 h 737509"/>
              <a:gd name="connsiteX22" fmla="*/ 42397 w 290972"/>
              <a:gd name="connsiteY22" fmla="*/ 450945 h 737509"/>
              <a:gd name="connsiteX23" fmla="*/ 0 w 290972"/>
              <a:gd name="connsiteY23" fmla="*/ 377277 h 737509"/>
              <a:gd name="connsiteX24" fmla="*/ 0 w 290972"/>
              <a:gd name="connsiteY24" fmla="*/ 254884 h 737509"/>
              <a:gd name="connsiteX25" fmla="*/ 85956 w 290972"/>
              <a:gd name="connsiteY25" fmla="*/ 169615 h 737509"/>
              <a:gd name="connsiteX26" fmla="*/ 146018 w 290972"/>
              <a:gd name="connsiteY26" fmla="*/ 0 h 737509"/>
              <a:gd name="connsiteX27" fmla="*/ 221777 w 290972"/>
              <a:gd name="connsiteY27" fmla="*/ 75582 h 737509"/>
              <a:gd name="connsiteX28" fmla="*/ 146018 w 290972"/>
              <a:gd name="connsiteY28" fmla="*/ 151164 h 737509"/>
              <a:gd name="connsiteX29" fmla="*/ 70259 w 290972"/>
              <a:gd name="connsiteY29" fmla="*/ 75582 h 737509"/>
              <a:gd name="connsiteX30" fmla="*/ 146018 w 290972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0972" h="737509">
                <a:moveTo>
                  <a:pt x="85956" y="169615"/>
                </a:moveTo>
                <a:cubicBezTo>
                  <a:pt x="85956" y="169615"/>
                  <a:pt x="85956" y="169615"/>
                  <a:pt x="205597" y="169615"/>
                </a:cubicBezTo>
                <a:cubicBezTo>
                  <a:pt x="252640" y="169615"/>
                  <a:pt x="290972" y="207899"/>
                  <a:pt x="290972" y="254884"/>
                </a:cubicBezTo>
                <a:cubicBezTo>
                  <a:pt x="290972" y="254884"/>
                  <a:pt x="290972" y="254884"/>
                  <a:pt x="290972" y="377277"/>
                </a:cubicBezTo>
                <a:cubicBezTo>
                  <a:pt x="290972" y="408020"/>
                  <a:pt x="274710" y="435283"/>
                  <a:pt x="249736" y="450365"/>
                </a:cubicBezTo>
                <a:cubicBezTo>
                  <a:pt x="245090" y="453265"/>
                  <a:pt x="239282" y="449785"/>
                  <a:pt x="239282" y="444564"/>
                </a:cubicBezTo>
                <a:cubicBezTo>
                  <a:pt x="239282" y="444564"/>
                  <a:pt x="239282" y="444564"/>
                  <a:pt x="239282" y="262425"/>
                </a:cubicBezTo>
                <a:cubicBezTo>
                  <a:pt x="239282" y="259525"/>
                  <a:pt x="236959" y="257204"/>
                  <a:pt x="234055" y="257204"/>
                </a:cubicBezTo>
                <a:cubicBezTo>
                  <a:pt x="231151" y="257204"/>
                  <a:pt x="228828" y="259525"/>
                  <a:pt x="228828" y="262425"/>
                </a:cubicBezTo>
                <a:cubicBezTo>
                  <a:pt x="228828" y="262425"/>
                  <a:pt x="228828" y="262425"/>
                  <a:pt x="228828" y="698631"/>
                </a:cubicBezTo>
                <a:cubicBezTo>
                  <a:pt x="228828" y="720673"/>
                  <a:pt x="210824" y="738075"/>
                  <a:pt x="188754" y="737495"/>
                </a:cubicBezTo>
                <a:cubicBezTo>
                  <a:pt x="167846" y="736915"/>
                  <a:pt x="151584" y="718353"/>
                  <a:pt x="151584" y="696891"/>
                </a:cubicBezTo>
                <a:cubicBezTo>
                  <a:pt x="151584" y="696891"/>
                  <a:pt x="151584" y="696891"/>
                  <a:pt x="151584" y="478208"/>
                </a:cubicBezTo>
                <a:cubicBezTo>
                  <a:pt x="151584" y="475307"/>
                  <a:pt x="149261" y="472987"/>
                  <a:pt x="146357" y="472987"/>
                </a:cubicBezTo>
                <a:cubicBezTo>
                  <a:pt x="143454" y="472987"/>
                  <a:pt x="140550" y="475307"/>
                  <a:pt x="140550" y="478208"/>
                </a:cubicBezTo>
                <a:cubicBezTo>
                  <a:pt x="140550" y="478208"/>
                  <a:pt x="140550" y="478208"/>
                  <a:pt x="140550" y="698631"/>
                </a:cubicBezTo>
                <a:cubicBezTo>
                  <a:pt x="140550" y="720673"/>
                  <a:pt x="123126" y="738075"/>
                  <a:pt x="101056" y="737495"/>
                </a:cubicBezTo>
                <a:cubicBezTo>
                  <a:pt x="80148" y="736915"/>
                  <a:pt x="63305" y="718353"/>
                  <a:pt x="63305" y="696891"/>
                </a:cubicBezTo>
                <a:cubicBezTo>
                  <a:pt x="63305" y="696891"/>
                  <a:pt x="63305" y="696891"/>
                  <a:pt x="63305" y="262425"/>
                </a:cubicBezTo>
                <a:cubicBezTo>
                  <a:pt x="63305" y="259525"/>
                  <a:pt x="60982" y="257204"/>
                  <a:pt x="58078" y="257204"/>
                </a:cubicBezTo>
                <a:cubicBezTo>
                  <a:pt x="55174" y="257204"/>
                  <a:pt x="52851" y="259525"/>
                  <a:pt x="52851" y="262425"/>
                </a:cubicBezTo>
                <a:cubicBezTo>
                  <a:pt x="52851" y="262425"/>
                  <a:pt x="52851" y="262425"/>
                  <a:pt x="52851" y="445144"/>
                </a:cubicBezTo>
                <a:cubicBezTo>
                  <a:pt x="52851" y="450365"/>
                  <a:pt x="47043" y="453845"/>
                  <a:pt x="42397" y="450945"/>
                </a:cubicBezTo>
                <a:cubicBezTo>
                  <a:pt x="17423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331" y="169615"/>
                  <a:pt x="85956" y="169615"/>
                </a:cubicBezTo>
                <a:close/>
                <a:moveTo>
                  <a:pt x="146018" y="0"/>
                </a:moveTo>
                <a:cubicBezTo>
                  <a:pt x="187859" y="0"/>
                  <a:pt x="221777" y="33839"/>
                  <a:pt x="221777" y="75582"/>
                </a:cubicBezTo>
                <a:cubicBezTo>
                  <a:pt x="221777" y="117325"/>
                  <a:pt x="187859" y="151164"/>
                  <a:pt x="146018" y="151164"/>
                </a:cubicBezTo>
                <a:cubicBezTo>
                  <a:pt x="104177" y="151164"/>
                  <a:pt x="70259" y="117325"/>
                  <a:pt x="70259" y="75582"/>
                </a:cubicBezTo>
                <a:cubicBezTo>
                  <a:pt x="70259" y="33839"/>
                  <a:pt x="104177" y="0"/>
                  <a:pt x="14601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3" name="Freeform 114">
            <a:extLst>
              <a:ext uri="{FF2B5EF4-FFF2-40B4-BE49-F238E27FC236}">
                <a16:creationId xmlns:a16="http://schemas.microsoft.com/office/drawing/2014/main" id="{E6731118-9E28-4AC6-9DD2-C40FE8F93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0451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305 w 289908"/>
              <a:gd name="connsiteY5" fmla="*/ 444564 h 737509"/>
              <a:gd name="connsiteX6" fmla="*/ 238305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7861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6 w 289908"/>
              <a:gd name="connsiteY14" fmla="*/ 478208 h 737509"/>
              <a:gd name="connsiteX15" fmla="*/ 140316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174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103" y="453265"/>
                  <a:pt x="238305" y="449785"/>
                  <a:pt x="238305" y="444564"/>
                </a:cubicBezTo>
                <a:cubicBezTo>
                  <a:pt x="238305" y="444564"/>
                  <a:pt x="238305" y="444564"/>
                  <a:pt x="238305" y="262425"/>
                </a:cubicBezTo>
                <a:cubicBezTo>
                  <a:pt x="238305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4" y="738075"/>
                  <a:pt x="187861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6" y="475307"/>
                  <a:pt x="140316" y="478208"/>
                </a:cubicBezTo>
                <a:cubicBezTo>
                  <a:pt x="140316" y="478208"/>
                  <a:pt x="140316" y="478208"/>
                  <a:pt x="140316" y="698631"/>
                </a:cubicBezTo>
                <a:cubicBezTo>
                  <a:pt x="140316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301" y="257204"/>
                  <a:pt x="57402" y="257204"/>
                </a:cubicBezTo>
                <a:cubicBezTo>
                  <a:pt x="54502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1747" y="450945"/>
                </a:cubicBezTo>
                <a:cubicBezTo>
                  <a:pt x="16814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768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4" name="Freeform 112">
            <a:extLst>
              <a:ext uri="{FF2B5EF4-FFF2-40B4-BE49-F238E27FC236}">
                <a16:creationId xmlns:a16="http://schemas.microsoft.com/office/drawing/2014/main" id="{25DA60E3-CFDC-4F12-9DC0-60D138309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407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222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2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656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5" name="Freeform 111">
            <a:extLst>
              <a:ext uri="{FF2B5EF4-FFF2-40B4-BE49-F238E27FC236}">
                <a16:creationId xmlns:a16="http://schemas.microsoft.com/office/drawing/2014/main" id="{E41424D0-472B-497A-B873-E09898B24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6513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9 w 289908"/>
              <a:gd name="connsiteY26" fmla="*/ 0 h 737509"/>
              <a:gd name="connsiteX27" fmla="*/ 221068 w 289908"/>
              <a:gd name="connsiteY27" fmla="*/ 75582 h 737509"/>
              <a:gd name="connsiteX28" fmla="*/ 145309 w 289908"/>
              <a:gd name="connsiteY28" fmla="*/ 151164 h 737509"/>
              <a:gd name="connsiteX29" fmla="*/ 69550 w 289908"/>
              <a:gd name="connsiteY29" fmla="*/ 75582 h 737509"/>
              <a:gd name="connsiteX30" fmla="*/ 145309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2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9" y="0"/>
                </a:moveTo>
                <a:cubicBezTo>
                  <a:pt x="187150" y="0"/>
                  <a:pt x="221068" y="33839"/>
                  <a:pt x="221068" y="75582"/>
                </a:cubicBezTo>
                <a:cubicBezTo>
                  <a:pt x="221068" y="117325"/>
                  <a:pt x="187150" y="151164"/>
                  <a:pt x="145309" y="151164"/>
                </a:cubicBezTo>
                <a:cubicBezTo>
                  <a:pt x="103468" y="151164"/>
                  <a:pt x="69550" y="117325"/>
                  <a:pt x="69550" y="75582"/>
                </a:cubicBezTo>
                <a:cubicBezTo>
                  <a:pt x="69550" y="33839"/>
                  <a:pt x="103468" y="0"/>
                  <a:pt x="1453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6" name="Freeform 109">
            <a:extLst>
              <a:ext uri="{FF2B5EF4-FFF2-40B4-BE49-F238E27FC236}">
                <a16:creationId xmlns:a16="http://schemas.microsoft.com/office/drawing/2014/main" id="{FA04E43E-E1AF-4377-9DC8-04945E813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6726" y="4560940"/>
            <a:ext cx="203419" cy="515594"/>
          </a:xfrm>
          <a:custGeom>
            <a:avLst/>
            <a:gdLst>
              <a:gd name="connsiteX0" fmla="*/ 85956 w 290972"/>
              <a:gd name="connsiteY0" fmla="*/ 169615 h 737509"/>
              <a:gd name="connsiteX1" fmla="*/ 205597 w 290972"/>
              <a:gd name="connsiteY1" fmla="*/ 169615 h 737509"/>
              <a:gd name="connsiteX2" fmla="*/ 290972 w 290972"/>
              <a:gd name="connsiteY2" fmla="*/ 254884 h 737509"/>
              <a:gd name="connsiteX3" fmla="*/ 290972 w 290972"/>
              <a:gd name="connsiteY3" fmla="*/ 377277 h 737509"/>
              <a:gd name="connsiteX4" fmla="*/ 249736 w 290972"/>
              <a:gd name="connsiteY4" fmla="*/ 450365 h 737509"/>
              <a:gd name="connsiteX5" fmla="*/ 239282 w 290972"/>
              <a:gd name="connsiteY5" fmla="*/ 444564 h 737509"/>
              <a:gd name="connsiteX6" fmla="*/ 239282 w 290972"/>
              <a:gd name="connsiteY6" fmla="*/ 262425 h 737509"/>
              <a:gd name="connsiteX7" fmla="*/ 234055 w 290972"/>
              <a:gd name="connsiteY7" fmla="*/ 257204 h 737509"/>
              <a:gd name="connsiteX8" fmla="*/ 228828 w 290972"/>
              <a:gd name="connsiteY8" fmla="*/ 262425 h 737509"/>
              <a:gd name="connsiteX9" fmla="*/ 228828 w 290972"/>
              <a:gd name="connsiteY9" fmla="*/ 698631 h 737509"/>
              <a:gd name="connsiteX10" fmla="*/ 188754 w 290972"/>
              <a:gd name="connsiteY10" fmla="*/ 737495 h 737509"/>
              <a:gd name="connsiteX11" fmla="*/ 151584 w 290972"/>
              <a:gd name="connsiteY11" fmla="*/ 696891 h 737509"/>
              <a:gd name="connsiteX12" fmla="*/ 151584 w 290972"/>
              <a:gd name="connsiteY12" fmla="*/ 478208 h 737509"/>
              <a:gd name="connsiteX13" fmla="*/ 146357 w 290972"/>
              <a:gd name="connsiteY13" fmla="*/ 472987 h 737509"/>
              <a:gd name="connsiteX14" fmla="*/ 140549 w 290972"/>
              <a:gd name="connsiteY14" fmla="*/ 478208 h 737509"/>
              <a:gd name="connsiteX15" fmla="*/ 140549 w 290972"/>
              <a:gd name="connsiteY15" fmla="*/ 698631 h 737509"/>
              <a:gd name="connsiteX16" fmla="*/ 101056 w 290972"/>
              <a:gd name="connsiteY16" fmla="*/ 737495 h 737509"/>
              <a:gd name="connsiteX17" fmla="*/ 63305 w 290972"/>
              <a:gd name="connsiteY17" fmla="*/ 696891 h 737509"/>
              <a:gd name="connsiteX18" fmla="*/ 63305 w 290972"/>
              <a:gd name="connsiteY18" fmla="*/ 262425 h 737509"/>
              <a:gd name="connsiteX19" fmla="*/ 58078 w 290972"/>
              <a:gd name="connsiteY19" fmla="*/ 257204 h 737509"/>
              <a:gd name="connsiteX20" fmla="*/ 52851 w 290972"/>
              <a:gd name="connsiteY20" fmla="*/ 262425 h 737509"/>
              <a:gd name="connsiteX21" fmla="*/ 52851 w 290972"/>
              <a:gd name="connsiteY21" fmla="*/ 445144 h 737509"/>
              <a:gd name="connsiteX22" fmla="*/ 42397 w 290972"/>
              <a:gd name="connsiteY22" fmla="*/ 450945 h 737509"/>
              <a:gd name="connsiteX23" fmla="*/ 0 w 290972"/>
              <a:gd name="connsiteY23" fmla="*/ 377277 h 737509"/>
              <a:gd name="connsiteX24" fmla="*/ 0 w 290972"/>
              <a:gd name="connsiteY24" fmla="*/ 254884 h 737509"/>
              <a:gd name="connsiteX25" fmla="*/ 85956 w 290972"/>
              <a:gd name="connsiteY25" fmla="*/ 169615 h 737509"/>
              <a:gd name="connsiteX26" fmla="*/ 146018 w 290972"/>
              <a:gd name="connsiteY26" fmla="*/ 0 h 737509"/>
              <a:gd name="connsiteX27" fmla="*/ 221777 w 290972"/>
              <a:gd name="connsiteY27" fmla="*/ 75582 h 737509"/>
              <a:gd name="connsiteX28" fmla="*/ 146018 w 290972"/>
              <a:gd name="connsiteY28" fmla="*/ 151164 h 737509"/>
              <a:gd name="connsiteX29" fmla="*/ 70259 w 290972"/>
              <a:gd name="connsiteY29" fmla="*/ 75582 h 737509"/>
              <a:gd name="connsiteX30" fmla="*/ 146018 w 290972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0972" h="737509">
                <a:moveTo>
                  <a:pt x="85956" y="169615"/>
                </a:moveTo>
                <a:cubicBezTo>
                  <a:pt x="85956" y="169615"/>
                  <a:pt x="85956" y="169615"/>
                  <a:pt x="205597" y="169615"/>
                </a:cubicBezTo>
                <a:cubicBezTo>
                  <a:pt x="252640" y="169615"/>
                  <a:pt x="290972" y="207899"/>
                  <a:pt x="290972" y="254884"/>
                </a:cubicBezTo>
                <a:cubicBezTo>
                  <a:pt x="290972" y="254884"/>
                  <a:pt x="290972" y="254884"/>
                  <a:pt x="290972" y="377277"/>
                </a:cubicBezTo>
                <a:cubicBezTo>
                  <a:pt x="290972" y="408020"/>
                  <a:pt x="274710" y="435283"/>
                  <a:pt x="249736" y="450365"/>
                </a:cubicBezTo>
                <a:cubicBezTo>
                  <a:pt x="245090" y="453265"/>
                  <a:pt x="239282" y="449785"/>
                  <a:pt x="239282" y="444564"/>
                </a:cubicBezTo>
                <a:cubicBezTo>
                  <a:pt x="239282" y="444564"/>
                  <a:pt x="239282" y="444564"/>
                  <a:pt x="239282" y="262425"/>
                </a:cubicBezTo>
                <a:cubicBezTo>
                  <a:pt x="239282" y="259525"/>
                  <a:pt x="236959" y="257204"/>
                  <a:pt x="234055" y="257204"/>
                </a:cubicBezTo>
                <a:cubicBezTo>
                  <a:pt x="231151" y="257204"/>
                  <a:pt x="228828" y="259525"/>
                  <a:pt x="228828" y="262425"/>
                </a:cubicBezTo>
                <a:cubicBezTo>
                  <a:pt x="228828" y="262425"/>
                  <a:pt x="228828" y="262425"/>
                  <a:pt x="228828" y="698631"/>
                </a:cubicBezTo>
                <a:cubicBezTo>
                  <a:pt x="228828" y="720673"/>
                  <a:pt x="210824" y="738075"/>
                  <a:pt x="188754" y="737495"/>
                </a:cubicBezTo>
                <a:cubicBezTo>
                  <a:pt x="167846" y="736915"/>
                  <a:pt x="151584" y="718353"/>
                  <a:pt x="151584" y="696891"/>
                </a:cubicBezTo>
                <a:cubicBezTo>
                  <a:pt x="151584" y="696891"/>
                  <a:pt x="151584" y="696891"/>
                  <a:pt x="151584" y="478208"/>
                </a:cubicBezTo>
                <a:cubicBezTo>
                  <a:pt x="151584" y="475307"/>
                  <a:pt x="149261" y="472987"/>
                  <a:pt x="146357" y="472987"/>
                </a:cubicBezTo>
                <a:cubicBezTo>
                  <a:pt x="143453" y="472987"/>
                  <a:pt x="140549" y="475307"/>
                  <a:pt x="140549" y="478208"/>
                </a:cubicBezTo>
                <a:cubicBezTo>
                  <a:pt x="140549" y="478208"/>
                  <a:pt x="140549" y="478208"/>
                  <a:pt x="140549" y="698631"/>
                </a:cubicBezTo>
                <a:cubicBezTo>
                  <a:pt x="140549" y="720673"/>
                  <a:pt x="123126" y="738075"/>
                  <a:pt x="101056" y="737495"/>
                </a:cubicBezTo>
                <a:cubicBezTo>
                  <a:pt x="80148" y="736915"/>
                  <a:pt x="63305" y="718353"/>
                  <a:pt x="63305" y="696891"/>
                </a:cubicBezTo>
                <a:cubicBezTo>
                  <a:pt x="63305" y="696891"/>
                  <a:pt x="63305" y="696891"/>
                  <a:pt x="63305" y="262425"/>
                </a:cubicBezTo>
                <a:cubicBezTo>
                  <a:pt x="63305" y="259525"/>
                  <a:pt x="60982" y="257204"/>
                  <a:pt x="58078" y="257204"/>
                </a:cubicBezTo>
                <a:cubicBezTo>
                  <a:pt x="55174" y="257204"/>
                  <a:pt x="52851" y="259525"/>
                  <a:pt x="52851" y="262425"/>
                </a:cubicBezTo>
                <a:cubicBezTo>
                  <a:pt x="52851" y="262425"/>
                  <a:pt x="52851" y="262425"/>
                  <a:pt x="52851" y="445144"/>
                </a:cubicBezTo>
                <a:cubicBezTo>
                  <a:pt x="52851" y="450365"/>
                  <a:pt x="47043" y="453845"/>
                  <a:pt x="42397" y="450945"/>
                </a:cubicBezTo>
                <a:cubicBezTo>
                  <a:pt x="17423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332" y="169615"/>
                  <a:pt x="85956" y="169615"/>
                </a:cubicBezTo>
                <a:close/>
                <a:moveTo>
                  <a:pt x="146018" y="0"/>
                </a:moveTo>
                <a:cubicBezTo>
                  <a:pt x="187859" y="0"/>
                  <a:pt x="221777" y="33839"/>
                  <a:pt x="221777" y="75582"/>
                </a:cubicBezTo>
                <a:cubicBezTo>
                  <a:pt x="221777" y="117325"/>
                  <a:pt x="187859" y="151164"/>
                  <a:pt x="146018" y="151164"/>
                </a:cubicBezTo>
                <a:cubicBezTo>
                  <a:pt x="104177" y="151164"/>
                  <a:pt x="70259" y="117325"/>
                  <a:pt x="70259" y="75582"/>
                </a:cubicBezTo>
                <a:cubicBezTo>
                  <a:pt x="70259" y="33839"/>
                  <a:pt x="104177" y="0"/>
                  <a:pt x="14601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7" name="Freeform 110">
            <a:extLst>
              <a:ext uri="{FF2B5EF4-FFF2-40B4-BE49-F238E27FC236}">
                <a16:creationId xmlns:a16="http://schemas.microsoft.com/office/drawing/2014/main" id="{89902AC5-FAA6-4106-9006-3B50CA122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1620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304 w 289908"/>
              <a:gd name="connsiteY5" fmla="*/ 444564 h 737509"/>
              <a:gd name="connsiteX6" fmla="*/ 23830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786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174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103" y="453265"/>
                  <a:pt x="238304" y="449785"/>
                  <a:pt x="238304" y="444564"/>
                </a:cubicBezTo>
                <a:cubicBezTo>
                  <a:pt x="238304" y="444564"/>
                  <a:pt x="238304" y="444564"/>
                  <a:pt x="238304" y="262425"/>
                </a:cubicBezTo>
                <a:cubicBezTo>
                  <a:pt x="238304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786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30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174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768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8" name="Freeform 108">
            <a:extLst>
              <a:ext uri="{FF2B5EF4-FFF2-40B4-BE49-F238E27FC236}">
                <a16:creationId xmlns:a16="http://schemas.microsoft.com/office/drawing/2014/main" id="{81716898-83AA-4FC9-B462-7F1348334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576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222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2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656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9" name="Freeform 107">
            <a:extLst>
              <a:ext uri="{FF2B5EF4-FFF2-40B4-BE49-F238E27FC236}">
                <a16:creationId xmlns:a16="http://schemas.microsoft.com/office/drawing/2014/main" id="{B0120290-78FD-4B17-8176-489B0262FDC2}"/>
              </a:ext>
            </a:extLst>
          </p:cNvPr>
          <p:cNvSpPr>
            <a:spLocks/>
          </p:cNvSpPr>
          <p:nvPr/>
        </p:nvSpPr>
        <p:spPr bwMode="auto">
          <a:xfrm>
            <a:off x="9397681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9 w 289908"/>
              <a:gd name="connsiteY26" fmla="*/ 0 h 737509"/>
              <a:gd name="connsiteX27" fmla="*/ 221068 w 289908"/>
              <a:gd name="connsiteY27" fmla="*/ 75582 h 737509"/>
              <a:gd name="connsiteX28" fmla="*/ 145309 w 289908"/>
              <a:gd name="connsiteY28" fmla="*/ 151164 h 737509"/>
              <a:gd name="connsiteX29" fmla="*/ 69550 w 289908"/>
              <a:gd name="connsiteY29" fmla="*/ 75582 h 737509"/>
              <a:gd name="connsiteX30" fmla="*/ 145309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2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9" y="0"/>
                </a:moveTo>
                <a:cubicBezTo>
                  <a:pt x="187150" y="0"/>
                  <a:pt x="221068" y="33839"/>
                  <a:pt x="221068" y="75582"/>
                </a:cubicBezTo>
                <a:cubicBezTo>
                  <a:pt x="221068" y="117325"/>
                  <a:pt x="187150" y="151164"/>
                  <a:pt x="145309" y="151164"/>
                </a:cubicBezTo>
                <a:cubicBezTo>
                  <a:pt x="103468" y="151164"/>
                  <a:pt x="69550" y="117325"/>
                  <a:pt x="69550" y="75582"/>
                </a:cubicBezTo>
                <a:cubicBezTo>
                  <a:pt x="69550" y="33839"/>
                  <a:pt x="103468" y="0"/>
                  <a:pt x="1453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3" name="Freeform 165">
            <a:extLst>
              <a:ext uri="{FF2B5EF4-FFF2-40B4-BE49-F238E27FC236}">
                <a16:creationId xmlns:a16="http://schemas.microsoft.com/office/drawing/2014/main" id="{FD8B72AF-7784-4634-B712-6E3359C26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238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4" name="Freeform 156">
            <a:extLst>
              <a:ext uri="{FF2B5EF4-FFF2-40B4-BE49-F238E27FC236}">
                <a16:creationId xmlns:a16="http://schemas.microsoft.com/office/drawing/2014/main" id="{32B759D4-2758-4711-9EF7-EAD59917B7CF}"/>
              </a:ext>
            </a:extLst>
          </p:cNvPr>
          <p:cNvSpPr>
            <a:spLocks/>
          </p:cNvSpPr>
          <p:nvPr/>
        </p:nvSpPr>
        <p:spPr bwMode="auto">
          <a:xfrm>
            <a:off x="9395201" y="5180873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5" name="Freeform 157">
            <a:extLst>
              <a:ext uri="{FF2B5EF4-FFF2-40B4-BE49-F238E27FC236}">
                <a16:creationId xmlns:a16="http://schemas.microsoft.com/office/drawing/2014/main" id="{EE106E1B-45F9-455E-8137-7C62CB677711}"/>
              </a:ext>
            </a:extLst>
          </p:cNvPr>
          <p:cNvSpPr>
            <a:spLocks/>
          </p:cNvSpPr>
          <p:nvPr/>
        </p:nvSpPr>
        <p:spPr bwMode="auto">
          <a:xfrm>
            <a:off x="9100205" y="5180873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6" name="Freeform 159">
            <a:extLst>
              <a:ext uri="{FF2B5EF4-FFF2-40B4-BE49-F238E27FC236}">
                <a16:creationId xmlns:a16="http://schemas.microsoft.com/office/drawing/2014/main" id="{09AC8BDE-C783-4427-A9DB-77F573188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0213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7" name="Freeform 160">
            <a:extLst>
              <a:ext uri="{FF2B5EF4-FFF2-40B4-BE49-F238E27FC236}">
                <a16:creationId xmlns:a16="http://schemas.microsoft.com/office/drawing/2014/main" id="{3E727B70-5152-4E53-ACF6-CDF2B739D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217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8" name="Freeform 161">
            <a:extLst>
              <a:ext uri="{FF2B5EF4-FFF2-40B4-BE49-F238E27FC236}">
                <a16:creationId xmlns:a16="http://schemas.microsoft.com/office/drawing/2014/main" id="{0E9EEFE5-7A7C-4455-8E80-379E96B0A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0221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9" name="Freeform 163">
            <a:extLst>
              <a:ext uri="{FF2B5EF4-FFF2-40B4-BE49-F238E27FC236}">
                <a16:creationId xmlns:a16="http://schemas.microsoft.com/office/drawing/2014/main" id="{73F359A7-1851-40F9-AD2D-F66CB715E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0230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0" name="Freeform 162">
            <a:extLst>
              <a:ext uri="{FF2B5EF4-FFF2-40B4-BE49-F238E27FC236}">
                <a16:creationId xmlns:a16="http://schemas.microsoft.com/office/drawing/2014/main" id="{5567D343-640C-4A85-9B72-6A639FCE1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226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1" name="Freeform 164">
            <a:extLst>
              <a:ext uri="{FF2B5EF4-FFF2-40B4-BE49-F238E27FC236}">
                <a16:creationId xmlns:a16="http://schemas.microsoft.com/office/drawing/2014/main" id="{0C145E21-A8EA-48CC-AB61-952CAD2E7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234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2" name="Freeform 158">
            <a:extLst>
              <a:ext uri="{FF2B5EF4-FFF2-40B4-BE49-F238E27FC236}">
                <a16:creationId xmlns:a16="http://schemas.microsoft.com/office/drawing/2014/main" id="{F3BC4EBA-70D3-4052-8F75-30D95D8D3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5209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8926A2F-6A49-46AC-BD3B-B07DC46885AC}"/>
              </a:ext>
            </a:extLst>
          </p:cNvPr>
          <p:cNvSpPr txBox="1"/>
          <p:nvPr/>
        </p:nvSpPr>
        <p:spPr>
          <a:xfrm>
            <a:off x="6615687" y="4024527"/>
            <a:ext cx="384081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th-TH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ประชากร</a:t>
            </a:r>
            <a:endParaRPr lang="en-US" dirty="0">
              <a:solidFill>
                <a:schemeClr val="tx2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B663980-492E-4FEF-B002-C7B996B12850}"/>
              </a:ext>
            </a:extLst>
          </p:cNvPr>
          <p:cNvSpPr txBox="1"/>
          <p:nvPr/>
        </p:nvSpPr>
        <p:spPr>
          <a:xfrm>
            <a:off x="10137481" y="4416859"/>
            <a:ext cx="1510098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50</a:t>
            </a:r>
            <a:r>
              <a:rPr lang="en-US" sz="2000" dirty="0">
                <a:solidFill>
                  <a:schemeClr val="accent1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%</a:t>
            </a:r>
            <a:endParaRPr lang="en-US" sz="4000" dirty="0">
              <a:solidFill>
                <a:schemeClr val="accent1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1939153-20DC-456D-B539-907D7052354C}"/>
              </a:ext>
            </a:extLst>
          </p:cNvPr>
          <p:cNvSpPr txBox="1"/>
          <p:nvPr/>
        </p:nvSpPr>
        <p:spPr>
          <a:xfrm>
            <a:off x="10154027" y="5085630"/>
            <a:ext cx="1510098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60</a:t>
            </a:r>
            <a:r>
              <a:rPr lang="en-US" sz="2000" dirty="0">
                <a:solidFill>
                  <a:schemeClr val="accent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%</a:t>
            </a:r>
            <a:endParaRPr lang="en-US" sz="4000" dirty="0">
              <a:solidFill>
                <a:schemeClr val="accent2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2C696F1D-D1FA-4732-AAE9-AC6932ECBCD1}"/>
              </a:ext>
            </a:extLst>
          </p:cNvPr>
          <p:cNvSpPr txBox="1"/>
          <p:nvPr/>
        </p:nvSpPr>
        <p:spPr>
          <a:xfrm>
            <a:off x="273009" y="5658545"/>
            <a:ext cx="54126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0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ภาคตะวันออกเฉียงเหนือ</a:t>
            </a:r>
            <a:endParaRPr lang="th-TH" sz="2000" b="0" i="0">
              <a:solidFill>
                <a:srgbClr val="000000"/>
              </a:solidFill>
              <a:effectLst/>
              <a:latin typeface="+mj-lt"/>
              <a:cs typeface="Anakotmai Bold" panose="000008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804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แผนที่ประเทศไทย 77 จังหวัด">
            <a:extLst>
              <a:ext uri="{FF2B5EF4-FFF2-40B4-BE49-F238E27FC236}">
                <a16:creationId xmlns:a16="http://schemas.microsoft.com/office/drawing/2014/main" id="{AA59ABA2-589E-456D-81E6-69B0FCDA4237}"/>
              </a:ext>
            </a:extLst>
          </p:cNvPr>
          <p:cNvGrpSpPr/>
          <p:nvPr/>
        </p:nvGrpSpPr>
        <p:grpSpPr>
          <a:xfrm>
            <a:off x="7600836" y="832039"/>
            <a:ext cx="2995662" cy="5457300"/>
            <a:chOff x="2004963" y="989730"/>
            <a:chExt cx="2995662" cy="5457300"/>
          </a:xfrm>
          <a:solidFill>
            <a:srgbClr val="A6A6A6"/>
          </a:solidFill>
        </p:grpSpPr>
        <p:sp>
          <p:nvSpPr>
            <p:cNvPr id="3" name="ภูเก็ต">
              <a:extLst>
                <a:ext uri="{FF2B5EF4-FFF2-40B4-BE49-F238E27FC236}">
                  <a16:creationId xmlns:a16="http://schemas.microsoft.com/office/drawing/2014/main" id="{97D903FE-0A3E-420C-BBBB-823714179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932" y="5530774"/>
              <a:ext cx="60353" cy="146308"/>
            </a:xfrm>
            <a:custGeom>
              <a:avLst/>
              <a:gdLst>
                <a:gd name="T0" fmla="*/ 132 w 148"/>
                <a:gd name="T1" fmla="*/ 128 h 360"/>
                <a:gd name="T2" fmla="*/ 132 w 148"/>
                <a:gd name="T3" fmla="*/ 88 h 360"/>
                <a:gd name="T4" fmla="*/ 108 w 148"/>
                <a:gd name="T5" fmla="*/ 92 h 360"/>
                <a:gd name="T6" fmla="*/ 92 w 148"/>
                <a:gd name="T7" fmla="*/ 100 h 360"/>
                <a:gd name="T8" fmla="*/ 76 w 148"/>
                <a:gd name="T9" fmla="*/ 72 h 360"/>
                <a:gd name="T10" fmla="*/ 52 w 148"/>
                <a:gd name="T11" fmla="*/ 68 h 360"/>
                <a:gd name="T12" fmla="*/ 44 w 148"/>
                <a:gd name="T13" fmla="*/ 32 h 360"/>
                <a:gd name="T14" fmla="*/ 20 w 148"/>
                <a:gd name="T15" fmla="*/ 0 h 360"/>
                <a:gd name="T16" fmla="*/ 8 w 148"/>
                <a:gd name="T17" fmla="*/ 20 h 360"/>
                <a:gd name="T18" fmla="*/ 20 w 148"/>
                <a:gd name="T19" fmla="*/ 48 h 360"/>
                <a:gd name="T20" fmla="*/ 0 w 148"/>
                <a:gd name="T21" fmla="*/ 100 h 360"/>
                <a:gd name="T22" fmla="*/ 20 w 148"/>
                <a:gd name="T23" fmla="*/ 140 h 360"/>
                <a:gd name="T24" fmla="*/ 0 w 148"/>
                <a:gd name="T25" fmla="*/ 192 h 360"/>
                <a:gd name="T26" fmla="*/ 12 w 148"/>
                <a:gd name="T27" fmla="*/ 232 h 360"/>
                <a:gd name="T28" fmla="*/ 12 w 148"/>
                <a:gd name="T29" fmla="*/ 312 h 360"/>
                <a:gd name="T30" fmla="*/ 20 w 148"/>
                <a:gd name="T31" fmla="*/ 332 h 360"/>
                <a:gd name="T32" fmla="*/ 28 w 148"/>
                <a:gd name="T33" fmla="*/ 360 h 360"/>
                <a:gd name="T34" fmla="*/ 48 w 148"/>
                <a:gd name="T35" fmla="*/ 360 h 360"/>
                <a:gd name="T36" fmla="*/ 68 w 148"/>
                <a:gd name="T37" fmla="*/ 316 h 360"/>
                <a:gd name="T38" fmla="*/ 148 w 148"/>
                <a:gd name="T39" fmla="*/ 268 h 360"/>
                <a:gd name="T40" fmla="*/ 112 w 148"/>
                <a:gd name="T41" fmla="*/ 200 h 360"/>
                <a:gd name="T42" fmla="*/ 132 w 148"/>
                <a:gd name="T43" fmla="*/ 12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360">
                  <a:moveTo>
                    <a:pt x="132" y="128"/>
                  </a:moveTo>
                  <a:cubicBezTo>
                    <a:pt x="136" y="124"/>
                    <a:pt x="132" y="88"/>
                    <a:pt x="132" y="88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92" y="100"/>
                    <a:pt x="92" y="100"/>
                    <a:pt x="92" y="100"/>
                  </a:cubicBezTo>
                  <a:cubicBezTo>
                    <a:pt x="76" y="72"/>
                    <a:pt x="76" y="72"/>
                    <a:pt x="76" y="72"/>
                  </a:cubicBezTo>
                  <a:cubicBezTo>
                    <a:pt x="76" y="72"/>
                    <a:pt x="56" y="68"/>
                    <a:pt x="52" y="68"/>
                  </a:cubicBezTo>
                  <a:cubicBezTo>
                    <a:pt x="48" y="68"/>
                    <a:pt x="48" y="36"/>
                    <a:pt x="44" y="32"/>
                  </a:cubicBezTo>
                  <a:cubicBezTo>
                    <a:pt x="40" y="28"/>
                    <a:pt x="20" y="0"/>
                    <a:pt x="20" y="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0" y="140"/>
                    <a:pt x="20" y="140"/>
                    <a:pt x="20" y="14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12" y="312"/>
                    <a:pt x="12" y="312"/>
                    <a:pt x="12" y="312"/>
                  </a:cubicBezTo>
                  <a:cubicBezTo>
                    <a:pt x="20" y="332"/>
                    <a:pt x="20" y="332"/>
                    <a:pt x="20" y="332"/>
                  </a:cubicBezTo>
                  <a:cubicBezTo>
                    <a:pt x="20" y="332"/>
                    <a:pt x="24" y="360"/>
                    <a:pt x="28" y="360"/>
                  </a:cubicBezTo>
                  <a:cubicBezTo>
                    <a:pt x="48" y="360"/>
                    <a:pt x="48" y="360"/>
                    <a:pt x="48" y="360"/>
                  </a:cubicBezTo>
                  <a:cubicBezTo>
                    <a:pt x="52" y="360"/>
                    <a:pt x="68" y="316"/>
                    <a:pt x="68" y="316"/>
                  </a:cubicBezTo>
                  <a:cubicBezTo>
                    <a:pt x="148" y="268"/>
                    <a:pt x="148" y="268"/>
                    <a:pt x="148" y="268"/>
                  </a:cubicBezTo>
                  <a:cubicBezTo>
                    <a:pt x="148" y="268"/>
                    <a:pt x="112" y="208"/>
                    <a:pt x="112" y="200"/>
                  </a:cubicBezTo>
                  <a:cubicBezTo>
                    <a:pt x="112" y="192"/>
                    <a:pt x="128" y="132"/>
                    <a:pt x="132" y="128"/>
                  </a:cubicBez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" name="เกาะพยาม (ระนอง)">
              <a:extLst>
                <a:ext uri="{FF2B5EF4-FFF2-40B4-BE49-F238E27FC236}">
                  <a16:creationId xmlns:a16="http://schemas.microsoft.com/office/drawing/2014/main" id="{51E79F7D-3C57-43E1-A2C6-006BB60A3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445" y="5183292"/>
              <a:ext cx="25604" cy="45722"/>
            </a:xfrm>
            <a:custGeom>
              <a:avLst/>
              <a:gdLst>
                <a:gd name="T0" fmla="*/ 0 w 14"/>
                <a:gd name="T1" fmla="*/ 24 h 25"/>
                <a:gd name="T2" fmla="*/ 7 w 14"/>
                <a:gd name="T3" fmla="*/ 25 h 25"/>
                <a:gd name="T4" fmla="*/ 14 w 14"/>
                <a:gd name="T5" fmla="*/ 15 h 25"/>
                <a:gd name="T6" fmla="*/ 7 w 14"/>
                <a:gd name="T7" fmla="*/ 1 h 25"/>
                <a:gd name="T8" fmla="*/ 0 w 14"/>
                <a:gd name="T9" fmla="*/ 0 h 25"/>
                <a:gd name="T10" fmla="*/ 0 w 14"/>
                <a:gd name="T11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5">
                  <a:moveTo>
                    <a:pt x="0" y="24"/>
                  </a:moveTo>
                  <a:lnTo>
                    <a:pt x="7" y="25"/>
                  </a:lnTo>
                  <a:lnTo>
                    <a:pt x="14" y="15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" name="เกาะช้าง (ระนอง)">
              <a:extLst>
                <a:ext uri="{FF2B5EF4-FFF2-40B4-BE49-F238E27FC236}">
                  <a16:creationId xmlns:a16="http://schemas.microsoft.com/office/drawing/2014/main" id="{2E91384D-5C05-40E1-8EC0-884CBF2E0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6103" y="5146715"/>
              <a:ext cx="14631" cy="29262"/>
            </a:xfrm>
            <a:custGeom>
              <a:avLst/>
              <a:gdLst>
                <a:gd name="T0" fmla="*/ 36 w 36"/>
                <a:gd name="T1" fmla="*/ 0 h 72"/>
                <a:gd name="T2" fmla="*/ 0 w 36"/>
                <a:gd name="T3" fmla="*/ 40 h 72"/>
                <a:gd name="T4" fmla="*/ 0 w 36"/>
                <a:gd name="T5" fmla="*/ 68 h 72"/>
                <a:gd name="T6" fmla="*/ 16 w 36"/>
                <a:gd name="T7" fmla="*/ 72 h 72"/>
                <a:gd name="T8" fmla="*/ 28 w 36"/>
                <a:gd name="T9" fmla="*/ 48 h 72"/>
                <a:gd name="T10" fmla="*/ 36 w 36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72">
                  <a:moveTo>
                    <a:pt x="36" y="0"/>
                  </a:moveTo>
                  <a:cubicBezTo>
                    <a:pt x="36" y="0"/>
                    <a:pt x="0" y="36"/>
                    <a:pt x="0" y="4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28" y="48"/>
                    <a:pt x="28" y="48"/>
                    <a:pt x="28" y="48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" name="ระนอง">
              <a:extLst>
                <a:ext uri="{FF2B5EF4-FFF2-40B4-BE49-F238E27FC236}">
                  <a16:creationId xmlns:a16="http://schemas.microsoft.com/office/drawing/2014/main" id="{DDD45AA0-9B96-4F41-AD77-B0728291A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6338" y="4599887"/>
              <a:ext cx="201174" cy="534025"/>
            </a:xfrm>
            <a:custGeom>
              <a:avLst/>
              <a:gdLst>
                <a:gd name="T0" fmla="*/ 470 w 491"/>
                <a:gd name="T1" fmla="*/ 354 h 1308"/>
                <a:gd name="T2" fmla="*/ 438 w 491"/>
                <a:gd name="T3" fmla="*/ 422 h 1308"/>
                <a:gd name="T4" fmla="*/ 412 w 491"/>
                <a:gd name="T5" fmla="*/ 510 h 1308"/>
                <a:gd name="T6" fmla="*/ 402 w 491"/>
                <a:gd name="T7" fmla="*/ 599 h 1308"/>
                <a:gd name="T8" fmla="*/ 381 w 491"/>
                <a:gd name="T9" fmla="*/ 630 h 1308"/>
                <a:gd name="T10" fmla="*/ 433 w 491"/>
                <a:gd name="T11" fmla="*/ 646 h 1308"/>
                <a:gd name="T12" fmla="*/ 376 w 491"/>
                <a:gd name="T13" fmla="*/ 703 h 1308"/>
                <a:gd name="T14" fmla="*/ 339 w 491"/>
                <a:gd name="T15" fmla="*/ 735 h 1308"/>
                <a:gd name="T16" fmla="*/ 266 w 491"/>
                <a:gd name="T17" fmla="*/ 823 h 1308"/>
                <a:gd name="T18" fmla="*/ 219 w 491"/>
                <a:gd name="T19" fmla="*/ 943 h 1308"/>
                <a:gd name="T20" fmla="*/ 244 w 491"/>
                <a:gd name="T21" fmla="*/ 1007 h 1308"/>
                <a:gd name="T22" fmla="*/ 298 w 491"/>
                <a:gd name="T23" fmla="*/ 1037 h 1308"/>
                <a:gd name="T24" fmla="*/ 282 w 491"/>
                <a:gd name="T25" fmla="*/ 1120 h 1308"/>
                <a:gd name="T26" fmla="*/ 240 w 491"/>
                <a:gd name="T27" fmla="*/ 1173 h 1308"/>
                <a:gd name="T28" fmla="*/ 209 w 491"/>
                <a:gd name="T29" fmla="*/ 1225 h 1308"/>
                <a:gd name="T30" fmla="*/ 230 w 491"/>
                <a:gd name="T31" fmla="*/ 1272 h 1308"/>
                <a:gd name="T32" fmla="*/ 167 w 491"/>
                <a:gd name="T33" fmla="*/ 1251 h 1308"/>
                <a:gd name="T34" fmla="*/ 103 w 491"/>
                <a:gd name="T35" fmla="*/ 1296 h 1308"/>
                <a:gd name="T36" fmla="*/ 51 w 491"/>
                <a:gd name="T37" fmla="*/ 1303 h 1308"/>
                <a:gd name="T38" fmla="*/ 53 w 491"/>
                <a:gd name="T39" fmla="*/ 1277 h 1308"/>
                <a:gd name="T40" fmla="*/ 0 w 491"/>
                <a:gd name="T41" fmla="*/ 1270 h 1308"/>
                <a:gd name="T42" fmla="*/ 44 w 491"/>
                <a:gd name="T43" fmla="*/ 1174 h 1308"/>
                <a:gd name="T44" fmla="*/ 64 w 491"/>
                <a:gd name="T45" fmla="*/ 1082 h 1308"/>
                <a:gd name="T46" fmla="*/ 136 w 491"/>
                <a:gd name="T47" fmla="*/ 1094 h 1308"/>
                <a:gd name="T48" fmla="*/ 80 w 491"/>
                <a:gd name="T49" fmla="*/ 1022 h 1308"/>
                <a:gd name="T50" fmla="*/ 136 w 491"/>
                <a:gd name="T51" fmla="*/ 954 h 1308"/>
                <a:gd name="T52" fmla="*/ 112 w 491"/>
                <a:gd name="T53" fmla="*/ 890 h 1308"/>
                <a:gd name="T54" fmla="*/ 132 w 491"/>
                <a:gd name="T55" fmla="*/ 850 h 1308"/>
                <a:gd name="T56" fmla="*/ 176 w 491"/>
                <a:gd name="T57" fmla="*/ 750 h 1308"/>
                <a:gd name="T58" fmla="*/ 228 w 491"/>
                <a:gd name="T59" fmla="*/ 582 h 1308"/>
                <a:gd name="T60" fmla="*/ 264 w 491"/>
                <a:gd name="T61" fmla="*/ 506 h 1308"/>
                <a:gd name="T62" fmla="*/ 372 w 491"/>
                <a:gd name="T63" fmla="*/ 262 h 1308"/>
                <a:gd name="T64" fmla="*/ 356 w 491"/>
                <a:gd name="T65" fmla="*/ 194 h 1308"/>
                <a:gd name="T66" fmla="*/ 332 w 491"/>
                <a:gd name="T67" fmla="*/ 138 h 1308"/>
                <a:gd name="T68" fmla="*/ 404 w 491"/>
                <a:gd name="T69" fmla="*/ 2 h 1308"/>
                <a:gd name="T70" fmla="*/ 444 w 491"/>
                <a:gd name="T71" fmla="*/ 30 h 1308"/>
                <a:gd name="T72" fmla="*/ 459 w 491"/>
                <a:gd name="T73" fmla="*/ 83 h 1308"/>
                <a:gd name="T74" fmla="*/ 475 w 491"/>
                <a:gd name="T75" fmla="*/ 176 h 1308"/>
                <a:gd name="T76" fmla="*/ 423 w 491"/>
                <a:gd name="T77" fmla="*/ 281 h 1308"/>
                <a:gd name="T78" fmla="*/ 454 w 491"/>
                <a:gd name="T79" fmla="*/ 333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91" h="1308">
                  <a:moveTo>
                    <a:pt x="454" y="333"/>
                  </a:moveTo>
                  <a:cubicBezTo>
                    <a:pt x="470" y="354"/>
                    <a:pt x="470" y="354"/>
                    <a:pt x="470" y="354"/>
                  </a:cubicBezTo>
                  <a:cubicBezTo>
                    <a:pt x="470" y="385"/>
                    <a:pt x="470" y="385"/>
                    <a:pt x="470" y="385"/>
                  </a:cubicBezTo>
                  <a:cubicBezTo>
                    <a:pt x="438" y="422"/>
                    <a:pt x="438" y="422"/>
                    <a:pt x="438" y="422"/>
                  </a:cubicBezTo>
                  <a:cubicBezTo>
                    <a:pt x="438" y="458"/>
                    <a:pt x="438" y="458"/>
                    <a:pt x="438" y="458"/>
                  </a:cubicBezTo>
                  <a:cubicBezTo>
                    <a:pt x="412" y="510"/>
                    <a:pt x="412" y="510"/>
                    <a:pt x="412" y="510"/>
                  </a:cubicBezTo>
                  <a:cubicBezTo>
                    <a:pt x="418" y="547"/>
                    <a:pt x="418" y="547"/>
                    <a:pt x="418" y="547"/>
                  </a:cubicBezTo>
                  <a:cubicBezTo>
                    <a:pt x="402" y="599"/>
                    <a:pt x="402" y="599"/>
                    <a:pt x="402" y="599"/>
                  </a:cubicBezTo>
                  <a:cubicBezTo>
                    <a:pt x="381" y="620"/>
                    <a:pt x="381" y="620"/>
                    <a:pt x="381" y="620"/>
                  </a:cubicBezTo>
                  <a:cubicBezTo>
                    <a:pt x="381" y="630"/>
                    <a:pt x="381" y="630"/>
                    <a:pt x="381" y="630"/>
                  </a:cubicBezTo>
                  <a:cubicBezTo>
                    <a:pt x="412" y="630"/>
                    <a:pt x="412" y="630"/>
                    <a:pt x="412" y="630"/>
                  </a:cubicBezTo>
                  <a:cubicBezTo>
                    <a:pt x="433" y="646"/>
                    <a:pt x="433" y="646"/>
                    <a:pt x="433" y="646"/>
                  </a:cubicBezTo>
                  <a:cubicBezTo>
                    <a:pt x="433" y="672"/>
                    <a:pt x="433" y="672"/>
                    <a:pt x="433" y="672"/>
                  </a:cubicBezTo>
                  <a:cubicBezTo>
                    <a:pt x="376" y="703"/>
                    <a:pt x="376" y="703"/>
                    <a:pt x="376" y="703"/>
                  </a:cubicBezTo>
                  <a:cubicBezTo>
                    <a:pt x="365" y="735"/>
                    <a:pt x="365" y="735"/>
                    <a:pt x="365" y="735"/>
                  </a:cubicBezTo>
                  <a:cubicBezTo>
                    <a:pt x="339" y="735"/>
                    <a:pt x="339" y="735"/>
                    <a:pt x="339" y="735"/>
                  </a:cubicBezTo>
                  <a:cubicBezTo>
                    <a:pt x="303" y="745"/>
                    <a:pt x="303" y="745"/>
                    <a:pt x="303" y="745"/>
                  </a:cubicBezTo>
                  <a:cubicBezTo>
                    <a:pt x="266" y="823"/>
                    <a:pt x="266" y="823"/>
                    <a:pt x="266" y="823"/>
                  </a:cubicBezTo>
                  <a:cubicBezTo>
                    <a:pt x="199" y="896"/>
                    <a:pt x="199" y="896"/>
                    <a:pt x="199" y="896"/>
                  </a:cubicBezTo>
                  <a:cubicBezTo>
                    <a:pt x="219" y="943"/>
                    <a:pt x="219" y="943"/>
                    <a:pt x="219" y="943"/>
                  </a:cubicBezTo>
                  <a:cubicBezTo>
                    <a:pt x="214" y="990"/>
                    <a:pt x="214" y="990"/>
                    <a:pt x="214" y="990"/>
                  </a:cubicBezTo>
                  <a:cubicBezTo>
                    <a:pt x="244" y="1007"/>
                    <a:pt x="244" y="1007"/>
                    <a:pt x="244" y="1007"/>
                  </a:cubicBezTo>
                  <a:cubicBezTo>
                    <a:pt x="295" y="1036"/>
                    <a:pt x="295" y="1036"/>
                    <a:pt x="295" y="1036"/>
                  </a:cubicBezTo>
                  <a:cubicBezTo>
                    <a:pt x="298" y="1037"/>
                    <a:pt x="298" y="1037"/>
                    <a:pt x="298" y="1037"/>
                  </a:cubicBezTo>
                  <a:cubicBezTo>
                    <a:pt x="313" y="1089"/>
                    <a:pt x="313" y="1089"/>
                    <a:pt x="313" y="1089"/>
                  </a:cubicBezTo>
                  <a:cubicBezTo>
                    <a:pt x="282" y="1120"/>
                    <a:pt x="282" y="1120"/>
                    <a:pt x="282" y="1120"/>
                  </a:cubicBezTo>
                  <a:cubicBezTo>
                    <a:pt x="277" y="1147"/>
                    <a:pt x="277" y="1147"/>
                    <a:pt x="277" y="1147"/>
                  </a:cubicBezTo>
                  <a:cubicBezTo>
                    <a:pt x="240" y="1173"/>
                    <a:pt x="240" y="1173"/>
                    <a:pt x="240" y="1173"/>
                  </a:cubicBezTo>
                  <a:cubicBezTo>
                    <a:pt x="209" y="1199"/>
                    <a:pt x="209" y="1199"/>
                    <a:pt x="209" y="1199"/>
                  </a:cubicBezTo>
                  <a:cubicBezTo>
                    <a:pt x="209" y="1225"/>
                    <a:pt x="209" y="1225"/>
                    <a:pt x="209" y="1225"/>
                  </a:cubicBezTo>
                  <a:cubicBezTo>
                    <a:pt x="230" y="1240"/>
                    <a:pt x="230" y="1240"/>
                    <a:pt x="230" y="1240"/>
                  </a:cubicBezTo>
                  <a:cubicBezTo>
                    <a:pt x="230" y="1272"/>
                    <a:pt x="230" y="1272"/>
                    <a:pt x="230" y="1272"/>
                  </a:cubicBezTo>
                  <a:cubicBezTo>
                    <a:pt x="188" y="1272"/>
                    <a:pt x="188" y="1272"/>
                    <a:pt x="188" y="1272"/>
                  </a:cubicBezTo>
                  <a:cubicBezTo>
                    <a:pt x="167" y="1251"/>
                    <a:pt x="167" y="1251"/>
                    <a:pt x="167" y="1251"/>
                  </a:cubicBezTo>
                  <a:cubicBezTo>
                    <a:pt x="136" y="1251"/>
                    <a:pt x="136" y="1251"/>
                    <a:pt x="136" y="1251"/>
                  </a:cubicBezTo>
                  <a:cubicBezTo>
                    <a:pt x="103" y="1296"/>
                    <a:pt x="103" y="1296"/>
                    <a:pt x="103" y="1296"/>
                  </a:cubicBezTo>
                  <a:cubicBezTo>
                    <a:pt x="94" y="1308"/>
                    <a:pt x="94" y="1308"/>
                    <a:pt x="94" y="1308"/>
                  </a:cubicBezTo>
                  <a:cubicBezTo>
                    <a:pt x="51" y="1303"/>
                    <a:pt x="51" y="1303"/>
                    <a:pt x="51" y="1303"/>
                  </a:cubicBezTo>
                  <a:cubicBezTo>
                    <a:pt x="47" y="1303"/>
                    <a:pt x="47" y="1303"/>
                    <a:pt x="47" y="1303"/>
                  </a:cubicBezTo>
                  <a:cubicBezTo>
                    <a:pt x="53" y="1277"/>
                    <a:pt x="53" y="1277"/>
                    <a:pt x="53" y="1277"/>
                  </a:cubicBezTo>
                  <a:cubicBezTo>
                    <a:pt x="32" y="1267"/>
                    <a:pt x="32" y="1267"/>
                    <a:pt x="32" y="1267"/>
                  </a:cubicBezTo>
                  <a:cubicBezTo>
                    <a:pt x="0" y="1270"/>
                    <a:pt x="0" y="1270"/>
                    <a:pt x="0" y="1270"/>
                  </a:cubicBezTo>
                  <a:cubicBezTo>
                    <a:pt x="19" y="1230"/>
                    <a:pt x="19" y="1230"/>
                    <a:pt x="19" y="1230"/>
                  </a:cubicBezTo>
                  <a:cubicBezTo>
                    <a:pt x="44" y="1174"/>
                    <a:pt x="44" y="1174"/>
                    <a:pt x="44" y="1174"/>
                  </a:cubicBezTo>
                  <a:cubicBezTo>
                    <a:pt x="36" y="1118"/>
                    <a:pt x="36" y="1118"/>
                    <a:pt x="36" y="1118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92" y="1118"/>
                    <a:pt x="92" y="1118"/>
                    <a:pt x="92" y="1118"/>
                  </a:cubicBezTo>
                  <a:cubicBezTo>
                    <a:pt x="136" y="1094"/>
                    <a:pt x="136" y="1094"/>
                    <a:pt x="136" y="1094"/>
                  </a:cubicBezTo>
                  <a:cubicBezTo>
                    <a:pt x="148" y="1050"/>
                    <a:pt x="148" y="1050"/>
                    <a:pt x="148" y="1050"/>
                  </a:cubicBezTo>
                  <a:cubicBezTo>
                    <a:pt x="80" y="1022"/>
                    <a:pt x="80" y="1022"/>
                    <a:pt x="80" y="1022"/>
                  </a:cubicBezTo>
                  <a:cubicBezTo>
                    <a:pt x="125" y="968"/>
                    <a:pt x="125" y="968"/>
                    <a:pt x="125" y="968"/>
                  </a:cubicBezTo>
                  <a:cubicBezTo>
                    <a:pt x="136" y="954"/>
                    <a:pt x="136" y="954"/>
                    <a:pt x="136" y="954"/>
                  </a:cubicBezTo>
                  <a:cubicBezTo>
                    <a:pt x="136" y="918"/>
                    <a:pt x="136" y="918"/>
                    <a:pt x="136" y="918"/>
                  </a:cubicBezTo>
                  <a:cubicBezTo>
                    <a:pt x="112" y="890"/>
                    <a:pt x="112" y="890"/>
                    <a:pt x="112" y="890"/>
                  </a:cubicBezTo>
                  <a:cubicBezTo>
                    <a:pt x="136" y="870"/>
                    <a:pt x="136" y="870"/>
                    <a:pt x="136" y="870"/>
                  </a:cubicBezTo>
                  <a:cubicBezTo>
                    <a:pt x="132" y="850"/>
                    <a:pt x="132" y="850"/>
                    <a:pt x="132" y="850"/>
                  </a:cubicBezTo>
                  <a:cubicBezTo>
                    <a:pt x="120" y="814"/>
                    <a:pt x="120" y="814"/>
                    <a:pt x="120" y="814"/>
                  </a:cubicBezTo>
                  <a:cubicBezTo>
                    <a:pt x="176" y="750"/>
                    <a:pt x="176" y="750"/>
                    <a:pt x="176" y="750"/>
                  </a:cubicBezTo>
                  <a:cubicBezTo>
                    <a:pt x="160" y="694"/>
                    <a:pt x="160" y="694"/>
                    <a:pt x="160" y="694"/>
                  </a:cubicBezTo>
                  <a:cubicBezTo>
                    <a:pt x="228" y="582"/>
                    <a:pt x="228" y="582"/>
                    <a:pt x="228" y="582"/>
                  </a:cubicBezTo>
                  <a:cubicBezTo>
                    <a:pt x="224" y="542"/>
                    <a:pt x="224" y="542"/>
                    <a:pt x="224" y="542"/>
                  </a:cubicBezTo>
                  <a:cubicBezTo>
                    <a:pt x="264" y="506"/>
                    <a:pt x="264" y="506"/>
                    <a:pt x="264" y="506"/>
                  </a:cubicBezTo>
                  <a:cubicBezTo>
                    <a:pt x="320" y="338"/>
                    <a:pt x="320" y="338"/>
                    <a:pt x="320" y="338"/>
                  </a:cubicBezTo>
                  <a:cubicBezTo>
                    <a:pt x="320" y="338"/>
                    <a:pt x="368" y="262"/>
                    <a:pt x="372" y="262"/>
                  </a:cubicBezTo>
                  <a:cubicBezTo>
                    <a:pt x="376" y="262"/>
                    <a:pt x="372" y="218"/>
                    <a:pt x="372" y="218"/>
                  </a:cubicBezTo>
                  <a:cubicBezTo>
                    <a:pt x="356" y="194"/>
                    <a:pt x="356" y="194"/>
                    <a:pt x="356" y="194"/>
                  </a:cubicBezTo>
                  <a:cubicBezTo>
                    <a:pt x="360" y="166"/>
                    <a:pt x="360" y="166"/>
                    <a:pt x="360" y="166"/>
                  </a:cubicBezTo>
                  <a:cubicBezTo>
                    <a:pt x="332" y="138"/>
                    <a:pt x="332" y="138"/>
                    <a:pt x="332" y="138"/>
                  </a:cubicBezTo>
                  <a:cubicBezTo>
                    <a:pt x="340" y="86"/>
                    <a:pt x="340" y="86"/>
                    <a:pt x="340" y="86"/>
                  </a:cubicBezTo>
                  <a:cubicBezTo>
                    <a:pt x="404" y="2"/>
                    <a:pt x="404" y="2"/>
                    <a:pt x="404" y="2"/>
                  </a:cubicBezTo>
                  <a:cubicBezTo>
                    <a:pt x="425" y="0"/>
                    <a:pt x="425" y="0"/>
                    <a:pt x="425" y="0"/>
                  </a:cubicBezTo>
                  <a:cubicBezTo>
                    <a:pt x="444" y="30"/>
                    <a:pt x="444" y="30"/>
                    <a:pt x="444" y="30"/>
                  </a:cubicBezTo>
                  <a:cubicBezTo>
                    <a:pt x="433" y="67"/>
                    <a:pt x="433" y="67"/>
                    <a:pt x="433" y="67"/>
                  </a:cubicBezTo>
                  <a:cubicBezTo>
                    <a:pt x="459" y="83"/>
                    <a:pt x="459" y="83"/>
                    <a:pt x="459" y="83"/>
                  </a:cubicBezTo>
                  <a:cubicBezTo>
                    <a:pt x="480" y="145"/>
                    <a:pt x="480" y="145"/>
                    <a:pt x="480" y="145"/>
                  </a:cubicBezTo>
                  <a:cubicBezTo>
                    <a:pt x="475" y="176"/>
                    <a:pt x="475" y="176"/>
                    <a:pt x="475" y="176"/>
                  </a:cubicBezTo>
                  <a:cubicBezTo>
                    <a:pt x="491" y="213"/>
                    <a:pt x="491" y="213"/>
                    <a:pt x="491" y="213"/>
                  </a:cubicBezTo>
                  <a:cubicBezTo>
                    <a:pt x="423" y="281"/>
                    <a:pt x="423" y="281"/>
                    <a:pt x="423" y="281"/>
                  </a:cubicBezTo>
                  <a:cubicBezTo>
                    <a:pt x="428" y="323"/>
                    <a:pt x="428" y="323"/>
                    <a:pt x="428" y="323"/>
                  </a:cubicBezTo>
                  <a:lnTo>
                    <a:pt x="454" y="3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" name="เกาะสมุย (สุราษฎร์ธานี)">
              <a:extLst>
                <a:ext uri="{FF2B5EF4-FFF2-40B4-BE49-F238E27FC236}">
                  <a16:creationId xmlns:a16="http://schemas.microsoft.com/office/drawing/2014/main" id="{48A7364D-4EAD-42F7-B490-64FF6604D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1336" y="5029668"/>
              <a:ext cx="60353" cy="62181"/>
            </a:xfrm>
            <a:custGeom>
              <a:avLst/>
              <a:gdLst>
                <a:gd name="T0" fmla="*/ 29 w 33"/>
                <a:gd name="T1" fmla="*/ 0 h 34"/>
                <a:gd name="T2" fmla="*/ 18 w 33"/>
                <a:gd name="T3" fmla="*/ 5 h 34"/>
                <a:gd name="T4" fmla="*/ 12 w 33"/>
                <a:gd name="T5" fmla="*/ 0 h 34"/>
                <a:gd name="T6" fmla="*/ 2 w 33"/>
                <a:gd name="T7" fmla="*/ 3 h 34"/>
                <a:gd name="T8" fmla="*/ 0 w 33"/>
                <a:gd name="T9" fmla="*/ 17 h 34"/>
                <a:gd name="T10" fmla="*/ 4 w 33"/>
                <a:gd name="T11" fmla="*/ 20 h 34"/>
                <a:gd name="T12" fmla="*/ 3 w 33"/>
                <a:gd name="T13" fmla="*/ 33 h 34"/>
                <a:gd name="T14" fmla="*/ 15 w 33"/>
                <a:gd name="T15" fmla="*/ 34 h 34"/>
                <a:gd name="T16" fmla="*/ 28 w 33"/>
                <a:gd name="T17" fmla="*/ 22 h 34"/>
                <a:gd name="T18" fmla="*/ 26 w 33"/>
                <a:gd name="T19" fmla="*/ 16 h 34"/>
                <a:gd name="T20" fmla="*/ 33 w 33"/>
                <a:gd name="T21" fmla="*/ 6 h 34"/>
                <a:gd name="T22" fmla="*/ 29 w 33"/>
                <a:gd name="T2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34">
                  <a:moveTo>
                    <a:pt x="29" y="0"/>
                  </a:moveTo>
                  <a:lnTo>
                    <a:pt x="18" y="5"/>
                  </a:lnTo>
                  <a:lnTo>
                    <a:pt x="12" y="0"/>
                  </a:lnTo>
                  <a:lnTo>
                    <a:pt x="2" y="3"/>
                  </a:lnTo>
                  <a:lnTo>
                    <a:pt x="0" y="17"/>
                  </a:lnTo>
                  <a:lnTo>
                    <a:pt x="4" y="20"/>
                  </a:lnTo>
                  <a:lnTo>
                    <a:pt x="3" y="33"/>
                  </a:lnTo>
                  <a:lnTo>
                    <a:pt x="15" y="34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33" y="6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" name="เกาะพะงัน (สุราษฎร์ธานี)">
              <a:extLst>
                <a:ext uri="{FF2B5EF4-FFF2-40B4-BE49-F238E27FC236}">
                  <a16:creationId xmlns:a16="http://schemas.microsoft.com/office/drawing/2014/main" id="{6584A6F7-C5FC-4DCA-93AB-E8D17F256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309" y="4958342"/>
              <a:ext cx="43892" cy="38406"/>
            </a:xfrm>
            <a:custGeom>
              <a:avLst/>
              <a:gdLst>
                <a:gd name="T0" fmla="*/ 108 w 108"/>
                <a:gd name="T1" fmla="*/ 56 h 92"/>
                <a:gd name="T2" fmla="*/ 96 w 108"/>
                <a:gd name="T3" fmla="*/ 0 h 92"/>
                <a:gd name="T4" fmla="*/ 20 w 108"/>
                <a:gd name="T5" fmla="*/ 0 h 92"/>
                <a:gd name="T6" fmla="*/ 0 w 108"/>
                <a:gd name="T7" fmla="*/ 28 h 92"/>
                <a:gd name="T8" fmla="*/ 24 w 108"/>
                <a:gd name="T9" fmla="*/ 76 h 92"/>
                <a:gd name="T10" fmla="*/ 84 w 108"/>
                <a:gd name="T11" fmla="*/ 92 h 92"/>
                <a:gd name="T12" fmla="*/ 108 w 108"/>
                <a:gd name="T13" fmla="*/ 5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92">
                  <a:moveTo>
                    <a:pt x="108" y="56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80" y="92"/>
                    <a:pt x="84" y="92"/>
                  </a:cubicBezTo>
                  <a:cubicBezTo>
                    <a:pt x="88" y="92"/>
                    <a:pt x="108" y="56"/>
                    <a:pt x="108" y="56"/>
                  </a:cubicBez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9" name="สุราษฎร์ธานี">
              <a:extLst>
                <a:ext uri="{FF2B5EF4-FFF2-40B4-BE49-F238E27FC236}">
                  <a16:creationId xmlns:a16="http://schemas.microsoft.com/office/drawing/2014/main" id="{1CD4735F-AC06-4AAC-828A-84161F587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2798" y="4980288"/>
              <a:ext cx="477331" cy="515737"/>
            </a:xfrm>
            <a:custGeom>
              <a:avLst/>
              <a:gdLst>
                <a:gd name="T0" fmla="*/ 1116 w 1168"/>
                <a:gd name="T1" fmla="*/ 506 h 1262"/>
                <a:gd name="T2" fmla="*/ 1168 w 1168"/>
                <a:gd name="T3" fmla="*/ 553 h 1262"/>
                <a:gd name="T4" fmla="*/ 1132 w 1168"/>
                <a:gd name="T5" fmla="*/ 610 h 1262"/>
                <a:gd name="T6" fmla="*/ 1085 w 1168"/>
                <a:gd name="T7" fmla="*/ 709 h 1262"/>
                <a:gd name="T8" fmla="*/ 980 w 1168"/>
                <a:gd name="T9" fmla="*/ 756 h 1262"/>
                <a:gd name="T10" fmla="*/ 949 w 1168"/>
                <a:gd name="T11" fmla="*/ 897 h 1262"/>
                <a:gd name="T12" fmla="*/ 892 w 1168"/>
                <a:gd name="T13" fmla="*/ 1017 h 1262"/>
                <a:gd name="T14" fmla="*/ 829 w 1168"/>
                <a:gd name="T15" fmla="*/ 1085 h 1262"/>
                <a:gd name="T16" fmla="*/ 699 w 1168"/>
                <a:gd name="T17" fmla="*/ 1189 h 1262"/>
                <a:gd name="T18" fmla="*/ 699 w 1168"/>
                <a:gd name="T19" fmla="*/ 1262 h 1262"/>
                <a:gd name="T20" fmla="*/ 537 w 1168"/>
                <a:gd name="T21" fmla="*/ 1215 h 1262"/>
                <a:gd name="T22" fmla="*/ 438 w 1168"/>
                <a:gd name="T23" fmla="*/ 1017 h 1262"/>
                <a:gd name="T24" fmla="*/ 401 w 1168"/>
                <a:gd name="T25" fmla="*/ 939 h 1262"/>
                <a:gd name="T26" fmla="*/ 308 w 1168"/>
                <a:gd name="T27" fmla="*/ 954 h 1262"/>
                <a:gd name="T28" fmla="*/ 250 w 1168"/>
                <a:gd name="T29" fmla="*/ 954 h 1262"/>
                <a:gd name="T30" fmla="*/ 209 w 1168"/>
                <a:gd name="T31" fmla="*/ 949 h 1262"/>
                <a:gd name="T32" fmla="*/ 141 w 1168"/>
                <a:gd name="T33" fmla="*/ 970 h 1262"/>
                <a:gd name="T34" fmla="*/ 83 w 1168"/>
                <a:gd name="T35" fmla="*/ 944 h 1262"/>
                <a:gd name="T36" fmla="*/ 141 w 1168"/>
                <a:gd name="T37" fmla="*/ 824 h 1262"/>
                <a:gd name="T38" fmla="*/ 83 w 1168"/>
                <a:gd name="T39" fmla="*/ 772 h 1262"/>
                <a:gd name="T40" fmla="*/ 0 w 1168"/>
                <a:gd name="T41" fmla="*/ 683 h 1262"/>
                <a:gd name="T42" fmla="*/ 26 w 1168"/>
                <a:gd name="T43" fmla="*/ 600 h 1262"/>
                <a:gd name="T44" fmla="*/ 31 w 1168"/>
                <a:gd name="T45" fmla="*/ 537 h 1262"/>
                <a:gd name="T46" fmla="*/ 73 w 1168"/>
                <a:gd name="T47" fmla="*/ 433 h 1262"/>
                <a:gd name="T48" fmla="*/ 66 w 1168"/>
                <a:gd name="T49" fmla="*/ 363 h 1262"/>
                <a:gd name="T50" fmla="*/ 130 w 1168"/>
                <a:gd name="T51" fmla="*/ 318 h 1262"/>
                <a:gd name="T52" fmla="*/ 193 w 1168"/>
                <a:gd name="T53" fmla="*/ 339 h 1262"/>
                <a:gd name="T54" fmla="*/ 172 w 1168"/>
                <a:gd name="T55" fmla="*/ 292 h 1262"/>
                <a:gd name="T56" fmla="*/ 203 w 1168"/>
                <a:gd name="T57" fmla="*/ 240 h 1262"/>
                <a:gd name="T58" fmla="*/ 245 w 1168"/>
                <a:gd name="T59" fmla="*/ 187 h 1262"/>
                <a:gd name="T60" fmla="*/ 261 w 1168"/>
                <a:gd name="T61" fmla="*/ 104 h 1262"/>
                <a:gd name="T62" fmla="*/ 282 w 1168"/>
                <a:gd name="T63" fmla="*/ 88 h 1262"/>
                <a:gd name="T64" fmla="*/ 308 w 1168"/>
                <a:gd name="T65" fmla="*/ 26 h 1262"/>
                <a:gd name="T66" fmla="*/ 365 w 1168"/>
                <a:gd name="T67" fmla="*/ 0 h 1262"/>
                <a:gd name="T68" fmla="*/ 433 w 1168"/>
                <a:gd name="T69" fmla="*/ 36 h 1262"/>
                <a:gd name="T70" fmla="*/ 506 w 1168"/>
                <a:gd name="T71" fmla="*/ 26 h 1262"/>
                <a:gd name="T72" fmla="*/ 632 w 1168"/>
                <a:gd name="T73" fmla="*/ 21 h 1262"/>
                <a:gd name="T74" fmla="*/ 691 w 1168"/>
                <a:gd name="T75" fmla="*/ 137 h 1262"/>
                <a:gd name="T76" fmla="*/ 759 w 1168"/>
                <a:gd name="T77" fmla="*/ 281 h 1262"/>
                <a:gd name="T78" fmla="*/ 675 w 1168"/>
                <a:gd name="T79" fmla="*/ 369 h 1262"/>
                <a:gd name="T80" fmla="*/ 723 w 1168"/>
                <a:gd name="T81" fmla="*/ 437 h 1262"/>
                <a:gd name="T82" fmla="*/ 803 w 1168"/>
                <a:gd name="T83" fmla="*/ 481 h 1262"/>
                <a:gd name="T84" fmla="*/ 887 w 1168"/>
                <a:gd name="T85" fmla="*/ 465 h 1262"/>
                <a:gd name="T86" fmla="*/ 951 w 1168"/>
                <a:gd name="T87" fmla="*/ 393 h 1262"/>
                <a:gd name="T88" fmla="*/ 999 w 1168"/>
                <a:gd name="T89" fmla="*/ 405 h 1262"/>
                <a:gd name="T90" fmla="*/ 1027 w 1168"/>
                <a:gd name="T91" fmla="*/ 397 h 1262"/>
                <a:gd name="T92" fmla="*/ 1155 w 1168"/>
                <a:gd name="T93" fmla="*/ 361 h 1262"/>
                <a:gd name="T94" fmla="*/ 1168 w 1168"/>
                <a:gd name="T95" fmla="*/ 407 h 1262"/>
                <a:gd name="T96" fmla="*/ 1147 w 1168"/>
                <a:gd name="T97" fmla="*/ 480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68" h="1262">
                  <a:moveTo>
                    <a:pt x="1147" y="480"/>
                  </a:moveTo>
                  <a:cubicBezTo>
                    <a:pt x="1116" y="506"/>
                    <a:pt x="1116" y="506"/>
                    <a:pt x="1116" y="506"/>
                  </a:cubicBezTo>
                  <a:cubicBezTo>
                    <a:pt x="1126" y="542"/>
                    <a:pt x="1126" y="542"/>
                    <a:pt x="1126" y="542"/>
                  </a:cubicBezTo>
                  <a:cubicBezTo>
                    <a:pt x="1168" y="553"/>
                    <a:pt x="1168" y="553"/>
                    <a:pt x="1168" y="553"/>
                  </a:cubicBezTo>
                  <a:cubicBezTo>
                    <a:pt x="1168" y="594"/>
                    <a:pt x="1168" y="594"/>
                    <a:pt x="1168" y="594"/>
                  </a:cubicBezTo>
                  <a:cubicBezTo>
                    <a:pt x="1132" y="610"/>
                    <a:pt x="1132" y="610"/>
                    <a:pt x="1132" y="610"/>
                  </a:cubicBezTo>
                  <a:cubicBezTo>
                    <a:pt x="1126" y="667"/>
                    <a:pt x="1126" y="667"/>
                    <a:pt x="1126" y="667"/>
                  </a:cubicBezTo>
                  <a:cubicBezTo>
                    <a:pt x="1085" y="709"/>
                    <a:pt x="1085" y="709"/>
                    <a:pt x="1085" y="709"/>
                  </a:cubicBezTo>
                  <a:cubicBezTo>
                    <a:pt x="1006" y="719"/>
                    <a:pt x="1006" y="719"/>
                    <a:pt x="1006" y="719"/>
                  </a:cubicBezTo>
                  <a:cubicBezTo>
                    <a:pt x="980" y="756"/>
                    <a:pt x="980" y="756"/>
                    <a:pt x="980" y="756"/>
                  </a:cubicBezTo>
                  <a:cubicBezTo>
                    <a:pt x="965" y="819"/>
                    <a:pt x="965" y="819"/>
                    <a:pt x="965" y="819"/>
                  </a:cubicBezTo>
                  <a:cubicBezTo>
                    <a:pt x="949" y="897"/>
                    <a:pt x="949" y="897"/>
                    <a:pt x="949" y="897"/>
                  </a:cubicBezTo>
                  <a:cubicBezTo>
                    <a:pt x="897" y="965"/>
                    <a:pt x="897" y="965"/>
                    <a:pt x="897" y="965"/>
                  </a:cubicBezTo>
                  <a:cubicBezTo>
                    <a:pt x="892" y="1017"/>
                    <a:pt x="892" y="1017"/>
                    <a:pt x="892" y="1017"/>
                  </a:cubicBezTo>
                  <a:cubicBezTo>
                    <a:pt x="845" y="1038"/>
                    <a:pt x="845" y="1038"/>
                    <a:pt x="845" y="1038"/>
                  </a:cubicBezTo>
                  <a:cubicBezTo>
                    <a:pt x="829" y="1085"/>
                    <a:pt x="829" y="1085"/>
                    <a:pt x="829" y="1085"/>
                  </a:cubicBezTo>
                  <a:cubicBezTo>
                    <a:pt x="735" y="1116"/>
                    <a:pt x="735" y="1116"/>
                    <a:pt x="735" y="1116"/>
                  </a:cubicBezTo>
                  <a:cubicBezTo>
                    <a:pt x="699" y="1189"/>
                    <a:pt x="699" y="1189"/>
                    <a:pt x="699" y="1189"/>
                  </a:cubicBezTo>
                  <a:cubicBezTo>
                    <a:pt x="733" y="1253"/>
                    <a:pt x="733" y="1253"/>
                    <a:pt x="733" y="1253"/>
                  </a:cubicBezTo>
                  <a:cubicBezTo>
                    <a:pt x="699" y="1262"/>
                    <a:pt x="699" y="1262"/>
                    <a:pt x="699" y="1262"/>
                  </a:cubicBezTo>
                  <a:cubicBezTo>
                    <a:pt x="626" y="1215"/>
                    <a:pt x="626" y="1215"/>
                    <a:pt x="626" y="1215"/>
                  </a:cubicBezTo>
                  <a:cubicBezTo>
                    <a:pt x="537" y="1215"/>
                    <a:pt x="537" y="1215"/>
                    <a:pt x="537" y="1215"/>
                  </a:cubicBezTo>
                  <a:cubicBezTo>
                    <a:pt x="438" y="1147"/>
                    <a:pt x="438" y="1147"/>
                    <a:pt x="438" y="1147"/>
                  </a:cubicBezTo>
                  <a:cubicBezTo>
                    <a:pt x="438" y="1017"/>
                    <a:pt x="438" y="1017"/>
                    <a:pt x="438" y="1017"/>
                  </a:cubicBezTo>
                  <a:cubicBezTo>
                    <a:pt x="412" y="1001"/>
                    <a:pt x="412" y="1001"/>
                    <a:pt x="412" y="1001"/>
                  </a:cubicBezTo>
                  <a:cubicBezTo>
                    <a:pt x="401" y="939"/>
                    <a:pt x="401" y="939"/>
                    <a:pt x="401" y="939"/>
                  </a:cubicBezTo>
                  <a:cubicBezTo>
                    <a:pt x="344" y="928"/>
                    <a:pt x="344" y="928"/>
                    <a:pt x="344" y="928"/>
                  </a:cubicBezTo>
                  <a:cubicBezTo>
                    <a:pt x="308" y="954"/>
                    <a:pt x="308" y="954"/>
                    <a:pt x="308" y="954"/>
                  </a:cubicBezTo>
                  <a:cubicBezTo>
                    <a:pt x="271" y="939"/>
                    <a:pt x="271" y="939"/>
                    <a:pt x="271" y="939"/>
                  </a:cubicBezTo>
                  <a:cubicBezTo>
                    <a:pt x="250" y="954"/>
                    <a:pt x="250" y="954"/>
                    <a:pt x="250" y="954"/>
                  </a:cubicBezTo>
                  <a:cubicBezTo>
                    <a:pt x="229" y="970"/>
                    <a:pt x="229" y="970"/>
                    <a:pt x="229" y="970"/>
                  </a:cubicBezTo>
                  <a:cubicBezTo>
                    <a:pt x="209" y="949"/>
                    <a:pt x="209" y="949"/>
                    <a:pt x="209" y="949"/>
                  </a:cubicBezTo>
                  <a:cubicBezTo>
                    <a:pt x="177" y="949"/>
                    <a:pt x="177" y="949"/>
                    <a:pt x="177" y="949"/>
                  </a:cubicBezTo>
                  <a:cubicBezTo>
                    <a:pt x="141" y="970"/>
                    <a:pt x="141" y="970"/>
                    <a:pt x="141" y="970"/>
                  </a:cubicBezTo>
                  <a:cubicBezTo>
                    <a:pt x="109" y="970"/>
                    <a:pt x="109" y="970"/>
                    <a:pt x="109" y="970"/>
                  </a:cubicBezTo>
                  <a:cubicBezTo>
                    <a:pt x="83" y="944"/>
                    <a:pt x="83" y="944"/>
                    <a:pt x="83" y="944"/>
                  </a:cubicBezTo>
                  <a:cubicBezTo>
                    <a:pt x="125" y="902"/>
                    <a:pt x="125" y="902"/>
                    <a:pt x="125" y="902"/>
                  </a:cubicBezTo>
                  <a:cubicBezTo>
                    <a:pt x="141" y="824"/>
                    <a:pt x="141" y="824"/>
                    <a:pt x="141" y="824"/>
                  </a:cubicBezTo>
                  <a:cubicBezTo>
                    <a:pt x="99" y="813"/>
                    <a:pt x="99" y="813"/>
                    <a:pt x="99" y="813"/>
                  </a:cubicBezTo>
                  <a:cubicBezTo>
                    <a:pt x="83" y="772"/>
                    <a:pt x="83" y="772"/>
                    <a:pt x="83" y="772"/>
                  </a:cubicBezTo>
                  <a:cubicBezTo>
                    <a:pt x="10" y="746"/>
                    <a:pt x="10" y="746"/>
                    <a:pt x="10" y="746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47" y="657"/>
                    <a:pt x="47" y="657"/>
                    <a:pt x="47" y="657"/>
                  </a:cubicBezTo>
                  <a:cubicBezTo>
                    <a:pt x="26" y="600"/>
                    <a:pt x="26" y="600"/>
                    <a:pt x="26" y="600"/>
                  </a:cubicBezTo>
                  <a:cubicBezTo>
                    <a:pt x="47" y="579"/>
                    <a:pt x="47" y="579"/>
                    <a:pt x="47" y="579"/>
                  </a:cubicBezTo>
                  <a:cubicBezTo>
                    <a:pt x="31" y="537"/>
                    <a:pt x="31" y="537"/>
                    <a:pt x="31" y="537"/>
                  </a:cubicBezTo>
                  <a:cubicBezTo>
                    <a:pt x="42" y="480"/>
                    <a:pt x="42" y="480"/>
                    <a:pt x="42" y="480"/>
                  </a:cubicBezTo>
                  <a:cubicBezTo>
                    <a:pt x="73" y="433"/>
                    <a:pt x="73" y="433"/>
                    <a:pt x="73" y="433"/>
                  </a:cubicBezTo>
                  <a:cubicBezTo>
                    <a:pt x="78" y="386"/>
                    <a:pt x="78" y="386"/>
                    <a:pt x="78" y="386"/>
                  </a:cubicBezTo>
                  <a:cubicBezTo>
                    <a:pt x="66" y="363"/>
                    <a:pt x="66" y="363"/>
                    <a:pt x="66" y="363"/>
                  </a:cubicBezTo>
                  <a:cubicBezTo>
                    <a:pt x="99" y="318"/>
                    <a:pt x="99" y="318"/>
                    <a:pt x="99" y="318"/>
                  </a:cubicBezTo>
                  <a:cubicBezTo>
                    <a:pt x="130" y="318"/>
                    <a:pt x="130" y="318"/>
                    <a:pt x="130" y="318"/>
                  </a:cubicBezTo>
                  <a:cubicBezTo>
                    <a:pt x="151" y="339"/>
                    <a:pt x="151" y="339"/>
                    <a:pt x="151" y="339"/>
                  </a:cubicBezTo>
                  <a:cubicBezTo>
                    <a:pt x="193" y="339"/>
                    <a:pt x="193" y="339"/>
                    <a:pt x="193" y="339"/>
                  </a:cubicBezTo>
                  <a:cubicBezTo>
                    <a:pt x="193" y="307"/>
                    <a:pt x="193" y="307"/>
                    <a:pt x="193" y="307"/>
                  </a:cubicBezTo>
                  <a:cubicBezTo>
                    <a:pt x="172" y="292"/>
                    <a:pt x="172" y="292"/>
                    <a:pt x="172" y="292"/>
                  </a:cubicBezTo>
                  <a:cubicBezTo>
                    <a:pt x="172" y="266"/>
                    <a:pt x="172" y="266"/>
                    <a:pt x="172" y="266"/>
                  </a:cubicBezTo>
                  <a:cubicBezTo>
                    <a:pt x="203" y="240"/>
                    <a:pt x="203" y="240"/>
                    <a:pt x="203" y="240"/>
                  </a:cubicBezTo>
                  <a:cubicBezTo>
                    <a:pt x="240" y="214"/>
                    <a:pt x="240" y="214"/>
                    <a:pt x="240" y="214"/>
                  </a:cubicBezTo>
                  <a:cubicBezTo>
                    <a:pt x="245" y="187"/>
                    <a:pt x="245" y="187"/>
                    <a:pt x="245" y="187"/>
                  </a:cubicBezTo>
                  <a:cubicBezTo>
                    <a:pt x="276" y="156"/>
                    <a:pt x="276" y="156"/>
                    <a:pt x="276" y="156"/>
                  </a:cubicBezTo>
                  <a:cubicBezTo>
                    <a:pt x="261" y="104"/>
                    <a:pt x="261" y="104"/>
                    <a:pt x="261" y="104"/>
                  </a:cubicBezTo>
                  <a:cubicBezTo>
                    <a:pt x="258" y="103"/>
                    <a:pt x="258" y="103"/>
                    <a:pt x="258" y="103"/>
                  </a:cubicBezTo>
                  <a:cubicBezTo>
                    <a:pt x="282" y="88"/>
                    <a:pt x="282" y="88"/>
                    <a:pt x="282" y="88"/>
                  </a:cubicBezTo>
                  <a:cubicBezTo>
                    <a:pt x="282" y="47"/>
                    <a:pt x="282" y="47"/>
                    <a:pt x="282" y="47"/>
                  </a:cubicBezTo>
                  <a:cubicBezTo>
                    <a:pt x="308" y="26"/>
                    <a:pt x="308" y="26"/>
                    <a:pt x="308" y="26"/>
                  </a:cubicBezTo>
                  <a:cubicBezTo>
                    <a:pt x="344" y="26"/>
                    <a:pt x="344" y="26"/>
                    <a:pt x="344" y="26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401" y="0"/>
                    <a:pt x="401" y="0"/>
                    <a:pt x="401" y="0"/>
                  </a:cubicBezTo>
                  <a:cubicBezTo>
                    <a:pt x="433" y="36"/>
                    <a:pt x="433" y="36"/>
                    <a:pt x="433" y="36"/>
                  </a:cubicBezTo>
                  <a:cubicBezTo>
                    <a:pt x="469" y="47"/>
                    <a:pt x="469" y="47"/>
                    <a:pt x="469" y="47"/>
                  </a:cubicBezTo>
                  <a:cubicBezTo>
                    <a:pt x="506" y="26"/>
                    <a:pt x="506" y="26"/>
                    <a:pt x="506" y="26"/>
                  </a:cubicBezTo>
                  <a:cubicBezTo>
                    <a:pt x="537" y="21"/>
                    <a:pt x="537" y="21"/>
                    <a:pt x="537" y="21"/>
                  </a:cubicBezTo>
                  <a:cubicBezTo>
                    <a:pt x="632" y="21"/>
                    <a:pt x="632" y="21"/>
                    <a:pt x="632" y="21"/>
                  </a:cubicBezTo>
                  <a:cubicBezTo>
                    <a:pt x="643" y="57"/>
                    <a:pt x="643" y="57"/>
                    <a:pt x="643" y="57"/>
                  </a:cubicBezTo>
                  <a:cubicBezTo>
                    <a:pt x="691" y="137"/>
                    <a:pt x="691" y="137"/>
                    <a:pt x="691" y="137"/>
                  </a:cubicBezTo>
                  <a:cubicBezTo>
                    <a:pt x="695" y="209"/>
                    <a:pt x="695" y="209"/>
                    <a:pt x="695" y="209"/>
                  </a:cubicBezTo>
                  <a:cubicBezTo>
                    <a:pt x="759" y="281"/>
                    <a:pt x="759" y="281"/>
                    <a:pt x="759" y="281"/>
                  </a:cubicBezTo>
                  <a:cubicBezTo>
                    <a:pt x="759" y="281"/>
                    <a:pt x="703" y="309"/>
                    <a:pt x="699" y="321"/>
                  </a:cubicBezTo>
                  <a:cubicBezTo>
                    <a:pt x="695" y="333"/>
                    <a:pt x="675" y="369"/>
                    <a:pt x="675" y="369"/>
                  </a:cubicBezTo>
                  <a:cubicBezTo>
                    <a:pt x="703" y="421"/>
                    <a:pt x="703" y="421"/>
                    <a:pt x="703" y="421"/>
                  </a:cubicBezTo>
                  <a:cubicBezTo>
                    <a:pt x="723" y="437"/>
                    <a:pt x="723" y="437"/>
                    <a:pt x="723" y="437"/>
                  </a:cubicBezTo>
                  <a:cubicBezTo>
                    <a:pt x="799" y="449"/>
                    <a:pt x="799" y="449"/>
                    <a:pt x="799" y="449"/>
                  </a:cubicBezTo>
                  <a:cubicBezTo>
                    <a:pt x="803" y="481"/>
                    <a:pt x="803" y="481"/>
                    <a:pt x="803" y="481"/>
                  </a:cubicBezTo>
                  <a:cubicBezTo>
                    <a:pt x="847" y="449"/>
                    <a:pt x="847" y="449"/>
                    <a:pt x="847" y="449"/>
                  </a:cubicBezTo>
                  <a:cubicBezTo>
                    <a:pt x="847" y="449"/>
                    <a:pt x="879" y="461"/>
                    <a:pt x="887" y="465"/>
                  </a:cubicBezTo>
                  <a:cubicBezTo>
                    <a:pt x="895" y="469"/>
                    <a:pt x="939" y="437"/>
                    <a:pt x="939" y="437"/>
                  </a:cubicBezTo>
                  <a:cubicBezTo>
                    <a:pt x="951" y="393"/>
                    <a:pt x="951" y="393"/>
                    <a:pt x="951" y="393"/>
                  </a:cubicBezTo>
                  <a:cubicBezTo>
                    <a:pt x="979" y="389"/>
                    <a:pt x="979" y="389"/>
                    <a:pt x="979" y="389"/>
                  </a:cubicBezTo>
                  <a:cubicBezTo>
                    <a:pt x="999" y="405"/>
                    <a:pt x="999" y="405"/>
                    <a:pt x="999" y="405"/>
                  </a:cubicBezTo>
                  <a:cubicBezTo>
                    <a:pt x="1015" y="401"/>
                    <a:pt x="1015" y="401"/>
                    <a:pt x="1015" y="401"/>
                  </a:cubicBezTo>
                  <a:cubicBezTo>
                    <a:pt x="1027" y="397"/>
                    <a:pt x="1027" y="397"/>
                    <a:pt x="1027" y="397"/>
                  </a:cubicBezTo>
                  <a:cubicBezTo>
                    <a:pt x="1075" y="361"/>
                    <a:pt x="1075" y="361"/>
                    <a:pt x="1075" y="361"/>
                  </a:cubicBezTo>
                  <a:cubicBezTo>
                    <a:pt x="1155" y="361"/>
                    <a:pt x="1155" y="361"/>
                    <a:pt x="1155" y="361"/>
                  </a:cubicBezTo>
                  <a:cubicBezTo>
                    <a:pt x="1168" y="369"/>
                    <a:pt x="1168" y="369"/>
                    <a:pt x="1168" y="369"/>
                  </a:cubicBezTo>
                  <a:cubicBezTo>
                    <a:pt x="1168" y="407"/>
                    <a:pt x="1168" y="407"/>
                    <a:pt x="1168" y="407"/>
                  </a:cubicBezTo>
                  <a:cubicBezTo>
                    <a:pt x="1147" y="422"/>
                    <a:pt x="1147" y="422"/>
                    <a:pt x="1147" y="422"/>
                  </a:cubicBezTo>
                  <a:lnTo>
                    <a:pt x="1147" y="48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" name="สตูล">
              <a:extLst>
                <a:ext uri="{FF2B5EF4-FFF2-40B4-BE49-F238E27FC236}">
                  <a16:creationId xmlns:a16="http://schemas.microsoft.com/office/drawing/2014/main" id="{56E2181C-B71D-4209-A511-3725933ED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723" y="5894715"/>
              <a:ext cx="201174" cy="272500"/>
            </a:xfrm>
            <a:custGeom>
              <a:avLst/>
              <a:gdLst>
                <a:gd name="T0" fmla="*/ 458 w 490"/>
                <a:gd name="T1" fmla="*/ 344 h 669"/>
                <a:gd name="T2" fmla="*/ 479 w 490"/>
                <a:gd name="T3" fmla="*/ 376 h 669"/>
                <a:gd name="T4" fmla="*/ 479 w 490"/>
                <a:gd name="T5" fmla="*/ 403 h 669"/>
                <a:gd name="T6" fmla="*/ 457 w 490"/>
                <a:gd name="T7" fmla="*/ 381 h 669"/>
                <a:gd name="T8" fmla="*/ 435 w 490"/>
                <a:gd name="T9" fmla="*/ 399 h 669"/>
                <a:gd name="T10" fmla="*/ 424 w 490"/>
                <a:gd name="T11" fmla="*/ 409 h 669"/>
                <a:gd name="T12" fmla="*/ 436 w 490"/>
                <a:gd name="T13" fmla="*/ 421 h 669"/>
                <a:gd name="T14" fmla="*/ 436 w 490"/>
                <a:gd name="T15" fmla="*/ 453 h 669"/>
                <a:gd name="T16" fmla="*/ 424 w 490"/>
                <a:gd name="T17" fmla="*/ 469 h 669"/>
                <a:gd name="T18" fmla="*/ 440 w 490"/>
                <a:gd name="T19" fmla="*/ 513 h 669"/>
                <a:gd name="T20" fmla="*/ 420 w 490"/>
                <a:gd name="T21" fmla="*/ 517 h 669"/>
                <a:gd name="T22" fmla="*/ 417 w 490"/>
                <a:gd name="T23" fmla="*/ 605 h 669"/>
                <a:gd name="T24" fmla="*/ 400 w 490"/>
                <a:gd name="T25" fmla="*/ 669 h 669"/>
                <a:gd name="T26" fmla="*/ 372 w 490"/>
                <a:gd name="T27" fmla="*/ 565 h 669"/>
                <a:gd name="T28" fmla="*/ 384 w 490"/>
                <a:gd name="T29" fmla="*/ 541 h 669"/>
                <a:gd name="T30" fmla="*/ 376 w 490"/>
                <a:gd name="T31" fmla="*/ 537 h 669"/>
                <a:gd name="T32" fmla="*/ 352 w 490"/>
                <a:gd name="T33" fmla="*/ 537 h 669"/>
                <a:gd name="T34" fmla="*/ 332 w 490"/>
                <a:gd name="T35" fmla="*/ 549 h 669"/>
                <a:gd name="T36" fmla="*/ 300 w 490"/>
                <a:gd name="T37" fmla="*/ 533 h 669"/>
                <a:gd name="T38" fmla="*/ 288 w 490"/>
                <a:gd name="T39" fmla="*/ 505 h 669"/>
                <a:gd name="T40" fmla="*/ 288 w 490"/>
                <a:gd name="T41" fmla="*/ 473 h 669"/>
                <a:gd name="T42" fmla="*/ 252 w 490"/>
                <a:gd name="T43" fmla="*/ 445 h 669"/>
                <a:gd name="T44" fmla="*/ 228 w 490"/>
                <a:gd name="T45" fmla="*/ 441 h 669"/>
                <a:gd name="T46" fmla="*/ 212 w 490"/>
                <a:gd name="T47" fmla="*/ 389 h 669"/>
                <a:gd name="T48" fmla="*/ 172 w 490"/>
                <a:gd name="T49" fmla="*/ 385 h 669"/>
                <a:gd name="T50" fmla="*/ 96 w 490"/>
                <a:gd name="T51" fmla="*/ 309 h 669"/>
                <a:gd name="T52" fmla="*/ 80 w 490"/>
                <a:gd name="T53" fmla="*/ 273 h 669"/>
                <a:gd name="T54" fmla="*/ 44 w 490"/>
                <a:gd name="T55" fmla="*/ 265 h 669"/>
                <a:gd name="T56" fmla="*/ 20 w 490"/>
                <a:gd name="T57" fmla="*/ 221 h 669"/>
                <a:gd name="T58" fmla="*/ 0 w 490"/>
                <a:gd name="T59" fmla="*/ 105 h 669"/>
                <a:gd name="T60" fmla="*/ 38 w 490"/>
                <a:gd name="T61" fmla="*/ 67 h 669"/>
                <a:gd name="T62" fmla="*/ 104 w 490"/>
                <a:gd name="T63" fmla="*/ 73 h 669"/>
                <a:gd name="T64" fmla="*/ 174 w 490"/>
                <a:gd name="T65" fmla="*/ 35 h 669"/>
                <a:gd name="T66" fmla="*/ 213 w 490"/>
                <a:gd name="T67" fmla="*/ 0 h 669"/>
                <a:gd name="T68" fmla="*/ 250 w 490"/>
                <a:gd name="T69" fmla="*/ 16 h 669"/>
                <a:gd name="T70" fmla="*/ 274 w 490"/>
                <a:gd name="T71" fmla="*/ 64 h 669"/>
                <a:gd name="T72" fmla="*/ 281 w 490"/>
                <a:gd name="T73" fmla="*/ 78 h 669"/>
                <a:gd name="T74" fmla="*/ 307 w 490"/>
                <a:gd name="T75" fmla="*/ 94 h 669"/>
                <a:gd name="T76" fmla="*/ 339 w 490"/>
                <a:gd name="T77" fmla="*/ 76 h 669"/>
                <a:gd name="T78" fmla="*/ 344 w 490"/>
                <a:gd name="T79" fmla="*/ 73 h 669"/>
                <a:gd name="T80" fmla="*/ 344 w 490"/>
                <a:gd name="T81" fmla="*/ 141 h 669"/>
                <a:gd name="T82" fmla="*/ 364 w 490"/>
                <a:gd name="T83" fmla="*/ 178 h 669"/>
                <a:gd name="T84" fmla="*/ 364 w 490"/>
                <a:gd name="T85" fmla="*/ 204 h 669"/>
                <a:gd name="T86" fmla="*/ 406 w 490"/>
                <a:gd name="T87" fmla="*/ 251 h 669"/>
                <a:gd name="T88" fmla="*/ 463 w 490"/>
                <a:gd name="T89" fmla="*/ 251 h 669"/>
                <a:gd name="T90" fmla="*/ 490 w 490"/>
                <a:gd name="T91" fmla="*/ 287 h 669"/>
                <a:gd name="T92" fmla="*/ 458 w 490"/>
                <a:gd name="T93" fmla="*/ 344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90" h="669">
                  <a:moveTo>
                    <a:pt x="458" y="344"/>
                  </a:moveTo>
                  <a:cubicBezTo>
                    <a:pt x="479" y="376"/>
                    <a:pt x="479" y="376"/>
                    <a:pt x="479" y="376"/>
                  </a:cubicBezTo>
                  <a:cubicBezTo>
                    <a:pt x="479" y="403"/>
                    <a:pt x="479" y="403"/>
                    <a:pt x="479" y="403"/>
                  </a:cubicBezTo>
                  <a:cubicBezTo>
                    <a:pt x="469" y="393"/>
                    <a:pt x="457" y="381"/>
                    <a:pt x="457" y="381"/>
                  </a:cubicBezTo>
                  <a:cubicBezTo>
                    <a:pt x="435" y="399"/>
                    <a:pt x="435" y="399"/>
                    <a:pt x="435" y="399"/>
                  </a:cubicBezTo>
                  <a:cubicBezTo>
                    <a:pt x="424" y="409"/>
                    <a:pt x="424" y="409"/>
                    <a:pt x="424" y="409"/>
                  </a:cubicBezTo>
                  <a:cubicBezTo>
                    <a:pt x="436" y="421"/>
                    <a:pt x="436" y="421"/>
                    <a:pt x="436" y="421"/>
                  </a:cubicBezTo>
                  <a:cubicBezTo>
                    <a:pt x="436" y="453"/>
                    <a:pt x="436" y="453"/>
                    <a:pt x="436" y="453"/>
                  </a:cubicBezTo>
                  <a:cubicBezTo>
                    <a:pt x="424" y="469"/>
                    <a:pt x="424" y="469"/>
                    <a:pt x="424" y="469"/>
                  </a:cubicBezTo>
                  <a:cubicBezTo>
                    <a:pt x="440" y="513"/>
                    <a:pt x="440" y="513"/>
                    <a:pt x="440" y="513"/>
                  </a:cubicBezTo>
                  <a:cubicBezTo>
                    <a:pt x="420" y="517"/>
                    <a:pt x="420" y="517"/>
                    <a:pt x="420" y="517"/>
                  </a:cubicBezTo>
                  <a:cubicBezTo>
                    <a:pt x="417" y="605"/>
                    <a:pt x="417" y="605"/>
                    <a:pt x="417" y="605"/>
                  </a:cubicBezTo>
                  <a:cubicBezTo>
                    <a:pt x="400" y="669"/>
                    <a:pt x="400" y="669"/>
                    <a:pt x="400" y="669"/>
                  </a:cubicBezTo>
                  <a:cubicBezTo>
                    <a:pt x="372" y="565"/>
                    <a:pt x="372" y="565"/>
                    <a:pt x="372" y="565"/>
                  </a:cubicBezTo>
                  <a:cubicBezTo>
                    <a:pt x="384" y="541"/>
                    <a:pt x="384" y="541"/>
                    <a:pt x="384" y="541"/>
                  </a:cubicBezTo>
                  <a:cubicBezTo>
                    <a:pt x="376" y="537"/>
                    <a:pt x="376" y="537"/>
                    <a:pt x="376" y="537"/>
                  </a:cubicBezTo>
                  <a:cubicBezTo>
                    <a:pt x="352" y="537"/>
                    <a:pt x="352" y="537"/>
                    <a:pt x="352" y="537"/>
                  </a:cubicBezTo>
                  <a:cubicBezTo>
                    <a:pt x="332" y="549"/>
                    <a:pt x="332" y="549"/>
                    <a:pt x="332" y="549"/>
                  </a:cubicBezTo>
                  <a:cubicBezTo>
                    <a:pt x="300" y="533"/>
                    <a:pt x="300" y="533"/>
                    <a:pt x="300" y="533"/>
                  </a:cubicBezTo>
                  <a:cubicBezTo>
                    <a:pt x="288" y="505"/>
                    <a:pt x="288" y="505"/>
                    <a:pt x="288" y="505"/>
                  </a:cubicBezTo>
                  <a:cubicBezTo>
                    <a:pt x="288" y="473"/>
                    <a:pt x="288" y="473"/>
                    <a:pt x="288" y="473"/>
                  </a:cubicBezTo>
                  <a:cubicBezTo>
                    <a:pt x="252" y="445"/>
                    <a:pt x="252" y="445"/>
                    <a:pt x="252" y="445"/>
                  </a:cubicBezTo>
                  <a:cubicBezTo>
                    <a:pt x="228" y="441"/>
                    <a:pt x="228" y="441"/>
                    <a:pt x="228" y="441"/>
                  </a:cubicBezTo>
                  <a:cubicBezTo>
                    <a:pt x="212" y="389"/>
                    <a:pt x="212" y="389"/>
                    <a:pt x="212" y="389"/>
                  </a:cubicBezTo>
                  <a:cubicBezTo>
                    <a:pt x="172" y="385"/>
                    <a:pt x="172" y="385"/>
                    <a:pt x="172" y="385"/>
                  </a:cubicBezTo>
                  <a:cubicBezTo>
                    <a:pt x="96" y="309"/>
                    <a:pt x="96" y="309"/>
                    <a:pt x="96" y="309"/>
                  </a:cubicBezTo>
                  <a:cubicBezTo>
                    <a:pt x="80" y="273"/>
                    <a:pt x="80" y="273"/>
                    <a:pt x="80" y="273"/>
                  </a:cubicBezTo>
                  <a:cubicBezTo>
                    <a:pt x="44" y="265"/>
                    <a:pt x="44" y="265"/>
                    <a:pt x="44" y="26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53" y="73"/>
                    <a:pt x="77" y="79"/>
                    <a:pt x="104" y="73"/>
                  </a:cubicBezTo>
                  <a:cubicBezTo>
                    <a:pt x="126" y="68"/>
                    <a:pt x="152" y="51"/>
                    <a:pt x="174" y="35"/>
                  </a:cubicBezTo>
                  <a:cubicBezTo>
                    <a:pt x="196" y="17"/>
                    <a:pt x="213" y="0"/>
                    <a:pt x="213" y="0"/>
                  </a:cubicBezTo>
                  <a:cubicBezTo>
                    <a:pt x="250" y="16"/>
                    <a:pt x="250" y="16"/>
                    <a:pt x="250" y="16"/>
                  </a:cubicBezTo>
                  <a:cubicBezTo>
                    <a:pt x="274" y="64"/>
                    <a:pt x="274" y="64"/>
                    <a:pt x="274" y="64"/>
                  </a:cubicBezTo>
                  <a:cubicBezTo>
                    <a:pt x="281" y="78"/>
                    <a:pt x="281" y="78"/>
                    <a:pt x="281" y="78"/>
                  </a:cubicBezTo>
                  <a:cubicBezTo>
                    <a:pt x="307" y="94"/>
                    <a:pt x="307" y="94"/>
                    <a:pt x="307" y="94"/>
                  </a:cubicBezTo>
                  <a:cubicBezTo>
                    <a:pt x="339" y="76"/>
                    <a:pt x="339" y="76"/>
                    <a:pt x="339" y="76"/>
                  </a:cubicBezTo>
                  <a:cubicBezTo>
                    <a:pt x="344" y="73"/>
                    <a:pt x="344" y="73"/>
                    <a:pt x="344" y="73"/>
                  </a:cubicBezTo>
                  <a:cubicBezTo>
                    <a:pt x="344" y="141"/>
                    <a:pt x="344" y="141"/>
                    <a:pt x="344" y="141"/>
                  </a:cubicBezTo>
                  <a:cubicBezTo>
                    <a:pt x="364" y="178"/>
                    <a:pt x="364" y="178"/>
                    <a:pt x="364" y="178"/>
                  </a:cubicBezTo>
                  <a:cubicBezTo>
                    <a:pt x="364" y="204"/>
                    <a:pt x="364" y="204"/>
                    <a:pt x="364" y="204"/>
                  </a:cubicBezTo>
                  <a:cubicBezTo>
                    <a:pt x="406" y="251"/>
                    <a:pt x="406" y="251"/>
                    <a:pt x="406" y="251"/>
                  </a:cubicBezTo>
                  <a:cubicBezTo>
                    <a:pt x="463" y="251"/>
                    <a:pt x="463" y="251"/>
                    <a:pt x="463" y="251"/>
                  </a:cubicBezTo>
                  <a:cubicBezTo>
                    <a:pt x="469" y="251"/>
                    <a:pt x="490" y="287"/>
                    <a:pt x="490" y="287"/>
                  </a:cubicBezTo>
                  <a:lnTo>
                    <a:pt x="458" y="34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1" name="พัทลุง">
              <a:extLst>
                <a:ext uri="{FF2B5EF4-FFF2-40B4-BE49-F238E27FC236}">
                  <a16:creationId xmlns:a16="http://schemas.microsoft.com/office/drawing/2014/main" id="{0CC145E3-A0B8-4B74-878F-B8DC4AF43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7327" y="5645991"/>
              <a:ext cx="245066" cy="287131"/>
            </a:xfrm>
            <a:custGeom>
              <a:avLst/>
              <a:gdLst>
                <a:gd name="T0" fmla="*/ 599 w 599"/>
                <a:gd name="T1" fmla="*/ 522 h 704"/>
                <a:gd name="T2" fmla="*/ 583 w 599"/>
                <a:gd name="T3" fmla="*/ 563 h 704"/>
                <a:gd name="T4" fmla="*/ 557 w 599"/>
                <a:gd name="T5" fmla="*/ 522 h 704"/>
                <a:gd name="T6" fmla="*/ 541 w 599"/>
                <a:gd name="T7" fmla="*/ 532 h 704"/>
                <a:gd name="T8" fmla="*/ 505 w 599"/>
                <a:gd name="T9" fmla="*/ 600 h 704"/>
                <a:gd name="T10" fmla="*/ 411 w 599"/>
                <a:gd name="T11" fmla="*/ 626 h 704"/>
                <a:gd name="T12" fmla="*/ 359 w 599"/>
                <a:gd name="T13" fmla="*/ 657 h 704"/>
                <a:gd name="T14" fmla="*/ 322 w 599"/>
                <a:gd name="T15" fmla="*/ 652 h 704"/>
                <a:gd name="T16" fmla="*/ 286 w 599"/>
                <a:gd name="T17" fmla="*/ 668 h 704"/>
                <a:gd name="T18" fmla="*/ 276 w 599"/>
                <a:gd name="T19" fmla="*/ 686 h 704"/>
                <a:gd name="T20" fmla="*/ 244 w 599"/>
                <a:gd name="T21" fmla="*/ 704 h 704"/>
                <a:gd name="T22" fmla="*/ 218 w 599"/>
                <a:gd name="T23" fmla="*/ 688 h 704"/>
                <a:gd name="T24" fmla="*/ 211 w 599"/>
                <a:gd name="T25" fmla="*/ 674 h 704"/>
                <a:gd name="T26" fmla="*/ 187 w 599"/>
                <a:gd name="T27" fmla="*/ 626 h 704"/>
                <a:gd name="T28" fmla="*/ 166 w 599"/>
                <a:gd name="T29" fmla="*/ 574 h 704"/>
                <a:gd name="T30" fmla="*/ 187 w 599"/>
                <a:gd name="T31" fmla="*/ 537 h 704"/>
                <a:gd name="T32" fmla="*/ 166 w 599"/>
                <a:gd name="T33" fmla="*/ 501 h 704"/>
                <a:gd name="T34" fmla="*/ 134 w 599"/>
                <a:gd name="T35" fmla="*/ 480 h 704"/>
                <a:gd name="T36" fmla="*/ 88 w 599"/>
                <a:gd name="T37" fmla="*/ 344 h 704"/>
                <a:gd name="T38" fmla="*/ 88 w 599"/>
                <a:gd name="T39" fmla="*/ 308 h 704"/>
                <a:gd name="T40" fmla="*/ 51 w 599"/>
                <a:gd name="T41" fmla="*/ 276 h 704"/>
                <a:gd name="T42" fmla="*/ 46 w 599"/>
                <a:gd name="T43" fmla="*/ 224 h 704"/>
                <a:gd name="T44" fmla="*/ 72 w 599"/>
                <a:gd name="T45" fmla="*/ 203 h 704"/>
                <a:gd name="T46" fmla="*/ 61 w 599"/>
                <a:gd name="T47" fmla="*/ 172 h 704"/>
                <a:gd name="T48" fmla="*/ 30 w 599"/>
                <a:gd name="T49" fmla="*/ 162 h 704"/>
                <a:gd name="T50" fmla="*/ 30 w 599"/>
                <a:gd name="T51" fmla="*/ 115 h 704"/>
                <a:gd name="T52" fmla="*/ 0 w 599"/>
                <a:gd name="T53" fmla="*/ 41 h 704"/>
                <a:gd name="T54" fmla="*/ 30 w 599"/>
                <a:gd name="T55" fmla="*/ 36 h 704"/>
                <a:gd name="T56" fmla="*/ 67 w 599"/>
                <a:gd name="T57" fmla="*/ 0 h 704"/>
                <a:gd name="T58" fmla="*/ 140 w 599"/>
                <a:gd name="T59" fmla="*/ 16 h 704"/>
                <a:gd name="T60" fmla="*/ 176 w 599"/>
                <a:gd name="T61" fmla="*/ 16 h 704"/>
                <a:gd name="T62" fmla="*/ 281 w 599"/>
                <a:gd name="T63" fmla="*/ 47 h 704"/>
                <a:gd name="T64" fmla="*/ 312 w 599"/>
                <a:gd name="T65" fmla="*/ 26 h 704"/>
                <a:gd name="T66" fmla="*/ 380 w 599"/>
                <a:gd name="T67" fmla="*/ 26 h 704"/>
                <a:gd name="T68" fmla="*/ 400 w 599"/>
                <a:gd name="T69" fmla="*/ 63 h 704"/>
                <a:gd name="T70" fmla="*/ 400 w 599"/>
                <a:gd name="T71" fmla="*/ 94 h 704"/>
                <a:gd name="T72" fmla="*/ 427 w 599"/>
                <a:gd name="T73" fmla="*/ 136 h 704"/>
                <a:gd name="T74" fmla="*/ 437 w 599"/>
                <a:gd name="T75" fmla="*/ 235 h 704"/>
                <a:gd name="T76" fmla="*/ 427 w 599"/>
                <a:gd name="T77" fmla="*/ 302 h 704"/>
                <a:gd name="T78" fmla="*/ 458 w 599"/>
                <a:gd name="T79" fmla="*/ 355 h 704"/>
                <a:gd name="T80" fmla="*/ 500 w 599"/>
                <a:gd name="T81" fmla="*/ 355 h 704"/>
                <a:gd name="T82" fmla="*/ 541 w 599"/>
                <a:gd name="T83" fmla="*/ 329 h 704"/>
                <a:gd name="T84" fmla="*/ 567 w 599"/>
                <a:gd name="T85" fmla="*/ 355 h 704"/>
                <a:gd name="T86" fmla="*/ 557 w 599"/>
                <a:gd name="T87" fmla="*/ 412 h 704"/>
                <a:gd name="T88" fmla="*/ 578 w 599"/>
                <a:gd name="T89" fmla="*/ 428 h 704"/>
                <a:gd name="T90" fmla="*/ 599 w 599"/>
                <a:gd name="T91" fmla="*/ 52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99" h="704">
                  <a:moveTo>
                    <a:pt x="599" y="522"/>
                  </a:moveTo>
                  <a:cubicBezTo>
                    <a:pt x="583" y="563"/>
                    <a:pt x="583" y="563"/>
                    <a:pt x="583" y="563"/>
                  </a:cubicBezTo>
                  <a:cubicBezTo>
                    <a:pt x="557" y="522"/>
                    <a:pt x="557" y="522"/>
                    <a:pt x="557" y="522"/>
                  </a:cubicBezTo>
                  <a:cubicBezTo>
                    <a:pt x="541" y="532"/>
                    <a:pt x="541" y="532"/>
                    <a:pt x="541" y="532"/>
                  </a:cubicBezTo>
                  <a:cubicBezTo>
                    <a:pt x="505" y="600"/>
                    <a:pt x="505" y="600"/>
                    <a:pt x="505" y="600"/>
                  </a:cubicBezTo>
                  <a:cubicBezTo>
                    <a:pt x="411" y="626"/>
                    <a:pt x="411" y="626"/>
                    <a:pt x="411" y="626"/>
                  </a:cubicBezTo>
                  <a:cubicBezTo>
                    <a:pt x="359" y="657"/>
                    <a:pt x="359" y="657"/>
                    <a:pt x="359" y="657"/>
                  </a:cubicBezTo>
                  <a:cubicBezTo>
                    <a:pt x="322" y="652"/>
                    <a:pt x="322" y="652"/>
                    <a:pt x="322" y="652"/>
                  </a:cubicBezTo>
                  <a:cubicBezTo>
                    <a:pt x="286" y="668"/>
                    <a:pt x="286" y="668"/>
                    <a:pt x="286" y="668"/>
                  </a:cubicBezTo>
                  <a:cubicBezTo>
                    <a:pt x="276" y="686"/>
                    <a:pt x="276" y="686"/>
                    <a:pt x="276" y="686"/>
                  </a:cubicBezTo>
                  <a:cubicBezTo>
                    <a:pt x="244" y="704"/>
                    <a:pt x="244" y="704"/>
                    <a:pt x="244" y="704"/>
                  </a:cubicBezTo>
                  <a:cubicBezTo>
                    <a:pt x="218" y="688"/>
                    <a:pt x="218" y="688"/>
                    <a:pt x="218" y="688"/>
                  </a:cubicBezTo>
                  <a:cubicBezTo>
                    <a:pt x="211" y="674"/>
                    <a:pt x="211" y="674"/>
                    <a:pt x="211" y="674"/>
                  </a:cubicBezTo>
                  <a:cubicBezTo>
                    <a:pt x="187" y="626"/>
                    <a:pt x="187" y="626"/>
                    <a:pt x="187" y="626"/>
                  </a:cubicBezTo>
                  <a:cubicBezTo>
                    <a:pt x="166" y="574"/>
                    <a:pt x="166" y="574"/>
                    <a:pt x="166" y="574"/>
                  </a:cubicBezTo>
                  <a:cubicBezTo>
                    <a:pt x="187" y="537"/>
                    <a:pt x="187" y="537"/>
                    <a:pt x="187" y="537"/>
                  </a:cubicBezTo>
                  <a:cubicBezTo>
                    <a:pt x="166" y="501"/>
                    <a:pt x="166" y="501"/>
                    <a:pt x="166" y="501"/>
                  </a:cubicBezTo>
                  <a:cubicBezTo>
                    <a:pt x="134" y="480"/>
                    <a:pt x="134" y="480"/>
                    <a:pt x="134" y="480"/>
                  </a:cubicBezTo>
                  <a:cubicBezTo>
                    <a:pt x="88" y="344"/>
                    <a:pt x="88" y="344"/>
                    <a:pt x="88" y="344"/>
                  </a:cubicBezTo>
                  <a:cubicBezTo>
                    <a:pt x="88" y="308"/>
                    <a:pt x="88" y="308"/>
                    <a:pt x="88" y="308"/>
                  </a:cubicBezTo>
                  <a:cubicBezTo>
                    <a:pt x="51" y="276"/>
                    <a:pt x="51" y="276"/>
                    <a:pt x="51" y="276"/>
                  </a:cubicBezTo>
                  <a:cubicBezTo>
                    <a:pt x="46" y="224"/>
                    <a:pt x="46" y="224"/>
                    <a:pt x="46" y="224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61" y="172"/>
                    <a:pt x="61" y="172"/>
                    <a:pt x="61" y="172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30" y="115"/>
                    <a:pt x="30" y="115"/>
                    <a:pt x="30" y="11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140" y="16"/>
                    <a:pt x="140" y="16"/>
                    <a:pt x="140" y="16"/>
                  </a:cubicBezTo>
                  <a:cubicBezTo>
                    <a:pt x="176" y="16"/>
                    <a:pt x="176" y="16"/>
                    <a:pt x="176" y="16"/>
                  </a:cubicBezTo>
                  <a:cubicBezTo>
                    <a:pt x="281" y="47"/>
                    <a:pt x="281" y="47"/>
                    <a:pt x="281" y="47"/>
                  </a:cubicBezTo>
                  <a:cubicBezTo>
                    <a:pt x="312" y="26"/>
                    <a:pt x="312" y="26"/>
                    <a:pt x="312" y="26"/>
                  </a:cubicBezTo>
                  <a:cubicBezTo>
                    <a:pt x="380" y="26"/>
                    <a:pt x="380" y="26"/>
                    <a:pt x="380" y="26"/>
                  </a:cubicBezTo>
                  <a:cubicBezTo>
                    <a:pt x="400" y="63"/>
                    <a:pt x="400" y="63"/>
                    <a:pt x="400" y="63"/>
                  </a:cubicBezTo>
                  <a:cubicBezTo>
                    <a:pt x="400" y="94"/>
                    <a:pt x="400" y="94"/>
                    <a:pt x="400" y="94"/>
                  </a:cubicBezTo>
                  <a:cubicBezTo>
                    <a:pt x="427" y="136"/>
                    <a:pt x="427" y="136"/>
                    <a:pt x="427" y="136"/>
                  </a:cubicBezTo>
                  <a:cubicBezTo>
                    <a:pt x="437" y="235"/>
                    <a:pt x="437" y="235"/>
                    <a:pt x="437" y="235"/>
                  </a:cubicBezTo>
                  <a:cubicBezTo>
                    <a:pt x="437" y="235"/>
                    <a:pt x="421" y="297"/>
                    <a:pt x="427" y="302"/>
                  </a:cubicBezTo>
                  <a:cubicBezTo>
                    <a:pt x="432" y="308"/>
                    <a:pt x="453" y="355"/>
                    <a:pt x="458" y="355"/>
                  </a:cubicBezTo>
                  <a:cubicBezTo>
                    <a:pt x="500" y="355"/>
                    <a:pt x="500" y="355"/>
                    <a:pt x="500" y="355"/>
                  </a:cubicBezTo>
                  <a:cubicBezTo>
                    <a:pt x="541" y="329"/>
                    <a:pt x="541" y="329"/>
                    <a:pt x="541" y="329"/>
                  </a:cubicBezTo>
                  <a:cubicBezTo>
                    <a:pt x="567" y="355"/>
                    <a:pt x="567" y="355"/>
                    <a:pt x="567" y="355"/>
                  </a:cubicBezTo>
                  <a:cubicBezTo>
                    <a:pt x="557" y="412"/>
                    <a:pt x="557" y="412"/>
                    <a:pt x="557" y="412"/>
                  </a:cubicBezTo>
                  <a:cubicBezTo>
                    <a:pt x="578" y="428"/>
                    <a:pt x="578" y="428"/>
                    <a:pt x="578" y="428"/>
                  </a:cubicBezTo>
                  <a:lnTo>
                    <a:pt x="599" y="52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" name="สงขลา">
              <a:extLst>
                <a:ext uri="{FF2B5EF4-FFF2-40B4-BE49-F238E27FC236}">
                  <a16:creationId xmlns:a16="http://schemas.microsoft.com/office/drawing/2014/main" id="{D8DA2803-A700-4798-86BD-8AAF5ED88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0716" y="5631360"/>
              <a:ext cx="378573" cy="590720"/>
            </a:xfrm>
            <a:custGeom>
              <a:avLst/>
              <a:gdLst>
                <a:gd name="T0" fmla="*/ 921 w 922"/>
                <a:gd name="T1" fmla="*/ 1170 h 1449"/>
                <a:gd name="T2" fmla="*/ 865 w 922"/>
                <a:gd name="T3" fmla="*/ 1249 h 1449"/>
                <a:gd name="T4" fmla="*/ 808 w 922"/>
                <a:gd name="T5" fmla="*/ 1281 h 1449"/>
                <a:gd name="T6" fmla="*/ 761 w 922"/>
                <a:gd name="T7" fmla="*/ 1348 h 1449"/>
                <a:gd name="T8" fmla="*/ 776 w 922"/>
                <a:gd name="T9" fmla="*/ 1415 h 1449"/>
                <a:gd name="T10" fmla="*/ 718 w 922"/>
                <a:gd name="T11" fmla="*/ 1449 h 1449"/>
                <a:gd name="T12" fmla="*/ 678 w 922"/>
                <a:gd name="T13" fmla="*/ 1449 h 1449"/>
                <a:gd name="T14" fmla="*/ 614 w 922"/>
                <a:gd name="T15" fmla="*/ 1257 h 1449"/>
                <a:gd name="T16" fmla="*/ 583 w 922"/>
                <a:gd name="T17" fmla="*/ 1226 h 1449"/>
                <a:gd name="T18" fmla="*/ 554 w 922"/>
                <a:gd name="T19" fmla="*/ 1253 h 1449"/>
                <a:gd name="T20" fmla="*/ 494 w 922"/>
                <a:gd name="T21" fmla="*/ 1269 h 1449"/>
                <a:gd name="T22" fmla="*/ 386 w 922"/>
                <a:gd name="T23" fmla="*/ 1229 h 1449"/>
                <a:gd name="T24" fmla="*/ 290 w 922"/>
                <a:gd name="T25" fmla="*/ 1205 h 1449"/>
                <a:gd name="T26" fmla="*/ 205 w 922"/>
                <a:gd name="T27" fmla="*/ 1133 h 1449"/>
                <a:gd name="T28" fmla="*/ 222 w 922"/>
                <a:gd name="T29" fmla="*/ 1077 h 1449"/>
                <a:gd name="T30" fmla="*/ 193 w 922"/>
                <a:gd name="T31" fmla="*/ 1037 h 1449"/>
                <a:gd name="T32" fmla="*/ 153 w 922"/>
                <a:gd name="T33" fmla="*/ 1061 h 1449"/>
                <a:gd name="T34" fmla="*/ 140 w 922"/>
                <a:gd name="T35" fmla="*/ 1020 h 1449"/>
                <a:gd name="T36" fmla="*/ 151 w 922"/>
                <a:gd name="T37" fmla="*/ 931 h 1449"/>
                <a:gd name="T38" fmla="*/ 67 w 922"/>
                <a:gd name="T39" fmla="*/ 895 h 1449"/>
                <a:gd name="T40" fmla="*/ 25 w 922"/>
                <a:gd name="T41" fmla="*/ 822 h 1449"/>
                <a:gd name="T42" fmla="*/ 5 w 922"/>
                <a:gd name="T43" fmla="*/ 717 h 1449"/>
                <a:gd name="T44" fmla="*/ 10 w 922"/>
                <a:gd name="T45" fmla="*/ 702 h 1449"/>
                <a:gd name="T46" fmla="*/ 83 w 922"/>
                <a:gd name="T47" fmla="*/ 691 h 1449"/>
                <a:gd name="T48" fmla="*/ 229 w 922"/>
                <a:gd name="T49" fmla="*/ 634 h 1449"/>
                <a:gd name="T50" fmla="*/ 281 w 922"/>
                <a:gd name="T51" fmla="*/ 556 h 1449"/>
                <a:gd name="T52" fmla="*/ 323 w 922"/>
                <a:gd name="T53" fmla="*/ 556 h 1449"/>
                <a:gd name="T54" fmla="*/ 281 w 922"/>
                <a:gd name="T55" fmla="*/ 446 h 1449"/>
                <a:gd name="T56" fmla="*/ 265 w 922"/>
                <a:gd name="T57" fmla="*/ 363 h 1449"/>
                <a:gd name="T58" fmla="*/ 182 w 922"/>
                <a:gd name="T59" fmla="*/ 389 h 1449"/>
                <a:gd name="T60" fmla="*/ 161 w 922"/>
                <a:gd name="T61" fmla="*/ 269 h 1449"/>
                <a:gd name="T62" fmla="*/ 124 w 922"/>
                <a:gd name="T63" fmla="*/ 128 h 1449"/>
                <a:gd name="T64" fmla="*/ 104 w 922"/>
                <a:gd name="T65" fmla="*/ 60 h 1449"/>
                <a:gd name="T66" fmla="*/ 177 w 922"/>
                <a:gd name="T67" fmla="*/ 18 h 1449"/>
                <a:gd name="T68" fmla="*/ 245 w 922"/>
                <a:gd name="T69" fmla="*/ 49 h 1449"/>
                <a:gd name="T70" fmla="*/ 366 w 922"/>
                <a:gd name="T71" fmla="*/ 465 h 1449"/>
                <a:gd name="T72" fmla="*/ 426 w 922"/>
                <a:gd name="T73" fmla="*/ 581 h 1449"/>
                <a:gd name="T74" fmla="*/ 474 w 922"/>
                <a:gd name="T75" fmla="*/ 613 h 1449"/>
                <a:gd name="T76" fmla="*/ 578 w 922"/>
                <a:gd name="T77" fmla="*/ 777 h 1449"/>
                <a:gd name="T78" fmla="*/ 686 w 922"/>
                <a:gd name="T79" fmla="*/ 833 h 1449"/>
                <a:gd name="T80" fmla="*/ 800 w 922"/>
                <a:gd name="T81" fmla="*/ 908 h 1449"/>
                <a:gd name="T82" fmla="*/ 807 w 922"/>
                <a:gd name="T83" fmla="*/ 912 h 1449"/>
                <a:gd name="T84" fmla="*/ 822 w 922"/>
                <a:gd name="T85" fmla="*/ 921 h 1449"/>
                <a:gd name="T86" fmla="*/ 870 w 922"/>
                <a:gd name="T87" fmla="*/ 968 h 1449"/>
                <a:gd name="T88" fmla="*/ 844 w 922"/>
                <a:gd name="T89" fmla="*/ 1051 h 1449"/>
                <a:gd name="T90" fmla="*/ 886 w 922"/>
                <a:gd name="T91" fmla="*/ 1124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22" h="1449">
                  <a:moveTo>
                    <a:pt x="922" y="1166"/>
                  </a:moveTo>
                  <a:cubicBezTo>
                    <a:pt x="921" y="1170"/>
                    <a:pt x="921" y="1170"/>
                    <a:pt x="921" y="1170"/>
                  </a:cubicBezTo>
                  <a:cubicBezTo>
                    <a:pt x="902" y="1218"/>
                    <a:pt x="902" y="1218"/>
                    <a:pt x="902" y="1218"/>
                  </a:cubicBezTo>
                  <a:cubicBezTo>
                    <a:pt x="865" y="1249"/>
                    <a:pt x="865" y="1249"/>
                    <a:pt x="865" y="1249"/>
                  </a:cubicBezTo>
                  <a:cubicBezTo>
                    <a:pt x="870" y="1286"/>
                    <a:pt x="870" y="1286"/>
                    <a:pt x="870" y="1286"/>
                  </a:cubicBezTo>
                  <a:cubicBezTo>
                    <a:pt x="808" y="1281"/>
                    <a:pt x="808" y="1281"/>
                    <a:pt x="808" y="1281"/>
                  </a:cubicBezTo>
                  <a:cubicBezTo>
                    <a:pt x="766" y="1312"/>
                    <a:pt x="766" y="1312"/>
                    <a:pt x="766" y="1312"/>
                  </a:cubicBezTo>
                  <a:cubicBezTo>
                    <a:pt x="761" y="1348"/>
                    <a:pt x="761" y="1348"/>
                    <a:pt x="761" y="1348"/>
                  </a:cubicBezTo>
                  <a:cubicBezTo>
                    <a:pt x="776" y="1380"/>
                    <a:pt x="776" y="1380"/>
                    <a:pt x="776" y="1380"/>
                  </a:cubicBezTo>
                  <a:cubicBezTo>
                    <a:pt x="776" y="1415"/>
                    <a:pt x="776" y="1415"/>
                    <a:pt x="776" y="1415"/>
                  </a:cubicBezTo>
                  <a:cubicBezTo>
                    <a:pt x="754" y="1449"/>
                    <a:pt x="754" y="1449"/>
                    <a:pt x="754" y="1449"/>
                  </a:cubicBezTo>
                  <a:cubicBezTo>
                    <a:pt x="718" y="1449"/>
                    <a:pt x="718" y="1449"/>
                    <a:pt x="718" y="1449"/>
                  </a:cubicBezTo>
                  <a:cubicBezTo>
                    <a:pt x="698" y="1429"/>
                    <a:pt x="698" y="1429"/>
                    <a:pt x="698" y="1429"/>
                  </a:cubicBezTo>
                  <a:cubicBezTo>
                    <a:pt x="678" y="1449"/>
                    <a:pt x="678" y="1449"/>
                    <a:pt x="678" y="1449"/>
                  </a:cubicBezTo>
                  <a:cubicBezTo>
                    <a:pt x="646" y="1277"/>
                    <a:pt x="646" y="1277"/>
                    <a:pt x="646" y="1277"/>
                  </a:cubicBezTo>
                  <a:cubicBezTo>
                    <a:pt x="614" y="1257"/>
                    <a:pt x="614" y="1257"/>
                    <a:pt x="614" y="1257"/>
                  </a:cubicBezTo>
                  <a:cubicBezTo>
                    <a:pt x="594" y="1257"/>
                    <a:pt x="594" y="1257"/>
                    <a:pt x="594" y="1257"/>
                  </a:cubicBezTo>
                  <a:cubicBezTo>
                    <a:pt x="583" y="1226"/>
                    <a:pt x="583" y="1226"/>
                    <a:pt x="583" y="1226"/>
                  </a:cubicBezTo>
                  <a:cubicBezTo>
                    <a:pt x="582" y="1221"/>
                    <a:pt x="582" y="1221"/>
                    <a:pt x="582" y="1221"/>
                  </a:cubicBezTo>
                  <a:cubicBezTo>
                    <a:pt x="554" y="1253"/>
                    <a:pt x="554" y="1253"/>
                    <a:pt x="554" y="1253"/>
                  </a:cubicBezTo>
                  <a:cubicBezTo>
                    <a:pt x="514" y="1273"/>
                    <a:pt x="514" y="1273"/>
                    <a:pt x="514" y="1273"/>
                  </a:cubicBezTo>
                  <a:cubicBezTo>
                    <a:pt x="494" y="1269"/>
                    <a:pt x="494" y="1269"/>
                    <a:pt x="494" y="1269"/>
                  </a:cubicBezTo>
                  <a:cubicBezTo>
                    <a:pt x="438" y="1233"/>
                    <a:pt x="438" y="1233"/>
                    <a:pt x="438" y="1233"/>
                  </a:cubicBezTo>
                  <a:cubicBezTo>
                    <a:pt x="386" y="1229"/>
                    <a:pt x="386" y="1229"/>
                    <a:pt x="386" y="1229"/>
                  </a:cubicBezTo>
                  <a:cubicBezTo>
                    <a:pt x="370" y="1205"/>
                    <a:pt x="370" y="1205"/>
                    <a:pt x="370" y="1205"/>
                  </a:cubicBezTo>
                  <a:cubicBezTo>
                    <a:pt x="290" y="1205"/>
                    <a:pt x="290" y="1205"/>
                    <a:pt x="290" y="1205"/>
                  </a:cubicBezTo>
                  <a:cubicBezTo>
                    <a:pt x="266" y="1197"/>
                    <a:pt x="266" y="1197"/>
                    <a:pt x="266" y="1197"/>
                  </a:cubicBezTo>
                  <a:cubicBezTo>
                    <a:pt x="205" y="1133"/>
                    <a:pt x="205" y="1133"/>
                    <a:pt x="205" y="1133"/>
                  </a:cubicBezTo>
                  <a:cubicBezTo>
                    <a:pt x="226" y="1121"/>
                    <a:pt x="226" y="1121"/>
                    <a:pt x="226" y="1121"/>
                  </a:cubicBezTo>
                  <a:cubicBezTo>
                    <a:pt x="222" y="1077"/>
                    <a:pt x="222" y="1077"/>
                    <a:pt x="222" y="1077"/>
                  </a:cubicBezTo>
                  <a:cubicBezTo>
                    <a:pt x="201" y="1073"/>
                    <a:pt x="201" y="1073"/>
                    <a:pt x="201" y="1073"/>
                  </a:cubicBezTo>
                  <a:cubicBezTo>
                    <a:pt x="193" y="1037"/>
                    <a:pt x="193" y="1037"/>
                    <a:pt x="193" y="1037"/>
                  </a:cubicBezTo>
                  <a:cubicBezTo>
                    <a:pt x="161" y="1037"/>
                    <a:pt x="161" y="1037"/>
                    <a:pt x="161" y="1037"/>
                  </a:cubicBezTo>
                  <a:cubicBezTo>
                    <a:pt x="161" y="1037"/>
                    <a:pt x="158" y="1065"/>
                    <a:pt x="153" y="1061"/>
                  </a:cubicBezTo>
                  <a:cubicBezTo>
                    <a:pt x="152" y="1059"/>
                    <a:pt x="146" y="1054"/>
                    <a:pt x="140" y="1047"/>
                  </a:cubicBezTo>
                  <a:cubicBezTo>
                    <a:pt x="140" y="1020"/>
                    <a:pt x="140" y="1020"/>
                    <a:pt x="140" y="1020"/>
                  </a:cubicBezTo>
                  <a:cubicBezTo>
                    <a:pt x="119" y="988"/>
                    <a:pt x="119" y="988"/>
                    <a:pt x="119" y="988"/>
                  </a:cubicBezTo>
                  <a:cubicBezTo>
                    <a:pt x="151" y="931"/>
                    <a:pt x="151" y="931"/>
                    <a:pt x="151" y="931"/>
                  </a:cubicBezTo>
                  <a:cubicBezTo>
                    <a:pt x="151" y="931"/>
                    <a:pt x="130" y="895"/>
                    <a:pt x="124" y="895"/>
                  </a:cubicBezTo>
                  <a:cubicBezTo>
                    <a:pt x="67" y="895"/>
                    <a:pt x="67" y="895"/>
                    <a:pt x="67" y="895"/>
                  </a:cubicBezTo>
                  <a:cubicBezTo>
                    <a:pt x="25" y="848"/>
                    <a:pt x="25" y="848"/>
                    <a:pt x="25" y="848"/>
                  </a:cubicBezTo>
                  <a:cubicBezTo>
                    <a:pt x="25" y="822"/>
                    <a:pt x="25" y="822"/>
                    <a:pt x="25" y="822"/>
                  </a:cubicBezTo>
                  <a:cubicBezTo>
                    <a:pt x="5" y="785"/>
                    <a:pt x="5" y="785"/>
                    <a:pt x="5" y="785"/>
                  </a:cubicBezTo>
                  <a:cubicBezTo>
                    <a:pt x="5" y="717"/>
                    <a:pt x="5" y="717"/>
                    <a:pt x="5" y="717"/>
                  </a:cubicBezTo>
                  <a:cubicBezTo>
                    <a:pt x="0" y="720"/>
                    <a:pt x="0" y="720"/>
                    <a:pt x="0" y="720"/>
                  </a:cubicBezTo>
                  <a:cubicBezTo>
                    <a:pt x="10" y="702"/>
                    <a:pt x="10" y="702"/>
                    <a:pt x="10" y="702"/>
                  </a:cubicBezTo>
                  <a:cubicBezTo>
                    <a:pt x="46" y="686"/>
                    <a:pt x="46" y="686"/>
                    <a:pt x="46" y="686"/>
                  </a:cubicBezTo>
                  <a:cubicBezTo>
                    <a:pt x="83" y="691"/>
                    <a:pt x="83" y="691"/>
                    <a:pt x="83" y="691"/>
                  </a:cubicBezTo>
                  <a:cubicBezTo>
                    <a:pt x="135" y="660"/>
                    <a:pt x="135" y="660"/>
                    <a:pt x="135" y="660"/>
                  </a:cubicBezTo>
                  <a:cubicBezTo>
                    <a:pt x="229" y="634"/>
                    <a:pt x="229" y="634"/>
                    <a:pt x="229" y="634"/>
                  </a:cubicBezTo>
                  <a:cubicBezTo>
                    <a:pt x="265" y="566"/>
                    <a:pt x="265" y="566"/>
                    <a:pt x="265" y="566"/>
                  </a:cubicBezTo>
                  <a:cubicBezTo>
                    <a:pt x="281" y="556"/>
                    <a:pt x="281" y="556"/>
                    <a:pt x="281" y="556"/>
                  </a:cubicBezTo>
                  <a:cubicBezTo>
                    <a:pt x="307" y="597"/>
                    <a:pt x="307" y="597"/>
                    <a:pt x="307" y="597"/>
                  </a:cubicBezTo>
                  <a:cubicBezTo>
                    <a:pt x="323" y="556"/>
                    <a:pt x="323" y="556"/>
                    <a:pt x="323" y="556"/>
                  </a:cubicBezTo>
                  <a:cubicBezTo>
                    <a:pt x="302" y="462"/>
                    <a:pt x="302" y="462"/>
                    <a:pt x="302" y="462"/>
                  </a:cubicBezTo>
                  <a:cubicBezTo>
                    <a:pt x="281" y="446"/>
                    <a:pt x="281" y="446"/>
                    <a:pt x="281" y="446"/>
                  </a:cubicBezTo>
                  <a:cubicBezTo>
                    <a:pt x="291" y="389"/>
                    <a:pt x="291" y="389"/>
                    <a:pt x="291" y="389"/>
                  </a:cubicBezTo>
                  <a:cubicBezTo>
                    <a:pt x="265" y="363"/>
                    <a:pt x="265" y="363"/>
                    <a:pt x="265" y="363"/>
                  </a:cubicBezTo>
                  <a:cubicBezTo>
                    <a:pt x="224" y="389"/>
                    <a:pt x="224" y="389"/>
                    <a:pt x="224" y="389"/>
                  </a:cubicBezTo>
                  <a:cubicBezTo>
                    <a:pt x="182" y="389"/>
                    <a:pt x="182" y="389"/>
                    <a:pt x="182" y="389"/>
                  </a:cubicBezTo>
                  <a:cubicBezTo>
                    <a:pt x="177" y="389"/>
                    <a:pt x="156" y="342"/>
                    <a:pt x="151" y="336"/>
                  </a:cubicBezTo>
                  <a:cubicBezTo>
                    <a:pt x="145" y="331"/>
                    <a:pt x="161" y="269"/>
                    <a:pt x="161" y="269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24" y="128"/>
                    <a:pt x="124" y="128"/>
                    <a:pt x="124" y="12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14" y="60"/>
                    <a:pt x="114" y="60"/>
                    <a:pt x="114" y="60"/>
                  </a:cubicBezTo>
                  <a:cubicBezTo>
                    <a:pt x="177" y="18"/>
                    <a:pt x="177" y="18"/>
                    <a:pt x="177" y="18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45" y="49"/>
                    <a:pt x="245" y="49"/>
                    <a:pt x="245" y="49"/>
                  </a:cubicBezTo>
                  <a:cubicBezTo>
                    <a:pt x="318" y="325"/>
                    <a:pt x="318" y="325"/>
                    <a:pt x="318" y="325"/>
                  </a:cubicBezTo>
                  <a:cubicBezTo>
                    <a:pt x="366" y="465"/>
                    <a:pt x="366" y="465"/>
                    <a:pt x="366" y="465"/>
                  </a:cubicBezTo>
                  <a:cubicBezTo>
                    <a:pt x="406" y="557"/>
                    <a:pt x="406" y="557"/>
                    <a:pt x="406" y="557"/>
                  </a:cubicBezTo>
                  <a:cubicBezTo>
                    <a:pt x="426" y="581"/>
                    <a:pt x="426" y="581"/>
                    <a:pt x="426" y="581"/>
                  </a:cubicBezTo>
                  <a:cubicBezTo>
                    <a:pt x="442" y="581"/>
                    <a:pt x="442" y="581"/>
                    <a:pt x="442" y="581"/>
                  </a:cubicBezTo>
                  <a:cubicBezTo>
                    <a:pt x="474" y="613"/>
                    <a:pt x="474" y="613"/>
                    <a:pt x="474" y="613"/>
                  </a:cubicBezTo>
                  <a:cubicBezTo>
                    <a:pt x="518" y="689"/>
                    <a:pt x="518" y="689"/>
                    <a:pt x="518" y="689"/>
                  </a:cubicBezTo>
                  <a:cubicBezTo>
                    <a:pt x="578" y="777"/>
                    <a:pt x="578" y="777"/>
                    <a:pt x="578" y="777"/>
                  </a:cubicBezTo>
                  <a:cubicBezTo>
                    <a:pt x="646" y="833"/>
                    <a:pt x="646" y="833"/>
                    <a:pt x="646" y="833"/>
                  </a:cubicBezTo>
                  <a:cubicBezTo>
                    <a:pt x="686" y="833"/>
                    <a:pt x="686" y="833"/>
                    <a:pt x="686" y="833"/>
                  </a:cubicBezTo>
                  <a:cubicBezTo>
                    <a:pt x="742" y="877"/>
                    <a:pt x="742" y="877"/>
                    <a:pt x="742" y="877"/>
                  </a:cubicBezTo>
                  <a:cubicBezTo>
                    <a:pt x="742" y="877"/>
                    <a:pt x="776" y="895"/>
                    <a:pt x="800" y="908"/>
                  </a:cubicBezTo>
                  <a:cubicBezTo>
                    <a:pt x="800" y="908"/>
                    <a:pt x="801" y="909"/>
                    <a:pt x="802" y="909"/>
                  </a:cubicBezTo>
                  <a:cubicBezTo>
                    <a:pt x="804" y="910"/>
                    <a:pt x="805" y="911"/>
                    <a:pt x="807" y="912"/>
                  </a:cubicBezTo>
                  <a:cubicBezTo>
                    <a:pt x="809" y="913"/>
                    <a:pt x="812" y="915"/>
                    <a:pt x="814" y="916"/>
                  </a:cubicBezTo>
                  <a:cubicBezTo>
                    <a:pt x="818" y="918"/>
                    <a:pt x="821" y="920"/>
                    <a:pt x="822" y="921"/>
                  </a:cubicBezTo>
                  <a:cubicBezTo>
                    <a:pt x="824" y="923"/>
                    <a:pt x="873" y="923"/>
                    <a:pt x="912" y="922"/>
                  </a:cubicBezTo>
                  <a:cubicBezTo>
                    <a:pt x="870" y="968"/>
                    <a:pt x="870" y="968"/>
                    <a:pt x="870" y="968"/>
                  </a:cubicBezTo>
                  <a:cubicBezTo>
                    <a:pt x="870" y="1009"/>
                    <a:pt x="870" y="1009"/>
                    <a:pt x="870" y="1009"/>
                  </a:cubicBezTo>
                  <a:cubicBezTo>
                    <a:pt x="844" y="1051"/>
                    <a:pt x="844" y="1051"/>
                    <a:pt x="844" y="1051"/>
                  </a:cubicBezTo>
                  <a:cubicBezTo>
                    <a:pt x="886" y="1088"/>
                    <a:pt x="886" y="1088"/>
                    <a:pt x="886" y="1088"/>
                  </a:cubicBezTo>
                  <a:cubicBezTo>
                    <a:pt x="886" y="1124"/>
                    <a:pt x="886" y="1124"/>
                    <a:pt x="886" y="1124"/>
                  </a:cubicBezTo>
                  <a:lnTo>
                    <a:pt x="922" y="116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3" name="ยะลา">
              <a:extLst>
                <a:ext uri="{FF2B5EF4-FFF2-40B4-BE49-F238E27FC236}">
                  <a16:creationId xmlns:a16="http://schemas.microsoft.com/office/drawing/2014/main" id="{6AC99F3A-B734-4EB5-B13F-69D3E2FE0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3449" y="6086745"/>
              <a:ext cx="237751" cy="360285"/>
            </a:xfrm>
            <a:custGeom>
              <a:avLst/>
              <a:gdLst>
                <a:gd name="T0" fmla="*/ 417 w 584"/>
                <a:gd name="T1" fmla="*/ 250 h 883"/>
                <a:gd name="T2" fmla="*/ 391 w 584"/>
                <a:gd name="T3" fmla="*/ 365 h 883"/>
                <a:gd name="T4" fmla="*/ 448 w 584"/>
                <a:gd name="T5" fmla="*/ 474 h 883"/>
                <a:gd name="T6" fmla="*/ 490 w 584"/>
                <a:gd name="T7" fmla="*/ 631 h 883"/>
                <a:gd name="T8" fmla="*/ 381 w 584"/>
                <a:gd name="T9" fmla="*/ 659 h 883"/>
                <a:gd name="T10" fmla="*/ 269 w 584"/>
                <a:gd name="T11" fmla="*/ 711 h 883"/>
                <a:gd name="T12" fmla="*/ 261 w 584"/>
                <a:gd name="T13" fmla="*/ 743 h 883"/>
                <a:gd name="T14" fmla="*/ 241 w 584"/>
                <a:gd name="T15" fmla="*/ 815 h 883"/>
                <a:gd name="T16" fmla="*/ 229 w 584"/>
                <a:gd name="T17" fmla="*/ 843 h 883"/>
                <a:gd name="T18" fmla="*/ 197 w 584"/>
                <a:gd name="T19" fmla="*/ 855 h 883"/>
                <a:gd name="T20" fmla="*/ 165 w 584"/>
                <a:gd name="T21" fmla="*/ 883 h 883"/>
                <a:gd name="T22" fmla="*/ 101 w 584"/>
                <a:gd name="T23" fmla="*/ 763 h 883"/>
                <a:gd name="T24" fmla="*/ 33 w 584"/>
                <a:gd name="T25" fmla="*/ 727 h 883"/>
                <a:gd name="T26" fmla="*/ 61 w 584"/>
                <a:gd name="T27" fmla="*/ 687 h 883"/>
                <a:gd name="T28" fmla="*/ 121 w 584"/>
                <a:gd name="T29" fmla="*/ 623 h 883"/>
                <a:gd name="T30" fmla="*/ 133 w 584"/>
                <a:gd name="T31" fmla="*/ 547 h 883"/>
                <a:gd name="T32" fmla="*/ 145 w 584"/>
                <a:gd name="T33" fmla="*/ 483 h 883"/>
                <a:gd name="T34" fmla="*/ 101 w 584"/>
                <a:gd name="T35" fmla="*/ 423 h 883"/>
                <a:gd name="T36" fmla="*/ 129 w 584"/>
                <a:gd name="T37" fmla="*/ 387 h 883"/>
                <a:gd name="T38" fmla="*/ 141 w 584"/>
                <a:gd name="T39" fmla="*/ 323 h 883"/>
                <a:gd name="T40" fmla="*/ 89 w 584"/>
                <a:gd name="T41" fmla="*/ 315 h 883"/>
                <a:gd name="T42" fmla="*/ 17 w 584"/>
                <a:gd name="T43" fmla="*/ 299 h 883"/>
                <a:gd name="T44" fmla="*/ 15 w 584"/>
                <a:gd name="T45" fmla="*/ 266 h 883"/>
                <a:gd name="T46" fmla="*/ 5 w 584"/>
                <a:gd name="T47" fmla="*/ 198 h 883"/>
                <a:gd name="T48" fmla="*/ 109 w 584"/>
                <a:gd name="T49" fmla="*/ 172 h 883"/>
                <a:gd name="T50" fmla="*/ 141 w 584"/>
                <a:gd name="T51" fmla="*/ 104 h 883"/>
                <a:gd name="T52" fmla="*/ 255 w 584"/>
                <a:gd name="T53" fmla="*/ 73 h 883"/>
                <a:gd name="T54" fmla="*/ 323 w 584"/>
                <a:gd name="T55" fmla="*/ 73 h 883"/>
                <a:gd name="T56" fmla="*/ 422 w 584"/>
                <a:gd name="T57" fmla="*/ 78 h 883"/>
                <a:gd name="T58" fmla="*/ 511 w 584"/>
                <a:gd name="T59" fmla="*/ 62 h 883"/>
                <a:gd name="T60" fmla="*/ 558 w 584"/>
                <a:gd name="T61" fmla="*/ 109 h 883"/>
                <a:gd name="T62" fmla="*/ 584 w 584"/>
                <a:gd name="T63" fmla="*/ 125 h 883"/>
                <a:gd name="T64" fmla="*/ 433 w 584"/>
                <a:gd name="T65" fmla="*/ 182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4" h="883">
                  <a:moveTo>
                    <a:pt x="433" y="182"/>
                  </a:moveTo>
                  <a:cubicBezTo>
                    <a:pt x="417" y="250"/>
                    <a:pt x="417" y="250"/>
                    <a:pt x="417" y="250"/>
                  </a:cubicBezTo>
                  <a:cubicBezTo>
                    <a:pt x="422" y="323"/>
                    <a:pt x="422" y="323"/>
                    <a:pt x="422" y="323"/>
                  </a:cubicBezTo>
                  <a:cubicBezTo>
                    <a:pt x="391" y="365"/>
                    <a:pt x="391" y="365"/>
                    <a:pt x="391" y="365"/>
                  </a:cubicBezTo>
                  <a:cubicBezTo>
                    <a:pt x="391" y="443"/>
                    <a:pt x="391" y="443"/>
                    <a:pt x="391" y="443"/>
                  </a:cubicBezTo>
                  <a:cubicBezTo>
                    <a:pt x="448" y="474"/>
                    <a:pt x="448" y="474"/>
                    <a:pt x="448" y="474"/>
                  </a:cubicBezTo>
                  <a:cubicBezTo>
                    <a:pt x="490" y="558"/>
                    <a:pt x="490" y="558"/>
                    <a:pt x="490" y="558"/>
                  </a:cubicBezTo>
                  <a:cubicBezTo>
                    <a:pt x="490" y="631"/>
                    <a:pt x="490" y="631"/>
                    <a:pt x="490" y="631"/>
                  </a:cubicBezTo>
                  <a:cubicBezTo>
                    <a:pt x="469" y="655"/>
                    <a:pt x="469" y="655"/>
                    <a:pt x="469" y="655"/>
                  </a:cubicBezTo>
                  <a:cubicBezTo>
                    <a:pt x="381" y="659"/>
                    <a:pt x="381" y="659"/>
                    <a:pt x="381" y="659"/>
                  </a:cubicBezTo>
                  <a:cubicBezTo>
                    <a:pt x="341" y="715"/>
                    <a:pt x="341" y="715"/>
                    <a:pt x="341" y="715"/>
                  </a:cubicBezTo>
                  <a:cubicBezTo>
                    <a:pt x="269" y="711"/>
                    <a:pt x="269" y="711"/>
                    <a:pt x="269" y="711"/>
                  </a:cubicBezTo>
                  <a:cubicBezTo>
                    <a:pt x="269" y="735"/>
                    <a:pt x="269" y="735"/>
                    <a:pt x="269" y="735"/>
                  </a:cubicBezTo>
                  <a:cubicBezTo>
                    <a:pt x="269" y="739"/>
                    <a:pt x="261" y="743"/>
                    <a:pt x="261" y="743"/>
                  </a:cubicBezTo>
                  <a:cubicBezTo>
                    <a:pt x="261" y="815"/>
                    <a:pt x="261" y="815"/>
                    <a:pt x="261" y="815"/>
                  </a:cubicBezTo>
                  <a:cubicBezTo>
                    <a:pt x="241" y="815"/>
                    <a:pt x="241" y="815"/>
                    <a:pt x="241" y="815"/>
                  </a:cubicBezTo>
                  <a:cubicBezTo>
                    <a:pt x="233" y="823"/>
                    <a:pt x="233" y="823"/>
                    <a:pt x="233" y="823"/>
                  </a:cubicBezTo>
                  <a:cubicBezTo>
                    <a:pt x="229" y="843"/>
                    <a:pt x="229" y="843"/>
                    <a:pt x="229" y="843"/>
                  </a:cubicBezTo>
                  <a:cubicBezTo>
                    <a:pt x="205" y="843"/>
                    <a:pt x="205" y="843"/>
                    <a:pt x="205" y="843"/>
                  </a:cubicBezTo>
                  <a:cubicBezTo>
                    <a:pt x="197" y="855"/>
                    <a:pt x="197" y="855"/>
                    <a:pt x="197" y="855"/>
                  </a:cubicBezTo>
                  <a:cubicBezTo>
                    <a:pt x="189" y="855"/>
                    <a:pt x="189" y="855"/>
                    <a:pt x="189" y="855"/>
                  </a:cubicBezTo>
                  <a:cubicBezTo>
                    <a:pt x="165" y="883"/>
                    <a:pt x="165" y="883"/>
                    <a:pt x="165" y="883"/>
                  </a:cubicBezTo>
                  <a:cubicBezTo>
                    <a:pt x="157" y="843"/>
                    <a:pt x="157" y="843"/>
                    <a:pt x="157" y="843"/>
                  </a:cubicBezTo>
                  <a:cubicBezTo>
                    <a:pt x="101" y="763"/>
                    <a:pt x="101" y="763"/>
                    <a:pt x="101" y="763"/>
                  </a:cubicBezTo>
                  <a:cubicBezTo>
                    <a:pt x="69" y="767"/>
                    <a:pt x="69" y="767"/>
                    <a:pt x="69" y="767"/>
                  </a:cubicBezTo>
                  <a:cubicBezTo>
                    <a:pt x="33" y="727"/>
                    <a:pt x="33" y="727"/>
                    <a:pt x="33" y="727"/>
                  </a:cubicBezTo>
                  <a:cubicBezTo>
                    <a:pt x="33" y="703"/>
                    <a:pt x="33" y="703"/>
                    <a:pt x="33" y="703"/>
                  </a:cubicBezTo>
                  <a:cubicBezTo>
                    <a:pt x="61" y="687"/>
                    <a:pt x="61" y="687"/>
                    <a:pt x="61" y="687"/>
                  </a:cubicBezTo>
                  <a:cubicBezTo>
                    <a:pt x="65" y="627"/>
                    <a:pt x="65" y="627"/>
                    <a:pt x="65" y="627"/>
                  </a:cubicBezTo>
                  <a:cubicBezTo>
                    <a:pt x="121" y="623"/>
                    <a:pt x="121" y="623"/>
                    <a:pt x="121" y="623"/>
                  </a:cubicBezTo>
                  <a:cubicBezTo>
                    <a:pt x="153" y="563"/>
                    <a:pt x="153" y="563"/>
                    <a:pt x="153" y="563"/>
                  </a:cubicBezTo>
                  <a:cubicBezTo>
                    <a:pt x="133" y="547"/>
                    <a:pt x="133" y="547"/>
                    <a:pt x="133" y="547"/>
                  </a:cubicBezTo>
                  <a:cubicBezTo>
                    <a:pt x="133" y="483"/>
                    <a:pt x="133" y="483"/>
                    <a:pt x="133" y="483"/>
                  </a:cubicBezTo>
                  <a:cubicBezTo>
                    <a:pt x="145" y="483"/>
                    <a:pt x="145" y="483"/>
                    <a:pt x="145" y="483"/>
                  </a:cubicBezTo>
                  <a:cubicBezTo>
                    <a:pt x="149" y="447"/>
                    <a:pt x="149" y="447"/>
                    <a:pt x="149" y="447"/>
                  </a:cubicBezTo>
                  <a:cubicBezTo>
                    <a:pt x="101" y="423"/>
                    <a:pt x="101" y="423"/>
                    <a:pt x="101" y="423"/>
                  </a:cubicBezTo>
                  <a:cubicBezTo>
                    <a:pt x="97" y="407"/>
                    <a:pt x="97" y="407"/>
                    <a:pt x="97" y="407"/>
                  </a:cubicBezTo>
                  <a:cubicBezTo>
                    <a:pt x="129" y="387"/>
                    <a:pt x="129" y="387"/>
                    <a:pt x="129" y="387"/>
                  </a:cubicBezTo>
                  <a:cubicBezTo>
                    <a:pt x="153" y="375"/>
                    <a:pt x="153" y="375"/>
                    <a:pt x="153" y="375"/>
                  </a:cubicBezTo>
                  <a:cubicBezTo>
                    <a:pt x="141" y="323"/>
                    <a:pt x="141" y="323"/>
                    <a:pt x="141" y="323"/>
                  </a:cubicBezTo>
                  <a:cubicBezTo>
                    <a:pt x="109" y="315"/>
                    <a:pt x="109" y="315"/>
                    <a:pt x="109" y="315"/>
                  </a:cubicBezTo>
                  <a:cubicBezTo>
                    <a:pt x="89" y="315"/>
                    <a:pt x="89" y="315"/>
                    <a:pt x="89" y="315"/>
                  </a:cubicBezTo>
                  <a:cubicBezTo>
                    <a:pt x="61" y="335"/>
                    <a:pt x="61" y="335"/>
                    <a:pt x="61" y="335"/>
                  </a:cubicBezTo>
                  <a:cubicBezTo>
                    <a:pt x="17" y="299"/>
                    <a:pt x="17" y="299"/>
                    <a:pt x="17" y="299"/>
                  </a:cubicBezTo>
                  <a:cubicBezTo>
                    <a:pt x="15" y="301"/>
                    <a:pt x="15" y="301"/>
                    <a:pt x="15" y="301"/>
                  </a:cubicBezTo>
                  <a:cubicBezTo>
                    <a:pt x="15" y="266"/>
                    <a:pt x="15" y="266"/>
                    <a:pt x="15" y="266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5" y="198"/>
                    <a:pt x="5" y="198"/>
                    <a:pt x="5" y="198"/>
                  </a:cubicBezTo>
                  <a:cubicBezTo>
                    <a:pt x="47" y="167"/>
                    <a:pt x="47" y="167"/>
                    <a:pt x="47" y="167"/>
                  </a:cubicBezTo>
                  <a:cubicBezTo>
                    <a:pt x="109" y="172"/>
                    <a:pt x="109" y="172"/>
                    <a:pt x="109" y="172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60" y="56"/>
                    <a:pt x="160" y="56"/>
                    <a:pt x="160" y="56"/>
                  </a:cubicBezTo>
                  <a:cubicBezTo>
                    <a:pt x="255" y="73"/>
                    <a:pt x="255" y="73"/>
                    <a:pt x="255" y="73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60" y="109"/>
                    <a:pt x="360" y="109"/>
                    <a:pt x="360" y="109"/>
                  </a:cubicBezTo>
                  <a:cubicBezTo>
                    <a:pt x="422" y="78"/>
                    <a:pt x="422" y="78"/>
                    <a:pt x="422" y="78"/>
                  </a:cubicBezTo>
                  <a:cubicBezTo>
                    <a:pt x="464" y="83"/>
                    <a:pt x="464" y="83"/>
                    <a:pt x="464" y="83"/>
                  </a:cubicBezTo>
                  <a:cubicBezTo>
                    <a:pt x="511" y="62"/>
                    <a:pt x="511" y="62"/>
                    <a:pt x="511" y="62"/>
                  </a:cubicBezTo>
                  <a:cubicBezTo>
                    <a:pt x="527" y="99"/>
                    <a:pt x="527" y="99"/>
                    <a:pt x="527" y="99"/>
                  </a:cubicBezTo>
                  <a:cubicBezTo>
                    <a:pt x="558" y="109"/>
                    <a:pt x="558" y="109"/>
                    <a:pt x="558" y="109"/>
                  </a:cubicBezTo>
                  <a:cubicBezTo>
                    <a:pt x="575" y="104"/>
                    <a:pt x="575" y="104"/>
                    <a:pt x="575" y="104"/>
                  </a:cubicBezTo>
                  <a:cubicBezTo>
                    <a:pt x="584" y="125"/>
                    <a:pt x="584" y="125"/>
                    <a:pt x="584" y="125"/>
                  </a:cubicBezTo>
                  <a:cubicBezTo>
                    <a:pt x="537" y="161"/>
                    <a:pt x="537" y="161"/>
                    <a:pt x="537" y="161"/>
                  </a:cubicBezTo>
                  <a:lnTo>
                    <a:pt x="433" y="18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4" name="เกาะยาวใหญ่ (พังงา)">
              <a:extLst>
                <a:ext uri="{FF2B5EF4-FFF2-40B4-BE49-F238E27FC236}">
                  <a16:creationId xmlns:a16="http://schemas.microsoft.com/office/drawing/2014/main" id="{F6023D37-FDF2-4616-910A-67DCC217F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1203" y="5563693"/>
              <a:ext cx="23776" cy="64010"/>
            </a:xfrm>
            <a:custGeom>
              <a:avLst/>
              <a:gdLst>
                <a:gd name="T0" fmla="*/ 0 w 60"/>
                <a:gd name="T1" fmla="*/ 0 h 160"/>
                <a:gd name="T2" fmla="*/ 0 w 60"/>
                <a:gd name="T3" fmla="*/ 44 h 160"/>
                <a:gd name="T4" fmla="*/ 40 w 60"/>
                <a:gd name="T5" fmla="*/ 80 h 160"/>
                <a:gd name="T6" fmla="*/ 40 w 60"/>
                <a:gd name="T7" fmla="*/ 100 h 160"/>
                <a:gd name="T8" fmla="*/ 28 w 60"/>
                <a:gd name="T9" fmla="*/ 116 h 160"/>
                <a:gd name="T10" fmla="*/ 36 w 60"/>
                <a:gd name="T11" fmla="*/ 152 h 160"/>
                <a:gd name="T12" fmla="*/ 48 w 60"/>
                <a:gd name="T13" fmla="*/ 160 h 160"/>
                <a:gd name="T14" fmla="*/ 60 w 60"/>
                <a:gd name="T15" fmla="*/ 148 h 160"/>
                <a:gd name="T16" fmla="*/ 60 w 60"/>
                <a:gd name="T17" fmla="*/ 56 h 160"/>
                <a:gd name="T18" fmla="*/ 48 w 60"/>
                <a:gd name="T19" fmla="*/ 36 h 160"/>
                <a:gd name="T20" fmla="*/ 0 w 60"/>
                <a:gd name="T2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60">
                  <a:moveTo>
                    <a:pt x="0" y="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36" y="152"/>
                    <a:pt x="36" y="152"/>
                    <a:pt x="36" y="152"/>
                  </a:cubicBezTo>
                  <a:cubicBezTo>
                    <a:pt x="48" y="160"/>
                    <a:pt x="48" y="160"/>
                    <a:pt x="48" y="160"/>
                  </a:cubicBezTo>
                  <a:cubicBezTo>
                    <a:pt x="52" y="160"/>
                    <a:pt x="60" y="148"/>
                    <a:pt x="60" y="148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48" y="36"/>
                    <a:pt x="48" y="36"/>
                    <a:pt x="48" y="36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5" name="เกาะยาวน้อย (พังงา)">
              <a:extLst>
                <a:ext uri="{FF2B5EF4-FFF2-40B4-BE49-F238E27FC236}">
                  <a16:creationId xmlns:a16="http://schemas.microsoft.com/office/drawing/2014/main" id="{66EC73CF-A750-4616-9EF9-39999DD22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492" y="5541747"/>
              <a:ext cx="12803" cy="18289"/>
            </a:xfrm>
            <a:custGeom>
              <a:avLst/>
              <a:gdLst>
                <a:gd name="T0" fmla="*/ 3 w 7"/>
                <a:gd name="T1" fmla="*/ 2 h 10"/>
                <a:gd name="T2" fmla="*/ 0 w 7"/>
                <a:gd name="T3" fmla="*/ 7 h 10"/>
                <a:gd name="T4" fmla="*/ 0 w 7"/>
                <a:gd name="T5" fmla="*/ 10 h 10"/>
                <a:gd name="T6" fmla="*/ 5 w 7"/>
                <a:gd name="T7" fmla="*/ 10 h 10"/>
                <a:gd name="T8" fmla="*/ 7 w 7"/>
                <a:gd name="T9" fmla="*/ 2 h 10"/>
                <a:gd name="T10" fmla="*/ 5 w 7"/>
                <a:gd name="T11" fmla="*/ 0 h 10"/>
                <a:gd name="T12" fmla="*/ 3 w 7"/>
                <a:gd name="T13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10">
                  <a:moveTo>
                    <a:pt x="3" y="2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7" y="2"/>
                  </a:lnTo>
                  <a:lnTo>
                    <a:pt x="5" y="0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6" name="พังงา">
              <a:extLst>
                <a:ext uri="{FF2B5EF4-FFF2-40B4-BE49-F238E27FC236}">
                  <a16:creationId xmlns:a16="http://schemas.microsoft.com/office/drawing/2014/main" id="{1371560B-0455-4965-87A8-420CFED9C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4157" y="5117453"/>
              <a:ext cx="173742" cy="426123"/>
            </a:xfrm>
            <a:custGeom>
              <a:avLst/>
              <a:gdLst>
                <a:gd name="T0" fmla="*/ 424 w 424"/>
                <a:gd name="T1" fmla="*/ 641 h 1044"/>
                <a:gd name="T2" fmla="*/ 403 w 424"/>
                <a:gd name="T3" fmla="*/ 735 h 1044"/>
                <a:gd name="T4" fmla="*/ 395 w 424"/>
                <a:gd name="T5" fmla="*/ 741 h 1044"/>
                <a:gd name="T6" fmla="*/ 371 w 424"/>
                <a:gd name="T7" fmla="*/ 761 h 1044"/>
                <a:gd name="T8" fmla="*/ 387 w 424"/>
                <a:gd name="T9" fmla="*/ 792 h 1044"/>
                <a:gd name="T10" fmla="*/ 372 w 424"/>
                <a:gd name="T11" fmla="*/ 820 h 1044"/>
                <a:gd name="T12" fmla="*/ 340 w 424"/>
                <a:gd name="T13" fmla="*/ 820 h 1044"/>
                <a:gd name="T14" fmla="*/ 312 w 424"/>
                <a:gd name="T15" fmla="*/ 864 h 1044"/>
                <a:gd name="T16" fmla="*/ 304 w 424"/>
                <a:gd name="T17" fmla="*/ 866 h 1044"/>
                <a:gd name="T18" fmla="*/ 192 w 424"/>
                <a:gd name="T19" fmla="*/ 900 h 1044"/>
                <a:gd name="T20" fmla="*/ 212 w 424"/>
                <a:gd name="T21" fmla="*/ 924 h 1044"/>
                <a:gd name="T22" fmla="*/ 208 w 424"/>
                <a:gd name="T23" fmla="*/ 956 h 1044"/>
                <a:gd name="T24" fmla="*/ 224 w 424"/>
                <a:gd name="T25" fmla="*/ 988 h 1044"/>
                <a:gd name="T26" fmla="*/ 192 w 424"/>
                <a:gd name="T27" fmla="*/ 1036 h 1044"/>
                <a:gd name="T28" fmla="*/ 164 w 424"/>
                <a:gd name="T29" fmla="*/ 1028 h 1044"/>
                <a:gd name="T30" fmla="*/ 136 w 424"/>
                <a:gd name="T31" fmla="*/ 1044 h 1044"/>
                <a:gd name="T32" fmla="*/ 116 w 424"/>
                <a:gd name="T33" fmla="*/ 1000 h 1044"/>
                <a:gd name="T34" fmla="*/ 60 w 424"/>
                <a:gd name="T35" fmla="*/ 980 h 1044"/>
                <a:gd name="T36" fmla="*/ 60 w 424"/>
                <a:gd name="T37" fmla="*/ 908 h 1044"/>
                <a:gd name="T38" fmla="*/ 0 w 424"/>
                <a:gd name="T39" fmla="*/ 700 h 1044"/>
                <a:gd name="T40" fmla="*/ 36 w 424"/>
                <a:gd name="T41" fmla="*/ 728 h 1044"/>
                <a:gd name="T42" fmla="*/ 44 w 424"/>
                <a:gd name="T43" fmla="*/ 716 h 1044"/>
                <a:gd name="T44" fmla="*/ 16 w 424"/>
                <a:gd name="T45" fmla="*/ 672 h 1044"/>
                <a:gd name="T46" fmla="*/ 16 w 424"/>
                <a:gd name="T47" fmla="*/ 596 h 1044"/>
                <a:gd name="T48" fmla="*/ 56 w 424"/>
                <a:gd name="T49" fmla="*/ 423 h 1044"/>
                <a:gd name="T50" fmla="*/ 36 w 424"/>
                <a:gd name="T51" fmla="*/ 379 h 1044"/>
                <a:gd name="T52" fmla="*/ 60 w 424"/>
                <a:gd name="T53" fmla="*/ 291 h 1044"/>
                <a:gd name="T54" fmla="*/ 120 w 424"/>
                <a:gd name="T55" fmla="*/ 335 h 1044"/>
                <a:gd name="T56" fmla="*/ 148 w 424"/>
                <a:gd name="T57" fmla="*/ 335 h 1044"/>
                <a:gd name="T58" fmla="*/ 148 w 424"/>
                <a:gd name="T59" fmla="*/ 303 h 1044"/>
                <a:gd name="T60" fmla="*/ 104 w 424"/>
                <a:gd name="T61" fmla="*/ 271 h 1044"/>
                <a:gd name="T62" fmla="*/ 132 w 424"/>
                <a:gd name="T63" fmla="*/ 211 h 1044"/>
                <a:gd name="T64" fmla="*/ 100 w 424"/>
                <a:gd name="T65" fmla="*/ 159 h 1044"/>
                <a:gd name="T66" fmla="*/ 108 w 424"/>
                <a:gd name="T67" fmla="*/ 123 h 1044"/>
                <a:gd name="T68" fmla="*/ 148 w 424"/>
                <a:gd name="T69" fmla="*/ 107 h 1044"/>
                <a:gd name="T70" fmla="*/ 128 w 424"/>
                <a:gd name="T71" fmla="*/ 55 h 1044"/>
                <a:gd name="T72" fmla="*/ 152 w 424"/>
                <a:gd name="T73" fmla="*/ 3 h 1044"/>
                <a:gd name="T74" fmla="*/ 184 w 424"/>
                <a:gd name="T75" fmla="*/ 0 h 1044"/>
                <a:gd name="T76" fmla="*/ 205 w 424"/>
                <a:gd name="T77" fmla="*/ 10 h 1044"/>
                <a:gd name="T78" fmla="*/ 199 w 424"/>
                <a:gd name="T79" fmla="*/ 36 h 1044"/>
                <a:gd name="T80" fmla="*/ 203 w 424"/>
                <a:gd name="T81" fmla="*/ 36 h 1044"/>
                <a:gd name="T82" fmla="*/ 246 w 424"/>
                <a:gd name="T83" fmla="*/ 41 h 1044"/>
                <a:gd name="T84" fmla="*/ 255 w 424"/>
                <a:gd name="T85" fmla="*/ 29 h 1044"/>
                <a:gd name="T86" fmla="*/ 267 w 424"/>
                <a:gd name="T87" fmla="*/ 52 h 1044"/>
                <a:gd name="T88" fmla="*/ 262 w 424"/>
                <a:gd name="T89" fmla="*/ 99 h 1044"/>
                <a:gd name="T90" fmla="*/ 231 w 424"/>
                <a:gd name="T91" fmla="*/ 146 h 1044"/>
                <a:gd name="T92" fmla="*/ 220 w 424"/>
                <a:gd name="T93" fmla="*/ 203 h 1044"/>
                <a:gd name="T94" fmla="*/ 236 w 424"/>
                <a:gd name="T95" fmla="*/ 245 h 1044"/>
                <a:gd name="T96" fmla="*/ 215 w 424"/>
                <a:gd name="T97" fmla="*/ 266 h 1044"/>
                <a:gd name="T98" fmla="*/ 236 w 424"/>
                <a:gd name="T99" fmla="*/ 323 h 1044"/>
                <a:gd name="T100" fmla="*/ 189 w 424"/>
                <a:gd name="T101" fmla="*/ 349 h 1044"/>
                <a:gd name="T102" fmla="*/ 199 w 424"/>
                <a:gd name="T103" fmla="*/ 412 h 1044"/>
                <a:gd name="T104" fmla="*/ 272 w 424"/>
                <a:gd name="T105" fmla="*/ 438 h 1044"/>
                <a:gd name="T106" fmla="*/ 288 w 424"/>
                <a:gd name="T107" fmla="*/ 479 h 1044"/>
                <a:gd name="T108" fmla="*/ 330 w 424"/>
                <a:gd name="T109" fmla="*/ 490 h 1044"/>
                <a:gd name="T110" fmla="*/ 314 w 424"/>
                <a:gd name="T111" fmla="*/ 568 h 1044"/>
                <a:gd name="T112" fmla="*/ 272 w 424"/>
                <a:gd name="T113" fmla="*/ 610 h 1044"/>
                <a:gd name="T114" fmla="*/ 298 w 424"/>
                <a:gd name="T115" fmla="*/ 636 h 1044"/>
                <a:gd name="T116" fmla="*/ 330 w 424"/>
                <a:gd name="T117" fmla="*/ 636 h 1044"/>
                <a:gd name="T118" fmla="*/ 366 w 424"/>
                <a:gd name="T119" fmla="*/ 615 h 1044"/>
                <a:gd name="T120" fmla="*/ 398 w 424"/>
                <a:gd name="T121" fmla="*/ 615 h 1044"/>
                <a:gd name="T122" fmla="*/ 424 w 424"/>
                <a:gd name="T123" fmla="*/ 641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4" h="1044">
                  <a:moveTo>
                    <a:pt x="424" y="641"/>
                  </a:moveTo>
                  <a:cubicBezTo>
                    <a:pt x="403" y="735"/>
                    <a:pt x="403" y="735"/>
                    <a:pt x="403" y="735"/>
                  </a:cubicBezTo>
                  <a:cubicBezTo>
                    <a:pt x="395" y="741"/>
                    <a:pt x="395" y="741"/>
                    <a:pt x="395" y="741"/>
                  </a:cubicBezTo>
                  <a:cubicBezTo>
                    <a:pt x="371" y="761"/>
                    <a:pt x="371" y="761"/>
                    <a:pt x="371" y="761"/>
                  </a:cubicBezTo>
                  <a:cubicBezTo>
                    <a:pt x="387" y="792"/>
                    <a:pt x="387" y="792"/>
                    <a:pt x="387" y="792"/>
                  </a:cubicBezTo>
                  <a:cubicBezTo>
                    <a:pt x="372" y="820"/>
                    <a:pt x="372" y="820"/>
                    <a:pt x="372" y="820"/>
                  </a:cubicBezTo>
                  <a:cubicBezTo>
                    <a:pt x="340" y="820"/>
                    <a:pt x="340" y="820"/>
                    <a:pt x="340" y="820"/>
                  </a:cubicBezTo>
                  <a:cubicBezTo>
                    <a:pt x="312" y="864"/>
                    <a:pt x="312" y="864"/>
                    <a:pt x="312" y="864"/>
                  </a:cubicBezTo>
                  <a:cubicBezTo>
                    <a:pt x="304" y="866"/>
                    <a:pt x="304" y="866"/>
                    <a:pt x="304" y="866"/>
                  </a:cubicBezTo>
                  <a:cubicBezTo>
                    <a:pt x="192" y="900"/>
                    <a:pt x="192" y="900"/>
                    <a:pt x="192" y="900"/>
                  </a:cubicBezTo>
                  <a:cubicBezTo>
                    <a:pt x="212" y="924"/>
                    <a:pt x="212" y="924"/>
                    <a:pt x="212" y="924"/>
                  </a:cubicBezTo>
                  <a:cubicBezTo>
                    <a:pt x="208" y="956"/>
                    <a:pt x="208" y="956"/>
                    <a:pt x="208" y="956"/>
                  </a:cubicBezTo>
                  <a:cubicBezTo>
                    <a:pt x="224" y="988"/>
                    <a:pt x="224" y="988"/>
                    <a:pt x="224" y="988"/>
                  </a:cubicBezTo>
                  <a:cubicBezTo>
                    <a:pt x="192" y="1036"/>
                    <a:pt x="192" y="1036"/>
                    <a:pt x="192" y="1036"/>
                  </a:cubicBezTo>
                  <a:cubicBezTo>
                    <a:pt x="164" y="1028"/>
                    <a:pt x="164" y="1028"/>
                    <a:pt x="164" y="1028"/>
                  </a:cubicBezTo>
                  <a:cubicBezTo>
                    <a:pt x="136" y="1044"/>
                    <a:pt x="136" y="1044"/>
                    <a:pt x="136" y="1044"/>
                  </a:cubicBezTo>
                  <a:cubicBezTo>
                    <a:pt x="116" y="1000"/>
                    <a:pt x="116" y="1000"/>
                    <a:pt x="116" y="1000"/>
                  </a:cubicBezTo>
                  <a:cubicBezTo>
                    <a:pt x="60" y="980"/>
                    <a:pt x="60" y="980"/>
                    <a:pt x="60" y="980"/>
                  </a:cubicBezTo>
                  <a:cubicBezTo>
                    <a:pt x="60" y="908"/>
                    <a:pt x="60" y="908"/>
                    <a:pt x="60" y="908"/>
                  </a:cubicBezTo>
                  <a:cubicBezTo>
                    <a:pt x="0" y="700"/>
                    <a:pt x="0" y="700"/>
                    <a:pt x="0" y="700"/>
                  </a:cubicBezTo>
                  <a:cubicBezTo>
                    <a:pt x="36" y="728"/>
                    <a:pt x="36" y="728"/>
                    <a:pt x="36" y="728"/>
                  </a:cubicBezTo>
                  <a:cubicBezTo>
                    <a:pt x="44" y="716"/>
                    <a:pt x="44" y="716"/>
                    <a:pt x="44" y="716"/>
                  </a:cubicBezTo>
                  <a:cubicBezTo>
                    <a:pt x="16" y="672"/>
                    <a:pt x="16" y="672"/>
                    <a:pt x="16" y="672"/>
                  </a:cubicBezTo>
                  <a:cubicBezTo>
                    <a:pt x="16" y="596"/>
                    <a:pt x="16" y="596"/>
                    <a:pt x="16" y="596"/>
                  </a:cubicBezTo>
                  <a:cubicBezTo>
                    <a:pt x="56" y="423"/>
                    <a:pt x="56" y="423"/>
                    <a:pt x="56" y="423"/>
                  </a:cubicBezTo>
                  <a:cubicBezTo>
                    <a:pt x="36" y="379"/>
                    <a:pt x="36" y="379"/>
                    <a:pt x="36" y="379"/>
                  </a:cubicBezTo>
                  <a:cubicBezTo>
                    <a:pt x="60" y="291"/>
                    <a:pt x="60" y="291"/>
                    <a:pt x="60" y="291"/>
                  </a:cubicBezTo>
                  <a:cubicBezTo>
                    <a:pt x="120" y="335"/>
                    <a:pt x="120" y="335"/>
                    <a:pt x="120" y="335"/>
                  </a:cubicBezTo>
                  <a:cubicBezTo>
                    <a:pt x="148" y="335"/>
                    <a:pt x="148" y="335"/>
                    <a:pt x="148" y="335"/>
                  </a:cubicBezTo>
                  <a:cubicBezTo>
                    <a:pt x="148" y="303"/>
                    <a:pt x="148" y="303"/>
                    <a:pt x="148" y="303"/>
                  </a:cubicBezTo>
                  <a:cubicBezTo>
                    <a:pt x="104" y="271"/>
                    <a:pt x="104" y="271"/>
                    <a:pt x="104" y="271"/>
                  </a:cubicBezTo>
                  <a:cubicBezTo>
                    <a:pt x="104" y="271"/>
                    <a:pt x="136" y="219"/>
                    <a:pt x="132" y="211"/>
                  </a:cubicBezTo>
                  <a:cubicBezTo>
                    <a:pt x="128" y="203"/>
                    <a:pt x="100" y="159"/>
                    <a:pt x="100" y="159"/>
                  </a:cubicBezTo>
                  <a:cubicBezTo>
                    <a:pt x="108" y="123"/>
                    <a:pt x="108" y="123"/>
                    <a:pt x="108" y="123"/>
                  </a:cubicBezTo>
                  <a:cubicBezTo>
                    <a:pt x="148" y="107"/>
                    <a:pt x="148" y="107"/>
                    <a:pt x="148" y="107"/>
                  </a:cubicBezTo>
                  <a:cubicBezTo>
                    <a:pt x="128" y="55"/>
                    <a:pt x="128" y="55"/>
                    <a:pt x="128" y="55"/>
                  </a:cubicBezTo>
                  <a:cubicBezTo>
                    <a:pt x="152" y="3"/>
                    <a:pt x="152" y="3"/>
                    <a:pt x="152" y="3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05" y="10"/>
                    <a:pt x="205" y="10"/>
                    <a:pt x="205" y="10"/>
                  </a:cubicBezTo>
                  <a:cubicBezTo>
                    <a:pt x="199" y="36"/>
                    <a:pt x="199" y="36"/>
                    <a:pt x="199" y="36"/>
                  </a:cubicBezTo>
                  <a:cubicBezTo>
                    <a:pt x="203" y="36"/>
                    <a:pt x="203" y="36"/>
                    <a:pt x="203" y="36"/>
                  </a:cubicBezTo>
                  <a:cubicBezTo>
                    <a:pt x="246" y="41"/>
                    <a:pt x="246" y="41"/>
                    <a:pt x="246" y="41"/>
                  </a:cubicBezTo>
                  <a:cubicBezTo>
                    <a:pt x="255" y="29"/>
                    <a:pt x="255" y="29"/>
                    <a:pt x="255" y="29"/>
                  </a:cubicBezTo>
                  <a:cubicBezTo>
                    <a:pt x="267" y="52"/>
                    <a:pt x="267" y="52"/>
                    <a:pt x="267" y="52"/>
                  </a:cubicBezTo>
                  <a:cubicBezTo>
                    <a:pt x="262" y="99"/>
                    <a:pt x="262" y="99"/>
                    <a:pt x="262" y="99"/>
                  </a:cubicBezTo>
                  <a:cubicBezTo>
                    <a:pt x="231" y="146"/>
                    <a:pt x="231" y="146"/>
                    <a:pt x="231" y="146"/>
                  </a:cubicBezTo>
                  <a:cubicBezTo>
                    <a:pt x="220" y="203"/>
                    <a:pt x="220" y="203"/>
                    <a:pt x="220" y="203"/>
                  </a:cubicBezTo>
                  <a:cubicBezTo>
                    <a:pt x="236" y="245"/>
                    <a:pt x="236" y="245"/>
                    <a:pt x="236" y="245"/>
                  </a:cubicBezTo>
                  <a:cubicBezTo>
                    <a:pt x="215" y="266"/>
                    <a:pt x="215" y="266"/>
                    <a:pt x="215" y="266"/>
                  </a:cubicBezTo>
                  <a:cubicBezTo>
                    <a:pt x="236" y="323"/>
                    <a:pt x="236" y="323"/>
                    <a:pt x="236" y="323"/>
                  </a:cubicBezTo>
                  <a:cubicBezTo>
                    <a:pt x="189" y="349"/>
                    <a:pt x="189" y="349"/>
                    <a:pt x="189" y="349"/>
                  </a:cubicBezTo>
                  <a:cubicBezTo>
                    <a:pt x="199" y="412"/>
                    <a:pt x="199" y="412"/>
                    <a:pt x="199" y="412"/>
                  </a:cubicBezTo>
                  <a:cubicBezTo>
                    <a:pt x="272" y="438"/>
                    <a:pt x="272" y="438"/>
                    <a:pt x="272" y="438"/>
                  </a:cubicBezTo>
                  <a:cubicBezTo>
                    <a:pt x="288" y="479"/>
                    <a:pt x="288" y="479"/>
                    <a:pt x="288" y="479"/>
                  </a:cubicBezTo>
                  <a:cubicBezTo>
                    <a:pt x="330" y="490"/>
                    <a:pt x="330" y="490"/>
                    <a:pt x="330" y="490"/>
                  </a:cubicBezTo>
                  <a:cubicBezTo>
                    <a:pt x="314" y="568"/>
                    <a:pt x="314" y="568"/>
                    <a:pt x="314" y="568"/>
                  </a:cubicBezTo>
                  <a:cubicBezTo>
                    <a:pt x="272" y="610"/>
                    <a:pt x="272" y="610"/>
                    <a:pt x="272" y="610"/>
                  </a:cubicBezTo>
                  <a:cubicBezTo>
                    <a:pt x="298" y="636"/>
                    <a:pt x="298" y="636"/>
                    <a:pt x="298" y="636"/>
                  </a:cubicBezTo>
                  <a:cubicBezTo>
                    <a:pt x="330" y="636"/>
                    <a:pt x="330" y="636"/>
                    <a:pt x="330" y="636"/>
                  </a:cubicBezTo>
                  <a:cubicBezTo>
                    <a:pt x="366" y="615"/>
                    <a:pt x="366" y="615"/>
                    <a:pt x="366" y="615"/>
                  </a:cubicBezTo>
                  <a:cubicBezTo>
                    <a:pt x="398" y="615"/>
                    <a:pt x="398" y="615"/>
                    <a:pt x="398" y="615"/>
                  </a:cubicBezTo>
                  <a:lnTo>
                    <a:pt x="424" y="64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7" name="ปัตตานี">
              <a:extLst>
                <a:ext uri="{FF2B5EF4-FFF2-40B4-BE49-F238E27FC236}">
                  <a16:creationId xmlns:a16="http://schemas.microsoft.com/office/drawing/2014/main" id="{51A0D233-877B-4A9B-87B2-946BEF2BE9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6368" y="5991645"/>
              <a:ext cx="252382" cy="138993"/>
            </a:xfrm>
            <a:custGeom>
              <a:avLst/>
              <a:gdLst>
                <a:gd name="T0" fmla="*/ 616 w 616"/>
                <a:gd name="T1" fmla="*/ 319 h 342"/>
                <a:gd name="T2" fmla="*/ 579 w 616"/>
                <a:gd name="T3" fmla="*/ 321 h 342"/>
                <a:gd name="T4" fmla="*/ 537 w 616"/>
                <a:gd name="T5" fmla="*/ 269 h 342"/>
                <a:gd name="T6" fmla="*/ 496 w 616"/>
                <a:gd name="T7" fmla="*/ 274 h 342"/>
                <a:gd name="T8" fmla="*/ 506 w 616"/>
                <a:gd name="T9" fmla="*/ 332 h 342"/>
                <a:gd name="T10" fmla="*/ 492 w 616"/>
                <a:gd name="T11" fmla="*/ 337 h 342"/>
                <a:gd name="T12" fmla="*/ 475 w 616"/>
                <a:gd name="T13" fmla="*/ 342 h 342"/>
                <a:gd name="T14" fmla="*/ 444 w 616"/>
                <a:gd name="T15" fmla="*/ 332 h 342"/>
                <a:gd name="T16" fmla="*/ 428 w 616"/>
                <a:gd name="T17" fmla="*/ 295 h 342"/>
                <a:gd name="T18" fmla="*/ 381 w 616"/>
                <a:gd name="T19" fmla="*/ 316 h 342"/>
                <a:gd name="T20" fmla="*/ 339 w 616"/>
                <a:gd name="T21" fmla="*/ 311 h 342"/>
                <a:gd name="T22" fmla="*/ 277 w 616"/>
                <a:gd name="T23" fmla="*/ 342 h 342"/>
                <a:gd name="T24" fmla="*/ 240 w 616"/>
                <a:gd name="T25" fmla="*/ 306 h 342"/>
                <a:gd name="T26" fmla="*/ 240 w 616"/>
                <a:gd name="T27" fmla="*/ 233 h 342"/>
                <a:gd name="T28" fmla="*/ 172 w 616"/>
                <a:gd name="T29" fmla="*/ 306 h 342"/>
                <a:gd name="T30" fmla="*/ 77 w 616"/>
                <a:gd name="T31" fmla="*/ 289 h 342"/>
                <a:gd name="T32" fmla="*/ 78 w 616"/>
                <a:gd name="T33" fmla="*/ 285 h 342"/>
                <a:gd name="T34" fmla="*/ 42 w 616"/>
                <a:gd name="T35" fmla="*/ 243 h 342"/>
                <a:gd name="T36" fmla="*/ 42 w 616"/>
                <a:gd name="T37" fmla="*/ 207 h 342"/>
                <a:gd name="T38" fmla="*/ 0 w 616"/>
                <a:gd name="T39" fmla="*/ 170 h 342"/>
                <a:gd name="T40" fmla="*/ 26 w 616"/>
                <a:gd name="T41" fmla="*/ 128 h 342"/>
                <a:gd name="T42" fmla="*/ 26 w 616"/>
                <a:gd name="T43" fmla="*/ 87 h 342"/>
                <a:gd name="T44" fmla="*/ 68 w 616"/>
                <a:gd name="T45" fmla="*/ 41 h 342"/>
                <a:gd name="T46" fmla="*/ 114 w 616"/>
                <a:gd name="T47" fmla="*/ 40 h 342"/>
                <a:gd name="T48" fmla="*/ 170 w 616"/>
                <a:gd name="T49" fmla="*/ 0 h 342"/>
                <a:gd name="T50" fmla="*/ 206 w 616"/>
                <a:gd name="T51" fmla="*/ 0 h 342"/>
                <a:gd name="T52" fmla="*/ 254 w 616"/>
                <a:gd name="T53" fmla="*/ 24 h 342"/>
                <a:gd name="T54" fmla="*/ 270 w 616"/>
                <a:gd name="T55" fmla="*/ 0 h 342"/>
                <a:gd name="T56" fmla="*/ 310 w 616"/>
                <a:gd name="T57" fmla="*/ 0 h 342"/>
                <a:gd name="T58" fmla="*/ 326 w 616"/>
                <a:gd name="T59" fmla="*/ 12 h 342"/>
                <a:gd name="T60" fmla="*/ 398 w 616"/>
                <a:gd name="T61" fmla="*/ 20 h 342"/>
                <a:gd name="T62" fmla="*/ 450 w 616"/>
                <a:gd name="T63" fmla="*/ 40 h 342"/>
                <a:gd name="T64" fmla="*/ 514 w 616"/>
                <a:gd name="T65" fmla="*/ 156 h 342"/>
                <a:gd name="T66" fmla="*/ 533 w 616"/>
                <a:gd name="T67" fmla="*/ 187 h 342"/>
                <a:gd name="T68" fmla="*/ 590 w 616"/>
                <a:gd name="T69" fmla="*/ 276 h 342"/>
                <a:gd name="T70" fmla="*/ 616 w 616"/>
                <a:gd name="T71" fmla="*/ 31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16" h="342">
                  <a:moveTo>
                    <a:pt x="616" y="319"/>
                  </a:moveTo>
                  <a:cubicBezTo>
                    <a:pt x="598" y="320"/>
                    <a:pt x="582" y="321"/>
                    <a:pt x="579" y="321"/>
                  </a:cubicBezTo>
                  <a:cubicBezTo>
                    <a:pt x="574" y="321"/>
                    <a:pt x="537" y="269"/>
                    <a:pt x="537" y="269"/>
                  </a:cubicBezTo>
                  <a:cubicBezTo>
                    <a:pt x="496" y="274"/>
                    <a:pt x="496" y="274"/>
                    <a:pt x="496" y="274"/>
                  </a:cubicBezTo>
                  <a:cubicBezTo>
                    <a:pt x="506" y="332"/>
                    <a:pt x="506" y="332"/>
                    <a:pt x="506" y="332"/>
                  </a:cubicBezTo>
                  <a:cubicBezTo>
                    <a:pt x="492" y="337"/>
                    <a:pt x="492" y="337"/>
                    <a:pt x="492" y="337"/>
                  </a:cubicBezTo>
                  <a:cubicBezTo>
                    <a:pt x="475" y="342"/>
                    <a:pt x="475" y="342"/>
                    <a:pt x="475" y="342"/>
                  </a:cubicBezTo>
                  <a:cubicBezTo>
                    <a:pt x="444" y="332"/>
                    <a:pt x="444" y="332"/>
                    <a:pt x="444" y="332"/>
                  </a:cubicBezTo>
                  <a:cubicBezTo>
                    <a:pt x="428" y="295"/>
                    <a:pt x="428" y="295"/>
                    <a:pt x="428" y="295"/>
                  </a:cubicBezTo>
                  <a:cubicBezTo>
                    <a:pt x="381" y="316"/>
                    <a:pt x="381" y="316"/>
                    <a:pt x="381" y="316"/>
                  </a:cubicBezTo>
                  <a:cubicBezTo>
                    <a:pt x="339" y="311"/>
                    <a:pt x="339" y="311"/>
                    <a:pt x="339" y="311"/>
                  </a:cubicBezTo>
                  <a:cubicBezTo>
                    <a:pt x="277" y="342"/>
                    <a:pt x="277" y="342"/>
                    <a:pt x="277" y="342"/>
                  </a:cubicBezTo>
                  <a:cubicBezTo>
                    <a:pt x="240" y="306"/>
                    <a:pt x="240" y="306"/>
                    <a:pt x="240" y="306"/>
                  </a:cubicBezTo>
                  <a:cubicBezTo>
                    <a:pt x="240" y="233"/>
                    <a:pt x="240" y="233"/>
                    <a:pt x="240" y="233"/>
                  </a:cubicBezTo>
                  <a:cubicBezTo>
                    <a:pt x="172" y="306"/>
                    <a:pt x="172" y="306"/>
                    <a:pt x="172" y="306"/>
                  </a:cubicBezTo>
                  <a:cubicBezTo>
                    <a:pt x="77" y="289"/>
                    <a:pt x="77" y="289"/>
                    <a:pt x="77" y="289"/>
                  </a:cubicBezTo>
                  <a:cubicBezTo>
                    <a:pt x="78" y="285"/>
                    <a:pt x="78" y="285"/>
                    <a:pt x="78" y="285"/>
                  </a:cubicBezTo>
                  <a:cubicBezTo>
                    <a:pt x="42" y="243"/>
                    <a:pt x="42" y="243"/>
                    <a:pt x="42" y="243"/>
                  </a:cubicBezTo>
                  <a:cubicBezTo>
                    <a:pt x="42" y="207"/>
                    <a:pt x="42" y="207"/>
                    <a:pt x="42" y="207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26" y="128"/>
                    <a:pt x="26" y="128"/>
                    <a:pt x="26" y="128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93" y="40"/>
                    <a:pt x="114" y="40"/>
                    <a:pt x="114" y="4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54" y="24"/>
                    <a:pt x="254" y="24"/>
                    <a:pt x="254" y="24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26" y="12"/>
                    <a:pt x="326" y="12"/>
                    <a:pt x="326" y="12"/>
                  </a:cubicBezTo>
                  <a:cubicBezTo>
                    <a:pt x="398" y="20"/>
                    <a:pt x="398" y="20"/>
                    <a:pt x="398" y="20"/>
                  </a:cubicBezTo>
                  <a:cubicBezTo>
                    <a:pt x="450" y="40"/>
                    <a:pt x="450" y="40"/>
                    <a:pt x="450" y="40"/>
                  </a:cubicBezTo>
                  <a:cubicBezTo>
                    <a:pt x="514" y="156"/>
                    <a:pt x="514" y="156"/>
                    <a:pt x="514" y="156"/>
                  </a:cubicBezTo>
                  <a:cubicBezTo>
                    <a:pt x="533" y="187"/>
                    <a:pt x="533" y="187"/>
                    <a:pt x="533" y="187"/>
                  </a:cubicBezTo>
                  <a:cubicBezTo>
                    <a:pt x="590" y="276"/>
                    <a:pt x="590" y="276"/>
                    <a:pt x="590" y="276"/>
                  </a:cubicBezTo>
                  <a:lnTo>
                    <a:pt x="616" y="31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8" name="นราธิวาส">
              <a:extLst>
                <a:ext uri="{FF2B5EF4-FFF2-40B4-BE49-F238E27FC236}">
                  <a16:creationId xmlns:a16="http://schemas.microsoft.com/office/drawing/2014/main" id="{871D0785-0E6F-4B60-8441-581F9626C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560" y="6101376"/>
              <a:ext cx="245066" cy="301761"/>
            </a:xfrm>
            <a:custGeom>
              <a:avLst/>
              <a:gdLst>
                <a:gd name="T0" fmla="*/ 586 w 598"/>
                <a:gd name="T1" fmla="*/ 327 h 739"/>
                <a:gd name="T2" fmla="*/ 590 w 598"/>
                <a:gd name="T3" fmla="*/ 367 h 739"/>
                <a:gd name="T4" fmla="*/ 582 w 598"/>
                <a:gd name="T5" fmla="*/ 419 h 739"/>
                <a:gd name="T6" fmla="*/ 550 w 598"/>
                <a:gd name="T7" fmla="*/ 455 h 739"/>
                <a:gd name="T8" fmla="*/ 482 w 598"/>
                <a:gd name="T9" fmla="*/ 503 h 739"/>
                <a:gd name="T10" fmla="*/ 454 w 598"/>
                <a:gd name="T11" fmla="*/ 579 h 739"/>
                <a:gd name="T12" fmla="*/ 474 w 598"/>
                <a:gd name="T13" fmla="*/ 611 h 739"/>
                <a:gd name="T14" fmla="*/ 450 w 598"/>
                <a:gd name="T15" fmla="*/ 647 h 739"/>
                <a:gd name="T16" fmla="*/ 418 w 598"/>
                <a:gd name="T17" fmla="*/ 647 h 739"/>
                <a:gd name="T18" fmla="*/ 410 w 598"/>
                <a:gd name="T19" fmla="*/ 691 h 739"/>
                <a:gd name="T20" fmla="*/ 374 w 598"/>
                <a:gd name="T21" fmla="*/ 691 h 739"/>
                <a:gd name="T22" fmla="*/ 370 w 598"/>
                <a:gd name="T23" fmla="*/ 739 h 739"/>
                <a:gd name="T24" fmla="*/ 310 w 598"/>
                <a:gd name="T25" fmla="*/ 683 h 739"/>
                <a:gd name="T26" fmla="*/ 282 w 598"/>
                <a:gd name="T27" fmla="*/ 687 h 739"/>
                <a:gd name="T28" fmla="*/ 270 w 598"/>
                <a:gd name="T29" fmla="*/ 699 h 739"/>
                <a:gd name="T30" fmla="*/ 266 w 598"/>
                <a:gd name="T31" fmla="*/ 719 h 739"/>
                <a:gd name="T32" fmla="*/ 250 w 598"/>
                <a:gd name="T33" fmla="*/ 719 h 739"/>
                <a:gd name="T34" fmla="*/ 250 w 598"/>
                <a:gd name="T35" fmla="*/ 695 h 739"/>
                <a:gd name="T36" fmla="*/ 226 w 598"/>
                <a:gd name="T37" fmla="*/ 663 h 739"/>
                <a:gd name="T38" fmla="*/ 222 w 598"/>
                <a:gd name="T39" fmla="*/ 615 h 739"/>
                <a:gd name="T40" fmla="*/ 190 w 598"/>
                <a:gd name="T41" fmla="*/ 611 h 739"/>
                <a:gd name="T42" fmla="*/ 190 w 598"/>
                <a:gd name="T43" fmla="*/ 583 h 739"/>
                <a:gd name="T44" fmla="*/ 176 w 598"/>
                <a:gd name="T45" fmla="*/ 574 h 739"/>
                <a:gd name="T46" fmla="*/ 158 w 598"/>
                <a:gd name="T47" fmla="*/ 563 h 739"/>
                <a:gd name="T48" fmla="*/ 106 w 598"/>
                <a:gd name="T49" fmla="*/ 587 h 739"/>
                <a:gd name="T50" fmla="*/ 99 w 598"/>
                <a:gd name="T51" fmla="*/ 595 h 739"/>
                <a:gd name="T52" fmla="*/ 99 w 598"/>
                <a:gd name="T53" fmla="*/ 522 h 739"/>
                <a:gd name="T54" fmla="*/ 57 w 598"/>
                <a:gd name="T55" fmla="*/ 438 h 739"/>
                <a:gd name="T56" fmla="*/ 0 w 598"/>
                <a:gd name="T57" fmla="*/ 407 h 739"/>
                <a:gd name="T58" fmla="*/ 0 w 598"/>
                <a:gd name="T59" fmla="*/ 329 h 739"/>
                <a:gd name="T60" fmla="*/ 31 w 598"/>
                <a:gd name="T61" fmla="*/ 287 h 739"/>
                <a:gd name="T62" fmla="*/ 26 w 598"/>
                <a:gd name="T63" fmla="*/ 214 h 739"/>
                <a:gd name="T64" fmla="*/ 42 w 598"/>
                <a:gd name="T65" fmla="*/ 146 h 739"/>
                <a:gd name="T66" fmla="*/ 146 w 598"/>
                <a:gd name="T67" fmla="*/ 125 h 739"/>
                <a:gd name="T68" fmla="*/ 193 w 598"/>
                <a:gd name="T69" fmla="*/ 89 h 739"/>
                <a:gd name="T70" fmla="*/ 184 w 598"/>
                <a:gd name="T71" fmla="*/ 68 h 739"/>
                <a:gd name="T72" fmla="*/ 198 w 598"/>
                <a:gd name="T73" fmla="*/ 63 h 739"/>
                <a:gd name="T74" fmla="*/ 188 w 598"/>
                <a:gd name="T75" fmla="*/ 5 h 739"/>
                <a:gd name="T76" fmla="*/ 229 w 598"/>
                <a:gd name="T77" fmla="*/ 0 h 739"/>
                <a:gd name="T78" fmla="*/ 271 w 598"/>
                <a:gd name="T79" fmla="*/ 52 h 739"/>
                <a:gd name="T80" fmla="*/ 308 w 598"/>
                <a:gd name="T81" fmla="*/ 50 h 739"/>
                <a:gd name="T82" fmla="*/ 330 w 598"/>
                <a:gd name="T83" fmla="*/ 87 h 739"/>
                <a:gd name="T84" fmla="*/ 374 w 598"/>
                <a:gd name="T85" fmla="*/ 123 h 739"/>
                <a:gd name="T86" fmla="*/ 400 w 598"/>
                <a:gd name="T87" fmla="*/ 136 h 739"/>
                <a:gd name="T88" fmla="*/ 422 w 598"/>
                <a:gd name="T89" fmla="*/ 147 h 739"/>
                <a:gd name="T90" fmla="*/ 454 w 598"/>
                <a:gd name="T91" fmla="*/ 191 h 739"/>
                <a:gd name="T92" fmla="*/ 510 w 598"/>
                <a:gd name="T93" fmla="*/ 243 h 739"/>
                <a:gd name="T94" fmla="*/ 530 w 598"/>
                <a:gd name="T95" fmla="*/ 243 h 739"/>
                <a:gd name="T96" fmla="*/ 554 w 598"/>
                <a:gd name="T97" fmla="*/ 267 h 739"/>
                <a:gd name="T98" fmla="*/ 598 w 598"/>
                <a:gd name="T99" fmla="*/ 299 h 739"/>
                <a:gd name="T100" fmla="*/ 586 w 598"/>
                <a:gd name="T101" fmla="*/ 327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8" h="739">
                  <a:moveTo>
                    <a:pt x="586" y="327"/>
                  </a:moveTo>
                  <a:cubicBezTo>
                    <a:pt x="590" y="367"/>
                    <a:pt x="590" y="367"/>
                    <a:pt x="590" y="367"/>
                  </a:cubicBezTo>
                  <a:cubicBezTo>
                    <a:pt x="582" y="419"/>
                    <a:pt x="582" y="419"/>
                    <a:pt x="582" y="419"/>
                  </a:cubicBezTo>
                  <a:cubicBezTo>
                    <a:pt x="582" y="419"/>
                    <a:pt x="558" y="455"/>
                    <a:pt x="550" y="455"/>
                  </a:cubicBezTo>
                  <a:cubicBezTo>
                    <a:pt x="542" y="455"/>
                    <a:pt x="486" y="495"/>
                    <a:pt x="482" y="503"/>
                  </a:cubicBezTo>
                  <a:cubicBezTo>
                    <a:pt x="478" y="511"/>
                    <a:pt x="454" y="579"/>
                    <a:pt x="454" y="579"/>
                  </a:cubicBezTo>
                  <a:cubicBezTo>
                    <a:pt x="474" y="611"/>
                    <a:pt x="474" y="611"/>
                    <a:pt x="474" y="611"/>
                  </a:cubicBezTo>
                  <a:cubicBezTo>
                    <a:pt x="474" y="611"/>
                    <a:pt x="462" y="647"/>
                    <a:pt x="450" y="647"/>
                  </a:cubicBezTo>
                  <a:cubicBezTo>
                    <a:pt x="438" y="647"/>
                    <a:pt x="418" y="643"/>
                    <a:pt x="418" y="647"/>
                  </a:cubicBezTo>
                  <a:cubicBezTo>
                    <a:pt x="418" y="651"/>
                    <a:pt x="414" y="691"/>
                    <a:pt x="410" y="691"/>
                  </a:cubicBezTo>
                  <a:cubicBezTo>
                    <a:pt x="406" y="691"/>
                    <a:pt x="370" y="687"/>
                    <a:pt x="374" y="691"/>
                  </a:cubicBezTo>
                  <a:cubicBezTo>
                    <a:pt x="378" y="695"/>
                    <a:pt x="370" y="739"/>
                    <a:pt x="370" y="739"/>
                  </a:cubicBezTo>
                  <a:cubicBezTo>
                    <a:pt x="310" y="683"/>
                    <a:pt x="310" y="683"/>
                    <a:pt x="310" y="683"/>
                  </a:cubicBezTo>
                  <a:cubicBezTo>
                    <a:pt x="282" y="687"/>
                    <a:pt x="282" y="687"/>
                    <a:pt x="282" y="687"/>
                  </a:cubicBezTo>
                  <a:cubicBezTo>
                    <a:pt x="270" y="699"/>
                    <a:pt x="270" y="699"/>
                    <a:pt x="270" y="699"/>
                  </a:cubicBezTo>
                  <a:cubicBezTo>
                    <a:pt x="266" y="719"/>
                    <a:pt x="266" y="719"/>
                    <a:pt x="266" y="719"/>
                  </a:cubicBezTo>
                  <a:cubicBezTo>
                    <a:pt x="266" y="719"/>
                    <a:pt x="250" y="723"/>
                    <a:pt x="250" y="719"/>
                  </a:cubicBezTo>
                  <a:cubicBezTo>
                    <a:pt x="250" y="715"/>
                    <a:pt x="254" y="695"/>
                    <a:pt x="250" y="695"/>
                  </a:cubicBezTo>
                  <a:cubicBezTo>
                    <a:pt x="246" y="695"/>
                    <a:pt x="226" y="663"/>
                    <a:pt x="226" y="663"/>
                  </a:cubicBezTo>
                  <a:cubicBezTo>
                    <a:pt x="222" y="615"/>
                    <a:pt x="222" y="615"/>
                    <a:pt x="222" y="615"/>
                  </a:cubicBezTo>
                  <a:cubicBezTo>
                    <a:pt x="190" y="611"/>
                    <a:pt x="190" y="611"/>
                    <a:pt x="190" y="611"/>
                  </a:cubicBezTo>
                  <a:cubicBezTo>
                    <a:pt x="190" y="583"/>
                    <a:pt x="190" y="583"/>
                    <a:pt x="190" y="583"/>
                  </a:cubicBezTo>
                  <a:cubicBezTo>
                    <a:pt x="176" y="574"/>
                    <a:pt x="176" y="574"/>
                    <a:pt x="176" y="574"/>
                  </a:cubicBezTo>
                  <a:cubicBezTo>
                    <a:pt x="158" y="563"/>
                    <a:pt x="158" y="563"/>
                    <a:pt x="158" y="563"/>
                  </a:cubicBezTo>
                  <a:cubicBezTo>
                    <a:pt x="106" y="587"/>
                    <a:pt x="106" y="587"/>
                    <a:pt x="106" y="587"/>
                  </a:cubicBezTo>
                  <a:cubicBezTo>
                    <a:pt x="99" y="595"/>
                    <a:pt x="99" y="595"/>
                    <a:pt x="99" y="595"/>
                  </a:cubicBezTo>
                  <a:cubicBezTo>
                    <a:pt x="99" y="522"/>
                    <a:pt x="99" y="522"/>
                    <a:pt x="99" y="522"/>
                  </a:cubicBezTo>
                  <a:cubicBezTo>
                    <a:pt x="57" y="438"/>
                    <a:pt x="57" y="438"/>
                    <a:pt x="57" y="438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1" y="287"/>
                    <a:pt x="31" y="287"/>
                    <a:pt x="31" y="287"/>
                  </a:cubicBezTo>
                  <a:cubicBezTo>
                    <a:pt x="26" y="214"/>
                    <a:pt x="26" y="214"/>
                    <a:pt x="26" y="214"/>
                  </a:cubicBezTo>
                  <a:cubicBezTo>
                    <a:pt x="42" y="146"/>
                    <a:pt x="42" y="146"/>
                    <a:pt x="42" y="146"/>
                  </a:cubicBezTo>
                  <a:cubicBezTo>
                    <a:pt x="146" y="125"/>
                    <a:pt x="146" y="125"/>
                    <a:pt x="146" y="125"/>
                  </a:cubicBezTo>
                  <a:cubicBezTo>
                    <a:pt x="193" y="89"/>
                    <a:pt x="193" y="89"/>
                    <a:pt x="193" y="89"/>
                  </a:cubicBezTo>
                  <a:cubicBezTo>
                    <a:pt x="184" y="68"/>
                    <a:pt x="184" y="68"/>
                    <a:pt x="184" y="68"/>
                  </a:cubicBezTo>
                  <a:cubicBezTo>
                    <a:pt x="198" y="63"/>
                    <a:pt x="198" y="63"/>
                    <a:pt x="198" y="63"/>
                  </a:cubicBezTo>
                  <a:cubicBezTo>
                    <a:pt x="188" y="5"/>
                    <a:pt x="188" y="5"/>
                    <a:pt x="188" y="5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29" y="0"/>
                    <a:pt x="266" y="52"/>
                    <a:pt x="271" y="52"/>
                  </a:cubicBezTo>
                  <a:cubicBezTo>
                    <a:pt x="274" y="52"/>
                    <a:pt x="290" y="51"/>
                    <a:pt x="308" y="50"/>
                  </a:cubicBezTo>
                  <a:cubicBezTo>
                    <a:pt x="330" y="87"/>
                    <a:pt x="330" y="87"/>
                    <a:pt x="330" y="87"/>
                  </a:cubicBezTo>
                  <a:cubicBezTo>
                    <a:pt x="374" y="123"/>
                    <a:pt x="374" y="123"/>
                    <a:pt x="374" y="123"/>
                  </a:cubicBezTo>
                  <a:cubicBezTo>
                    <a:pt x="400" y="136"/>
                    <a:pt x="400" y="136"/>
                    <a:pt x="400" y="136"/>
                  </a:cubicBezTo>
                  <a:cubicBezTo>
                    <a:pt x="422" y="147"/>
                    <a:pt x="422" y="147"/>
                    <a:pt x="422" y="147"/>
                  </a:cubicBezTo>
                  <a:cubicBezTo>
                    <a:pt x="454" y="191"/>
                    <a:pt x="454" y="191"/>
                    <a:pt x="454" y="191"/>
                  </a:cubicBezTo>
                  <a:cubicBezTo>
                    <a:pt x="510" y="243"/>
                    <a:pt x="510" y="243"/>
                    <a:pt x="510" y="243"/>
                  </a:cubicBezTo>
                  <a:cubicBezTo>
                    <a:pt x="530" y="243"/>
                    <a:pt x="530" y="243"/>
                    <a:pt x="530" y="243"/>
                  </a:cubicBezTo>
                  <a:cubicBezTo>
                    <a:pt x="554" y="267"/>
                    <a:pt x="554" y="267"/>
                    <a:pt x="554" y="267"/>
                  </a:cubicBezTo>
                  <a:cubicBezTo>
                    <a:pt x="598" y="299"/>
                    <a:pt x="598" y="299"/>
                    <a:pt x="598" y="299"/>
                  </a:cubicBezTo>
                  <a:lnTo>
                    <a:pt x="586" y="32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9" name="นครศรีธรรมราช">
              <a:extLst>
                <a:ext uri="{FF2B5EF4-FFF2-40B4-BE49-F238E27FC236}">
                  <a16:creationId xmlns:a16="http://schemas.microsoft.com/office/drawing/2014/main" id="{AEB0B0BA-6118-4911-ADC3-B73F598B1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099" y="5132084"/>
              <a:ext cx="389546" cy="532197"/>
            </a:xfrm>
            <a:custGeom>
              <a:avLst/>
              <a:gdLst>
                <a:gd name="T0" fmla="*/ 892 w 952"/>
                <a:gd name="T1" fmla="*/ 1242 h 1305"/>
                <a:gd name="T2" fmla="*/ 751 w 952"/>
                <a:gd name="T3" fmla="*/ 1284 h 1305"/>
                <a:gd name="T4" fmla="*/ 615 w 952"/>
                <a:gd name="T5" fmla="*/ 1274 h 1305"/>
                <a:gd name="T6" fmla="*/ 506 w 952"/>
                <a:gd name="T7" fmla="*/ 1258 h 1305"/>
                <a:gd name="T8" fmla="*/ 439 w 952"/>
                <a:gd name="T9" fmla="*/ 1299 h 1305"/>
                <a:gd name="T10" fmla="*/ 433 w 952"/>
                <a:gd name="T11" fmla="*/ 1211 h 1305"/>
                <a:gd name="T12" fmla="*/ 422 w 952"/>
                <a:gd name="T13" fmla="*/ 1159 h 1305"/>
                <a:gd name="T14" fmla="*/ 344 w 952"/>
                <a:gd name="T15" fmla="*/ 1159 h 1305"/>
                <a:gd name="T16" fmla="*/ 255 w 952"/>
                <a:gd name="T17" fmla="*/ 1274 h 1305"/>
                <a:gd name="T18" fmla="*/ 146 w 952"/>
                <a:gd name="T19" fmla="*/ 1232 h 1305"/>
                <a:gd name="T20" fmla="*/ 130 w 952"/>
                <a:gd name="T21" fmla="*/ 1216 h 1305"/>
                <a:gd name="T22" fmla="*/ 130 w 952"/>
                <a:gd name="T23" fmla="*/ 1049 h 1305"/>
                <a:gd name="T24" fmla="*/ 42 w 952"/>
                <a:gd name="T25" fmla="*/ 1008 h 1305"/>
                <a:gd name="T26" fmla="*/ 57 w 952"/>
                <a:gd name="T27" fmla="*/ 961 h 1305"/>
                <a:gd name="T28" fmla="*/ 42 w 952"/>
                <a:gd name="T29" fmla="*/ 882 h 1305"/>
                <a:gd name="T30" fmla="*/ 0 w 952"/>
                <a:gd name="T31" fmla="*/ 820 h 1305"/>
                <a:gd name="T32" fmla="*/ 130 w 952"/>
                <a:gd name="T33" fmla="*/ 716 h 1305"/>
                <a:gd name="T34" fmla="*/ 193 w 952"/>
                <a:gd name="T35" fmla="*/ 648 h 1305"/>
                <a:gd name="T36" fmla="*/ 250 w 952"/>
                <a:gd name="T37" fmla="*/ 528 h 1305"/>
                <a:gd name="T38" fmla="*/ 281 w 952"/>
                <a:gd name="T39" fmla="*/ 387 h 1305"/>
                <a:gd name="T40" fmla="*/ 386 w 952"/>
                <a:gd name="T41" fmla="*/ 340 h 1305"/>
                <a:gd name="T42" fmla="*/ 433 w 952"/>
                <a:gd name="T43" fmla="*/ 241 h 1305"/>
                <a:gd name="T44" fmla="*/ 469 w 952"/>
                <a:gd name="T45" fmla="*/ 184 h 1305"/>
                <a:gd name="T46" fmla="*/ 417 w 952"/>
                <a:gd name="T47" fmla="*/ 137 h 1305"/>
                <a:gd name="T48" fmla="*/ 448 w 952"/>
                <a:gd name="T49" fmla="*/ 53 h 1305"/>
                <a:gd name="T50" fmla="*/ 469 w 952"/>
                <a:gd name="T51" fmla="*/ 0 h 1305"/>
                <a:gd name="T52" fmla="*/ 512 w 952"/>
                <a:gd name="T53" fmla="*/ 4 h 1305"/>
                <a:gd name="T54" fmla="*/ 552 w 952"/>
                <a:gd name="T55" fmla="*/ 140 h 1305"/>
                <a:gd name="T56" fmla="*/ 584 w 952"/>
                <a:gd name="T57" fmla="*/ 368 h 1305"/>
                <a:gd name="T58" fmla="*/ 612 w 952"/>
                <a:gd name="T59" fmla="*/ 513 h 1305"/>
                <a:gd name="T60" fmla="*/ 680 w 952"/>
                <a:gd name="T61" fmla="*/ 661 h 1305"/>
                <a:gd name="T62" fmla="*/ 780 w 952"/>
                <a:gd name="T63" fmla="*/ 801 h 1305"/>
                <a:gd name="T64" fmla="*/ 824 w 952"/>
                <a:gd name="T65" fmla="*/ 729 h 1305"/>
                <a:gd name="T66" fmla="*/ 901 w 952"/>
                <a:gd name="T67" fmla="*/ 921 h 1305"/>
                <a:gd name="T68" fmla="*/ 947 w 952"/>
                <a:gd name="T69" fmla="*/ 1190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2" h="1305">
                  <a:moveTo>
                    <a:pt x="952" y="1224"/>
                  </a:moveTo>
                  <a:cubicBezTo>
                    <a:pt x="892" y="1242"/>
                    <a:pt x="892" y="1242"/>
                    <a:pt x="892" y="1242"/>
                  </a:cubicBezTo>
                  <a:cubicBezTo>
                    <a:pt x="829" y="1284"/>
                    <a:pt x="829" y="1284"/>
                    <a:pt x="829" y="1284"/>
                  </a:cubicBezTo>
                  <a:cubicBezTo>
                    <a:pt x="751" y="1284"/>
                    <a:pt x="751" y="1284"/>
                    <a:pt x="751" y="1284"/>
                  </a:cubicBezTo>
                  <a:cubicBezTo>
                    <a:pt x="720" y="1305"/>
                    <a:pt x="720" y="1305"/>
                    <a:pt x="720" y="1305"/>
                  </a:cubicBezTo>
                  <a:cubicBezTo>
                    <a:pt x="615" y="1274"/>
                    <a:pt x="615" y="1274"/>
                    <a:pt x="615" y="1274"/>
                  </a:cubicBezTo>
                  <a:cubicBezTo>
                    <a:pt x="579" y="1274"/>
                    <a:pt x="579" y="1274"/>
                    <a:pt x="579" y="1274"/>
                  </a:cubicBezTo>
                  <a:cubicBezTo>
                    <a:pt x="506" y="1258"/>
                    <a:pt x="506" y="1258"/>
                    <a:pt x="506" y="1258"/>
                  </a:cubicBezTo>
                  <a:cubicBezTo>
                    <a:pt x="469" y="1294"/>
                    <a:pt x="469" y="1294"/>
                    <a:pt x="469" y="1294"/>
                  </a:cubicBezTo>
                  <a:cubicBezTo>
                    <a:pt x="439" y="1299"/>
                    <a:pt x="439" y="1299"/>
                    <a:pt x="439" y="1299"/>
                  </a:cubicBezTo>
                  <a:cubicBezTo>
                    <a:pt x="433" y="1284"/>
                    <a:pt x="433" y="1284"/>
                    <a:pt x="433" y="1284"/>
                  </a:cubicBezTo>
                  <a:cubicBezTo>
                    <a:pt x="433" y="1211"/>
                    <a:pt x="433" y="1211"/>
                    <a:pt x="433" y="1211"/>
                  </a:cubicBezTo>
                  <a:cubicBezTo>
                    <a:pt x="448" y="1185"/>
                    <a:pt x="448" y="1185"/>
                    <a:pt x="448" y="1185"/>
                  </a:cubicBezTo>
                  <a:cubicBezTo>
                    <a:pt x="422" y="1159"/>
                    <a:pt x="422" y="1159"/>
                    <a:pt x="422" y="1159"/>
                  </a:cubicBezTo>
                  <a:cubicBezTo>
                    <a:pt x="386" y="1164"/>
                    <a:pt x="386" y="1164"/>
                    <a:pt x="386" y="1164"/>
                  </a:cubicBezTo>
                  <a:cubicBezTo>
                    <a:pt x="344" y="1159"/>
                    <a:pt x="344" y="1159"/>
                    <a:pt x="344" y="1159"/>
                  </a:cubicBezTo>
                  <a:cubicBezTo>
                    <a:pt x="344" y="1159"/>
                    <a:pt x="276" y="1221"/>
                    <a:pt x="271" y="1232"/>
                  </a:cubicBezTo>
                  <a:cubicBezTo>
                    <a:pt x="266" y="1242"/>
                    <a:pt x="255" y="1274"/>
                    <a:pt x="255" y="1274"/>
                  </a:cubicBezTo>
                  <a:cubicBezTo>
                    <a:pt x="156" y="1274"/>
                    <a:pt x="156" y="1274"/>
                    <a:pt x="156" y="1274"/>
                  </a:cubicBezTo>
                  <a:cubicBezTo>
                    <a:pt x="146" y="1232"/>
                    <a:pt x="146" y="1232"/>
                    <a:pt x="146" y="1232"/>
                  </a:cubicBezTo>
                  <a:cubicBezTo>
                    <a:pt x="124" y="1219"/>
                    <a:pt x="124" y="1219"/>
                    <a:pt x="124" y="1219"/>
                  </a:cubicBezTo>
                  <a:cubicBezTo>
                    <a:pt x="130" y="1216"/>
                    <a:pt x="130" y="1216"/>
                    <a:pt x="130" y="1216"/>
                  </a:cubicBezTo>
                  <a:cubicBezTo>
                    <a:pt x="156" y="1159"/>
                    <a:pt x="156" y="1159"/>
                    <a:pt x="156" y="1159"/>
                  </a:cubicBezTo>
                  <a:cubicBezTo>
                    <a:pt x="156" y="1159"/>
                    <a:pt x="135" y="1055"/>
                    <a:pt x="130" y="1049"/>
                  </a:cubicBezTo>
                  <a:cubicBezTo>
                    <a:pt x="125" y="1044"/>
                    <a:pt x="47" y="1049"/>
                    <a:pt x="47" y="1049"/>
                  </a:cubicBezTo>
                  <a:cubicBezTo>
                    <a:pt x="42" y="1008"/>
                    <a:pt x="42" y="1008"/>
                    <a:pt x="42" y="1008"/>
                  </a:cubicBezTo>
                  <a:cubicBezTo>
                    <a:pt x="68" y="987"/>
                    <a:pt x="68" y="987"/>
                    <a:pt x="68" y="987"/>
                  </a:cubicBezTo>
                  <a:cubicBezTo>
                    <a:pt x="57" y="961"/>
                    <a:pt x="57" y="961"/>
                    <a:pt x="57" y="961"/>
                  </a:cubicBezTo>
                  <a:cubicBezTo>
                    <a:pt x="88" y="924"/>
                    <a:pt x="88" y="924"/>
                    <a:pt x="88" y="924"/>
                  </a:cubicBezTo>
                  <a:cubicBezTo>
                    <a:pt x="42" y="882"/>
                    <a:pt x="42" y="882"/>
                    <a:pt x="42" y="882"/>
                  </a:cubicBezTo>
                  <a:cubicBezTo>
                    <a:pt x="34" y="884"/>
                    <a:pt x="34" y="884"/>
                    <a:pt x="34" y="884"/>
                  </a:cubicBezTo>
                  <a:cubicBezTo>
                    <a:pt x="0" y="820"/>
                    <a:pt x="0" y="820"/>
                    <a:pt x="0" y="820"/>
                  </a:cubicBezTo>
                  <a:cubicBezTo>
                    <a:pt x="36" y="747"/>
                    <a:pt x="36" y="747"/>
                    <a:pt x="36" y="747"/>
                  </a:cubicBezTo>
                  <a:cubicBezTo>
                    <a:pt x="130" y="716"/>
                    <a:pt x="130" y="716"/>
                    <a:pt x="130" y="716"/>
                  </a:cubicBezTo>
                  <a:cubicBezTo>
                    <a:pt x="146" y="669"/>
                    <a:pt x="146" y="669"/>
                    <a:pt x="146" y="669"/>
                  </a:cubicBezTo>
                  <a:cubicBezTo>
                    <a:pt x="193" y="648"/>
                    <a:pt x="193" y="648"/>
                    <a:pt x="193" y="648"/>
                  </a:cubicBezTo>
                  <a:cubicBezTo>
                    <a:pt x="198" y="596"/>
                    <a:pt x="198" y="596"/>
                    <a:pt x="198" y="596"/>
                  </a:cubicBezTo>
                  <a:cubicBezTo>
                    <a:pt x="250" y="528"/>
                    <a:pt x="250" y="528"/>
                    <a:pt x="250" y="528"/>
                  </a:cubicBezTo>
                  <a:cubicBezTo>
                    <a:pt x="266" y="450"/>
                    <a:pt x="266" y="450"/>
                    <a:pt x="266" y="450"/>
                  </a:cubicBezTo>
                  <a:cubicBezTo>
                    <a:pt x="281" y="387"/>
                    <a:pt x="281" y="387"/>
                    <a:pt x="281" y="387"/>
                  </a:cubicBezTo>
                  <a:cubicBezTo>
                    <a:pt x="308" y="350"/>
                    <a:pt x="308" y="350"/>
                    <a:pt x="308" y="350"/>
                  </a:cubicBezTo>
                  <a:cubicBezTo>
                    <a:pt x="386" y="340"/>
                    <a:pt x="386" y="340"/>
                    <a:pt x="386" y="340"/>
                  </a:cubicBezTo>
                  <a:cubicBezTo>
                    <a:pt x="427" y="298"/>
                    <a:pt x="427" y="298"/>
                    <a:pt x="427" y="298"/>
                  </a:cubicBezTo>
                  <a:cubicBezTo>
                    <a:pt x="433" y="241"/>
                    <a:pt x="433" y="241"/>
                    <a:pt x="433" y="241"/>
                  </a:cubicBezTo>
                  <a:cubicBezTo>
                    <a:pt x="469" y="225"/>
                    <a:pt x="469" y="225"/>
                    <a:pt x="469" y="225"/>
                  </a:cubicBezTo>
                  <a:cubicBezTo>
                    <a:pt x="469" y="184"/>
                    <a:pt x="469" y="184"/>
                    <a:pt x="469" y="184"/>
                  </a:cubicBezTo>
                  <a:cubicBezTo>
                    <a:pt x="427" y="173"/>
                    <a:pt x="427" y="173"/>
                    <a:pt x="427" y="173"/>
                  </a:cubicBezTo>
                  <a:cubicBezTo>
                    <a:pt x="417" y="137"/>
                    <a:pt x="417" y="137"/>
                    <a:pt x="417" y="137"/>
                  </a:cubicBezTo>
                  <a:cubicBezTo>
                    <a:pt x="448" y="111"/>
                    <a:pt x="448" y="111"/>
                    <a:pt x="448" y="111"/>
                  </a:cubicBezTo>
                  <a:cubicBezTo>
                    <a:pt x="448" y="53"/>
                    <a:pt x="448" y="53"/>
                    <a:pt x="448" y="53"/>
                  </a:cubicBezTo>
                  <a:cubicBezTo>
                    <a:pt x="469" y="38"/>
                    <a:pt x="469" y="38"/>
                    <a:pt x="469" y="38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476" y="4"/>
                    <a:pt x="476" y="4"/>
                    <a:pt x="476" y="4"/>
                  </a:cubicBezTo>
                  <a:cubicBezTo>
                    <a:pt x="512" y="4"/>
                    <a:pt x="512" y="4"/>
                    <a:pt x="512" y="4"/>
                  </a:cubicBezTo>
                  <a:cubicBezTo>
                    <a:pt x="548" y="72"/>
                    <a:pt x="548" y="72"/>
                    <a:pt x="548" y="72"/>
                  </a:cubicBezTo>
                  <a:cubicBezTo>
                    <a:pt x="552" y="140"/>
                    <a:pt x="552" y="140"/>
                    <a:pt x="552" y="140"/>
                  </a:cubicBezTo>
                  <a:cubicBezTo>
                    <a:pt x="588" y="208"/>
                    <a:pt x="588" y="208"/>
                    <a:pt x="588" y="208"/>
                  </a:cubicBezTo>
                  <a:cubicBezTo>
                    <a:pt x="584" y="368"/>
                    <a:pt x="584" y="368"/>
                    <a:pt x="584" y="368"/>
                  </a:cubicBezTo>
                  <a:cubicBezTo>
                    <a:pt x="596" y="384"/>
                    <a:pt x="596" y="384"/>
                    <a:pt x="596" y="384"/>
                  </a:cubicBezTo>
                  <a:cubicBezTo>
                    <a:pt x="612" y="513"/>
                    <a:pt x="612" y="513"/>
                    <a:pt x="612" y="513"/>
                  </a:cubicBezTo>
                  <a:cubicBezTo>
                    <a:pt x="616" y="601"/>
                    <a:pt x="616" y="601"/>
                    <a:pt x="616" y="601"/>
                  </a:cubicBezTo>
                  <a:cubicBezTo>
                    <a:pt x="680" y="661"/>
                    <a:pt x="680" y="661"/>
                    <a:pt x="680" y="661"/>
                  </a:cubicBezTo>
                  <a:cubicBezTo>
                    <a:pt x="728" y="769"/>
                    <a:pt x="728" y="769"/>
                    <a:pt x="728" y="769"/>
                  </a:cubicBezTo>
                  <a:cubicBezTo>
                    <a:pt x="780" y="801"/>
                    <a:pt x="780" y="801"/>
                    <a:pt x="780" y="801"/>
                  </a:cubicBezTo>
                  <a:cubicBezTo>
                    <a:pt x="812" y="801"/>
                    <a:pt x="812" y="801"/>
                    <a:pt x="812" y="801"/>
                  </a:cubicBezTo>
                  <a:cubicBezTo>
                    <a:pt x="824" y="729"/>
                    <a:pt x="824" y="729"/>
                    <a:pt x="824" y="729"/>
                  </a:cubicBezTo>
                  <a:cubicBezTo>
                    <a:pt x="856" y="769"/>
                    <a:pt x="856" y="769"/>
                    <a:pt x="856" y="769"/>
                  </a:cubicBezTo>
                  <a:cubicBezTo>
                    <a:pt x="901" y="921"/>
                    <a:pt x="901" y="921"/>
                    <a:pt x="901" y="921"/>
                  </a:cubicBezTo>
                  <a:cubicBezTo>
                    <a:pt x="929" y="1081"/>
                    <a:pt x="929" y="1081"/>
                    <a:pt x="929" y="1081"/>
                  </a:cubicBezTo>
                  <a:cubicBezTo>
                    <a:pt x="947" y="1190"/>
                    <a:pt x="947" y="1190"/>
                    <a:pt x="947" y="1190"/>
                  </a:cubicBezTo>
                  <a:lnTo>
                    <a:pt x="952" y="12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0" name="ตรัง">
              <a:extLst>
                <a:ext uri="{FF2B5EF4-FFF2-40B4-BE49-F238E27FC236}">
                  <a16:creationId xmlns:a16="http://schemas.microsoft.com/office/drawing/2014/main" id="{A37725E8-0740-48B9-9A32-9155634A7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2730" y="5603928"/>
              <a:ext cx="241409" cy="321878"/>
            </a:xfrm>
            <a:custGeom>
              <a:avLst/>
              <a:gdLst>
                <a:gd name="T0" fmla="*/ 569 w 590"/>
                <a:gd name="T1" fmla="*/ 673 h 788"/>
                <a:gd name="T2" fmla="*/ 590 w 590"/>
                <a:gd name="T3" fmla="*/ 725 h 788"/>
                <a:gd name="T4" fmla="*/ 553 w 590"/>
                <a:gd name="T5" fmla="*/ 709 h 788"/>
                <a:gd name="T6" fmla="*/ 514 w 590"/>
                <a:gd name="T7" fmla="*/ 744 h 788"/>
                <a:gd name="T8" fmla="*/ 444 w 590"/>
                <a:gd name="T9" fmla="*/ 782 h 788"/>
                <a:gd name="T10" fmla="*/ 378 w 590"/>
                <a:gd name="T11" fmla="*/ 776 h 788"/>
                <a:gd name="T12" fmla="*/ 404 w 590"/>
                <a:gd name="T13" fmla="*/ 750 h 788"/>
                <a:gd name="T14" fmla="*/ 344 w 590"/>
                <a:gd name="T15" fmla="*/ 742 h 788"/>
                <a:gd name="T16" fmla="*/ 338 w 590"/>
                <a:gd name="T17" fmla="*/ 731 h 788"/>
                <a:gd name="T18" fmla="*/ 304 w 590"/>
                <a:gd name="T19" fmla="*/ 674 h 788"/>
                <a:gd name="T20" fmla="*/ 300 w 590"/>
                <a:gd name="T21" fmla="*/ 710 h 788"/>
                <a:gd name="T22" fmla="*/ 272 w 590"/>
                <a:gd name="T23" fmla="*/ 726 h 788"/>
                <a:gd name="T24" fmla="*/ 212 w 590"/>
                <a:gd name="T25" fmla="*/ 634 h 788"/>
                <a:gd name="T26" fmla="*/ 192 w 590"/>
                <a:gd name="T27" fmla="*/ 602 h 788"/>
                <a:gd name="T28" fmla="*/ 128 w 590"/>
                <a:gd name="T29" fmla="*/ 594 h 788"/>
                <a:gd name="T30" fmla="*/ 68 w 590"/>
                <a:gd name="T31" fmla="*/ 530 h 788"/>
                <a:gd name="T32" fmla="*/ 56 w 590"/>
                <a:gd name="T33" fmla="*/ 442 h 788"/>
                <a:gd name="T34" fmla="*/ 16 w 590"/>
                <a:gd name="T35" fmla="*/ 390 h 788"/>
                <a:gd name="T36" fmla="*/ 16 w 590"/>
                <a:gd name="T37" fmla="*/ 346 h 788"/>
                <a:gd name="T38" fmla="*/ 4 w 590"/>
                <a:gd name="T39" fmla="*/ 290 h 788"/>
                <a:gd name="T40" fmla="*/ 0 w 590"/>
                <a:gd name="T41" fmla="*/ 284 h 788"/>
                <a:gd name="T42" fmla="*/ 26 w 590"/>
                <a:gd name="T43" fmla="*/ 261 h 788"/>
                <a:gd name="T44" fmla="*/ 26 w 590"/>
                <a:gd name="T45" fmla="*/ 188 h 788"/>
                <a:gd name="T46" fmla="*/ 6 w 590"/>
                <a:gd name="T47" fmla="*/ 146 h 788"/>
                <a:gd name="T48" fmla="*/ 37 w 590"/>
                <a:gd name="T49" fmla="*/ 115 h 788"/>
                <a:gd name="T50" fmla="*/ 21 w 590"/>
                <a:gd name="T51" fmla="*/ 83 h 788"/>
                <a:gd name="T52" fmla="*/ 28 w 590"/>
                <a:gd name="T53" fmla="*/ 81 h 788"/>
                <a:gd name="T54" fmla="*/ 88 w 590"/>
                <a:gd name="T55" fmla="*/ 60 h 788"/>
                <a:gd name="T56" fmla="*/ 110 w 590"/>
                <a:gd name="T57" fmla="*/ 73 h 788"/>
                <a:gd name="T58" fmla="*/ 120 w 590"/>
                <a:gd name="T59" fmla="*/ 115 h 788"/>
                <a:gd name="T60" fmla="*/ 219 w 590"/>
                <a:gd name="T61" fmla="*/ 115 h 788"/>
                <a:gd name="T62" fmla="*/ 235 w 590"/>
                <a:gd name="T63" fmla="*/ 73 h 788"/>
                <a:gd name="T64" fmla="*/ 308 w 590"/>
                <a:gd name="T65" fmla="*/ 0 h 788"/>
                <a:gd name="T66" fmla="*/ 350 w 590"/>
                <a:gd name="T67" fmla="*/ 5 h 788"/>
                <a:gd name="T68" fmla="*/ 386 w 590"/>
                <a:gd name="T69" fmla="*/ 0 h 788"/>
                <a:gd name="T70" fmla="*/ 412 w 590"/>
                <a:gd name="T71" fmla="*/ 26 h 788"/>
                <a:gd name="T72" fmla="*/ 397 w 590"/>
                <a:gd name="T73" fmla="*/ 52 h 788"/>
                <a:gd name="T74" fmla="*/ 397 w 590"/>
                <a:gd name="T75" fmla="*/ 125 h 788"/>
                <a:gd name="T76" fmla="*/ 403 w 590"/>
                <a:gd name="T77" fmla="*/ 140 h 788"/>
                <a:gd name="T78" fmla="*/ 433 w 590"/>
                <a:gd name="T79" fmla="*/ 214 h 788"/>
                <a:gd name="T80" fmla="*/ 433 w 590"/>
                <a:gd name="T81" fmla="*/ 261 h 788"/>
                <a:gd name="T82" fmla="*/ 464 w 590"/>
                <a:gd name="T83" fmla="*/ 271 h 788"/>
                <a:gd name="T84" fmla="*/ 475 w 590"/>
                <a:gd name="T85" fmla="*/ 302 h 788"/>
                <a:gd name="T86" fmla="*/ 449 w 590"/>
                <a:gd name="T87" fmla="*/ 323 h 788"/>
                <a:gd name="T88" fmla="*/ 454 w 590"/>
                <a:gd name="T89" fmla="*/ 375 h 788"/>
                <a:gd name="T90" fmla="*/ 491 w 590"/>
                <a:gd name="T91" fmla="*/ 407 h 788"/>
                <a:gd name="T92" fmla="*/ 491 w 590"/>
                <a:gd name="T93" fmla="*/ 443 h 788"/>
                <a:gd name="T94" fmla="*/ 537 w 590"/>
                <a:gd name="T95" fmla="*/ 579 h 788"/>
                <a:gd name="T96" fmla="*/ 569 w 590"/>
                <a:gd name="T97" fmla="*/ 600 h 788"/>
                <a:gd name="T98" fmla="*/ 590 w 590"/>
                <a:gd name="T99" fmla="*/ 636 h 788"/>
                <a:gd name="T100" fmla="*/ 569 w 590"/>
                <a:gd name="T101" fmla="*/ 673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0" h="788">
                  <a:moveTo>
                    <a:pt x="569" y="673"/>
                  </a:moveTo>
                  <a:cubicBezTo>
                    <a:pt x="590" y="725"/>
                    <a:pt x="590" y="725"/>
                    <a:pt x="590" y="725"/>
                  </a:cubicBezTo>
                  <a:cubicBezTo>
                    <a:pt x="553" y="709"/>
                    <a:pt x="553" y="709"/>
                    <a:pt x="553" y="709"/>
                  </a:cubicBezTo>
                  <a:cubicBezTo>
                    <a:pt x="553" y="709"/>
                    <a:pt x="536" y="726"/>
                    <a:pt x="514" y="744"/>
                  </a:cubicBezTo>
                  <a:cubicBezTo>
                    <a:pt x="492" y="760"/>
                    <a:pt x="466" y="777"/>
                    <a:pt x="444" y="782"/>
                  </a:cubicBezTo>
                  <a:cubicBezTo>
                    <a:pt x="417" y="788"/>
                    <a:pt x="393" y="782"/>
                    <a:pt x="378" y="776"/>
                  </a:cubicBezTo>
                  <a:cubicBezTo>
                    <a:pt x="404" y="750"/>
                    <a:pt x="404" y="750"/>
                    <a:pt x="404" y="750"/>
                  </a:cubicBezTo>
                  <a:cubicBezTo>
                    <a:pt x="344" y="742"/>
                    <a:pt x="344" y="742"/>
                    <a:pt x="344" y="742"/>
                  </a:cubicBezTo>
                  <a:cubicBezTo>
                    <a:pt x="338" y="731"/>
                    <a:pt x="338" y="731"/>
                    <a:pt x="338" y="731"/>
                  </a:cubicBezTo>
                  <a:cubicBezTo>
                    <a:pt x="304" y="674"/>
                    <a:pt x="304" y="674"/>
                    <a:pt x="304" y="674"/>
                  </a:cubicBezTo>
                  <a:cubicBezTo>
                    <a:pt x="300" y="710"/>
                    <a:pt x="300" y="710"/>
                    <a:pt x="300" y="710"/>
                  </a:cubicBezTo>
                  <a:cubicBezTo>
                    <a:pt x="272" y="726"/>
                    <a:pt x="272" y="726"/>
                    <a:pt x="272" y="726"/>
                  </a:cubicBezTo>
                  <a:cubicBezTo>
                    <a:pt x="212" y="634"/>
                    <a:pt x="212" y="634"/>
                    <a:pt x="212" y="634"/>
                  </a:cubicBezTo>
                  <a:cubicBezTo>
                    <a:pt x="212" y="634"/>
                    <a:pt x="196" y="602"/>
                    <a:pt x="192" y="602"/>
                  </a:cubicBezTo>
                  <a:cubicBezTo>
                    <a:pt x="188" y="602"/>
                    <a:pt x="128" y="594"/>
                    <a:pt x="128" y="594"/>
                  </a:cubicBezTo>
                  <a:cubicBezTo>
                    <a:pt x="128" y="594"/>
                    <a:pt x="72" y="534"/>
                    <a:pt x="68" y="530"/>
                  </a:cubicBezTo>
                  <a:cubicBezTo>
                    <a:pt x="64" y="526"/>
                    <a:pt x="56" y="442"/>
                    <a:pt x="56" y="442"/>
                  </a:cubicBezTo>
                  <a:cubicBezTo>
                    <a:pt x="16" y="390"/>
                    <a:pt x="16" y="390"/>
                    <a:pt x="16" y="390"/>
                  </a:cubicBezTo>
                  <a:cubicBezTo>
                    <a:pt x="16" y="346"/>
                    <a:pt x="16" y="346"/>
                    <a:pt x="16" y="346"/>
                  </a:cubicBezTo>
                  <a:cubicBezTo>
                    <a:pt x="4" y="290"/>
                    <a:pt x="4" y="290"/>
                    <a:pt x="4" y="290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26" y="261"/>
                    <a:pt x="26" y="261"/>
                    <a:pt x="26" y="261"/>
                  </a:cubicBezTo>
                  <a:cubicBezTo>
                    <a:pt x="26" y="188"/>
                    <a:pt x="26" y="188"/>
                    <a:pt x="26" y="188"/>
                  </a:cubicBezTo>
                  <a:cubicBezTo>
                    <a:pt x="6" y="146"/>
                    <a:pt x="6" y="146"/>
                    <a:pt x="6" y="146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21" y="83"/>
                    <a:pt x="21" y="83"/>
                    <a:pt x="21" y="83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110" y="73"/>
                    <a:pt x="110" y="73"/>
                    <a:pt x="110" y="73"/>
                  </a:cubicBezTo>
                  <a:cubicBezTo>
                    <a:pt x="120" y="115"/>
                    <a:pt x="120" y="115"/>
                    <a:pt x="120" y="115"/>
                  </a:cubicBezTo>
                  <a:cubicBezTo>
                    <a:pt x="219" y="115"/>
                    <a:pt x="219" y="115"/>
                    <a:pt x="219" y="115"/>
                  </a:cubicBezTo>
                  <a:cubicBezTo>
                    <a:pt x="219" y="115"/>
                    <a:pt x="230" y="83"/>
                    <a:pt x="235" y="73"/>
                  </a:cubicBezTo>
                  <a:cubicBezTo>
                    <a:pt x="240" y="62"/>
                    <a:pt x="308" y="0"/>
                    <a:pt x="308" y="0"/>
                  </a:cubicBezTo>
                  <a:cubicBezTo>
                    <a:pt x="350" y="5"/>
                    <a:pt x="350" y="5"/>
                    <a:pt x="350" y="5"/>
                  </a:cubicBezTo>
                  <a:cubicBezTo>
                    <a:pt x="386" y="0"/>
                    <a:pt x="386" y="0"/>
                    <a:pt x="386" y="0"/>
                  </a:cubicBezTo>
                  <a:cubicBezTo>
                    <a:pt x="412" y="26"/>
                    <a:pt x="412" y="26"/>
                    <a:pt x="412" y="26"/>
                  </a:cubicBezTo>
                  <a:cubicBezTo>
                    <a:pt x="397" y="52"/>
                    <a:pt x="397" y="52"/>
                    <a:pt x="397" y="52"/>
                  </a:cubicBezTo>
                  <a:cubicBezTo>
                    <a:pt x="397" y="125"/>
                    <a:pt x="397" y="125"/>
                    <a:pt x="397" y="125"/>
                  </a:cubicBezTo>
                  <a:cubicBezTo>
                    <a:pt x="403" y="140"/>
                    <a:pt x="403" y="140"/>
                    <a:pt x="403" y="140"/>
                  </a:cubicBezTo>
                  <a:cubicBezTo>
                    <a:pt x="433" y="214"/>
                    <a:pt x="433" y="214"/>
                    <a:pt x="433" y="214"/>
                  </a:cubicBezTo>
                  <a:cubicBezTo>
                    <a:pt x="433" y="261"/>
                    <a:pt x="433" y="261"/>
                    <a:pt x="433" y="261"/>
                  </a:cubicBezTo>
                  <a:cubicBezTo>
                    <a:pt x="464" y="271"/>
                    <a:pt x="464" y="271"/>
                    <a:pt x="464" y="271"/>
                  </a:cubicBezTo>
                  <a:cubicBezTo>
                    <a:pt x="475" y="302"/>
                    <a:pt x="475" y="302"/>
                    <a:pt x="475" y="302"/>
                  </a:cubicBezTo>
                  <a:cubicBezTo>
                    <a:pt x="449" y="323"/>
                    <a:pt x="449" y="323"/>
                    <a:pt x="449" y="323"/>
                  </a:cubicBezTo>
                  <a:cubicBezTo>
                    <a:pt x="454" y="375"/>
                    <a:pt x="454" y="375"/>
                    <a:pt x="454" y="375"/>
                  </a:cubicBezTo>
                  <a:cubicBezTo>
                    <a:pt x="491" y="407"/>
                    <a:pt x="491" y="407"/>
                    <a:pt x="491" y="407"/>
                  </a:cubicBezTo>
                  <a:cubicBezTo>
                    <a:pt x="491" y="443"/>
                    <a:pt x="491" y="443"/>
                    <a:pt x="491" y="443"/>
                  </a:cubicBezTo>
                  <a:cubicBezTo>
                    <a:pt x="537" y="579"/>
                    <a:pt x="537" y="579"/>
                    <a:pt x="537" y="579"/>
                  </a:cubicBezTo>
                  <a:cubicBezTo>
                    <a:pt x="569" y="600"/>
                    <a:pt x="569" y="600"/>
                    <a:pt x="569" y="600"/>
                  </a:cubicBezTo>
                  <a:cubicBezTo>
                    <a:pt x="590" y="636"/>
                    <a:pt x="590" y="636"/>
                    <a:pt x="590" y="636"/>
                  </a:cubicBezTo>
                  <a:lnTo>
                    <a:pt x="569" y="67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1" name="ชุมพร">
              <a:extLst>
                <a:ext uri="{FF2B5EF4-FFF2-40B4-BE49-F238E27FC236}">
                  <a16:creationId xmlns:a16="http://schemas.microsoft.com/office/drawing/2014/main" id="{E5309DBF-8552-4CE7-91BA-0BE141712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8637" y="4508444"/>
              <a:ext cx="314563" cy="513908"/>
            </a:xfrm>
            <a:custGeom>
              <a:avLst/>
              <a:gdLst>
                <a:gd name="T0" fmla="*/ 757 w 769"/>
                <a:gd name="T1" fmla="*/ 150 h 1260"/>
                <a:gd name="T2" fmla="*/ 705 w 769"/>
                <a:gd name="T3" fmla="*/ 166 h 1260"/>
                <a:gd name="T4" fmla="*/ 649 w 769"/>
                <a:gd name="T5" fmla="*/ 322 h 1260"/>
                <a:gd name="T6" fmla="*/ 589 w 769"/>
                <a:gd name="T7" fmla="*/ 354 h 1260"/>
                <a:gd name="T8" fmla="*/ 509 w 769"/>
                <a:gd name="T9" fmla="*/ 474 h 1260"/>
                <a:gd name="T10" fmla="*/ 545 w 769"/>
                <a:gd name="T11" fmla="*/ 530 h 1260"/>
                <a:gd name="T12" fmla="*/ 569 w 769"/>
                <a:gd name="T13" fmla="*/ 598 h 1260"/>
                <a:gd name="T14" fmla="*/ 509 w 769"/>
                <a:gd name="T15" fmla="*/ 582 h 1260"/>
                <a:gd name="T16" fmla="*/ 457 w 769"/>
                <a:gd name="T17" fmla="*/ 630 h 1260"/>
                <a:gd name="T18" fmla="*/ 465 w 769"/>
                <a:gd name="T19" fmla="*/ 678 h 1260"/>
                <a:gd name="T20" fmla="*/ 521 w 769"/>
                <a:gd name="T21" fmla="*/ 714 h 1260"/>
                <a:gd name="T22" fmla="*/ 457 w 769"/>
                <a:gd name="T23" fmla="*/ 854 h 1260"/>
                <a:gd name="T24" fmla="*/ 465 w 769"/>
                <a:gd name="T25" fmla="*/ 938 h 1260"/>
                <a:gd name="T26" fmla="*/ 457 w 769"/>
                <a:gd name="T27" fmla="*/ 1078 h 1260"/>
                <a:gd name="T28" fmla="*/ 470 w 769"/>
                <a:gd name="T29" fmla="*/ 1178 h 1260"/>
                <a:gd name="T30" fmla="*/ 344 w 769"/>
                <a:gd name="T31" fmla="*/ 1183 h 1260"/>
                <a:gd name="T32" fmla="*/ 271 w 769"/>
                <a:gd name="T33" fmla="*/ 1193 h 1260"/>
                <a:gd name="T34" fmla="*/ 203 w 769"/>
                <a:gd name="T35" fmla="*/ 1157 h 1260"/>
                <a:gd name="T36" fmla="*/ 146 w 769"/>
                <a:gd name="T37" fmla="*/ 1183 h 1260"/>
                <a:gd name="T38" fmla="*/ 120 w 769"/>
                <a:gd name="T39" fmla="*/ 1245 h 1260"/>
                <a:gd name="T40" fmla="*/ 45 w 769"/>
                <a:gd name="T41" fmla="*/ 1231 h 1260"/>
                <a:gd name="T42" fmla="*/ 20 w 769"/>
                <a:gd name="T43" fmla="*/ 1167 h 1260"/>
                <a:gd name="T44" fmla="*/ 67 w 769"/>
                <a:gd name="T45" fmla="*/ 1047 h 1260"/>
                <a:gd name="T46" fmla="*/ 140 w 769"/>
                <a:gd name="T47" fmla="*/ 959 h 1260"/>
                <a:gd name="T48" fmla="*/ 177 w 769"/>
                <a:gd name="T49" fmla="*/ 927 h 1260"/>
                <a:gd name="T50" fmla="*/ 234 w 769"/>
                <a:gd name="T51" fmla="*/ 870 h 1260"/>
                <a:gd name="T52" fmla="*/ 182 w 769"/>
                <a:gd name="T53" fmla="*/ 854 h 1260"/>
                <a:gd name="T54" fmla="*/ 203 w 769"/>
                <a:gd name="T55" fmla="*/ 823 h 1260"/>
                <a:gd name="T56" fmla="*/ 213 w 769"/>
                <a:gd name="T57" fmla="*/ 734 h 1260"/>
                <a:gd name="T58" fmla="*/ 239 w 769"/>
                <a:gd name="T59" fmla="*/ 646 h 1260"/>
                <a:gd name="T60" fmla="*/ 271 w 769"/>
                <a:gd name="T61" fmla="*/ 578 h 1260"/>
                <a:gd name="T62" fmla="*/ 229 w 769"/>
                <a:gd name="T63" fmla="*/ 547 h 1260"/>
                <a:gd name="T64" fmla="*/ 292 w 769"/>
                <a:gd name="T65" fmla="*/ 437 h 1260"/>
                <a:gd name="T66" fmla="*/ 281 w 769"/>
                <a:gd name="T67" fmla="*/ 369 h 1260"/>
                <a:gd name="T68" fmla="*/ 234 w 769"/>
                <a:gd name="T69" fmla="*/ 291 h 1260"/>
                <a:gd name="T70" fmla="*/ 226 w 769"/>
                <a:gd name="T71" fmla="*/ 224 h 1260"/>
                <a:gd name="T72" fmla="*/ 261 w 769"/>
                <a:gd name="T73" fmla="*/ 186 h 1260"/>
                <a:gd name="T74" fmla="*/ 341 w 769"/>
                <a:gd name="T75" fmla="*/ 158 h 1260"/>
                <a:gd name="T76" fmla="*/ 349 w 769"/>
                <a:gd name="T77" fmla="*/ 54 h 1260"/>
                <a:gd name="T78" fmla="*/ 409 w 769"/>
                <a:gd name="T79" fmla="*/ 62 h 1260"/>
                <a:gd name="T80" fmla="*/ 459 w 769"/>
                <a:gd name="T81" fmla="*/ 0 h 1260"/>
                <a:gd name="T82" fmla="*/ 563 w 769"/>
                <a:gd name="T83" fmla="*/ 88 h 1260"/>
                <a:gd name="T84" fmla="*/ 672 w 769"/>
                <a:gd name="T85" fmla="*/ 88 h 1260"/>
                <a:gd name="T86" fmla="*/ 763 w 769"/>
                <a:gd name="T87" fmla="*/ 19 h 1260"/>
                <a:gd name="T88" fmla="*/ 749 w 769"/>
                <a:gd name="T89" fmla="*/ 9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9" h="1260">
                  <a:moveTo>
                    <a:pt x="769" y="126"/>
                  </a:moveTo>
                  <a:cubicBezTo>
                    <a:pt x="757" y="150"/>
                    <a:pt x="757" y="150"/>
                    <a:pt x="757" y="150"/>
                  </a:cubicBezTo>
                  <a:cubicBezTo>
                    <a:pt x="725" y="146"/>
                    <a:pt x="725" y="146"/>
                    <a:pt x="725" y="146"/>
                  </a:cubicBezTo>
                  <a:cubicBezTo>
                    <a:pt x="705" y="166"/>
                    <a:pt x="705" y="166"/>
                    <a:pt x="705" y="166"/>
                  </a:cubicBezTo>
                  <a:cubicBezTo>
                    <a:pt x="685" y="258"/>
                    <a:pt x="685" y="258"/>
                    <a:pt x="685" y="258"/>
                  </a:cubicBezTo>
                  <a:cubicBezTo>
                    <a:pt x="649" y="322"/>
                    <a:pt x="649" y="322"/>
                    <a:pt x="649" y="322"/>
                  </a:cubicBezTo>
                  <a:cubicBezTo>
                    <a:pt x="613" y="322"/>
                    <a:pt x="613" y="322"/>
                    <a:pt x="613" y="322"/>
                  </a:cubicBezTo>
                  <a:cubicBezTo>
                    <a:pt x="589" y="354"/>
                    <a:pt x="589" y="354"/>
                    <a:pt x="589" y="354"/>
                  </a:cubicBezTo>
                  <a:cubicBezTo>
                    <a:pt x="573" y="438"/>
                    <a:pt x="573" y="438"/>
                    <a:pt x="573" y="438"/>
                  </a:cubicBezTo>
                  <a:cubicBezTo>
                    <a:pt x="509" y="474"/>
                    <a:pt x="509" y="474"/>
                    <a:pt x="509" y="474"/>
                  </a:cubicBezTo>
                  <a:cubicBezTo>
                    <a:pt x="545" y="510"/>
                    <a:pt x="545" y="510"/>
                    <a:pt x="545" y="510"/>
                  </a:cubicBezTo>
                  <a:cubicBezTo>
                    <a:pt x="545" y="530"/>
                    <a:pt x="545" y="530"/>
                    <a:pt x="545" y="530"/>
                  </a:cubicBezTo>
                  <a:cubicBezTo>
                    <a:pt x="573" y="558"/>
                    <a:pt x="573" y="558"/>
                    <a:pt x="573" y="558"/>
                  </a:cubicBezTo>
                  <a:cubicBezTo>
                    <a:pt x="573" y="558"/>
                    <a:pt x="573" y="598"/>
                    <a:pt x="569" y="598"/>
                  </a:cubicBezTo>
                  <a:cubicBezTo>
                    <a:pt x="525" y="598"/>
                    <a:pt x="525" y="598"/>
                    <a:pt x="525" y="598"/>
                  </a:cubicBezTo>
                  <a:cubicBezTo>
                    <a:pt x="509" y="582"/>
                    <a:pt x="509" y="582"/>
                    <a:pt x="509" y="582"/>
                  </a:cubicBezTo>
                  <a:cubicBezTo>
                    <a:pt x="457" y="586"/>
                    <a:pt x="457" y="586"/>
                    <a:pt x="457" y="586"/>
                  </a:cubicBezTo>
                  <a:cubicBezTo>
                    <a:pt x="457" y="630"/>
                    <a:pt x="457" y="630"/>
                    <a:pt x="457" y="630"/>
                  </a:cubicBezTo>
                  <a:cubicBezTo>
                    <a:pt x="445" y="646"/>
                    <a:pt x="445" y="646"/>
                    <a:pt x="445" y="646"/>
                  </a:cubicBezTo>
                  <a:cubicBezTo>
                    <a:pt x="465" y="678"/>
                    <a:pt x="465" y="678"/>
                    <a:pt x="465" y="678"/>
                  </a:cubicBezTo>
                  <a:cubicBezTo>
                    <a:pt x="489" y="678"/>
                    <a:pt x="489" y="678"/>
                    <a:pt x="489" y="678"/>
                  </a:cubicBezTo>
                  <a:cubicBezTo>
                    <a:pt x="521" y="714"/>
                    <a:pt x="521" y="714"/>
                    <a:pt x="521" y="714"/>
                  </a:cubicBezTo>
                  <a:cubicBezTo>
                    <a:pt x="457" y="814"/>
                    <a:pt x="457" y="814"/>
                    <a:pt x="457" y="814"/>
                  </a:cubicBezTo>
                  <a:cubicBezTo>
                    <a:pt x="457" y="854"/>
                    <a:pt x="457" y="854"/>
                    <a:pt x="457" y="854"/>
                  </a:cubicBezTo>
                  <a:cubicBezTo>
                    <a:pt x="489" y="878"/>
                    <a:pt x="489" y="878"/>
                    <a:pt x="489" y="878"/>
                  </a:cubicBezTo>
                  <a:cubicBezTo>
                    <a:pt x="465" y="938"/>
                    <a:pt x="465" y="938"/>
                    <a:pt x="465" y="938"/>
                  </a:cubicBezTo>
                  <a:cubicBezTo>
                    <a:pt x="473" y="1066"/>
                    <a:pt x="473" y="1066"/>
                    <a:pt x="473" y="1066"/>
                  </a:cubicBezTo>
                  <a:cubicBezTo>
                    <a:pt x="457" y="1078"/>
                    <a:pt x="457" y="1078"/>
                    <a:pt x="457" y="1078"/>
                  </a:cubicBezTo>
                  <a:cubicBezTo>
                    <a:pt x="457" y="1138"/>
                    <a:pt x="457" y="1138"/>
                    <a:pt x="457" y="1138"/>
                  </a:cubicBezTo>
                  <a:cubicBezTo>
                    <a:pt x="470" y="1178"/>
                    <a:pt x="470" y="1178"/>
                    <a:pt x="470" y="1178"/>
                  </a:cubicBezTo>
                  <a:cubicBezTo>
                    <a:pt x="375" y="1178"/>
                    <a:pt x="375" y="1178"/>
                    <a:pt x="375" y="1178"/>
                  </a:cubicBezTo>
                  <a:cubicBezTo>
                    <a:pt x="344" y="1183"/>
                    <a:pt x="344" y="1183"/>
                    <a:pt x="344" y="1183"/>
                  </a:cubicBezTo>
                  <a:cubicBezTo>
                    <a:pt x="307" y="1204"/>
                    <a:pt x="307" y="1204"/>
                    <a:pt x="307" y="1204"/>
                  </a:cubicBezTo>
                  <a:cubicBezTo>
                    <a:pt x="271" y="1193"/>
                    <a:pt x="271" y="1193"/>
                    <a:pt x="271" y="1193"/>
                  </a:cubicBezTo>
                  <a:cubicBezTo>
                    <a:pt x="239" y="1157"/>
                    <a:pt x="239" y="1157"/>
                    <a:pt x="239" y="1157"/>
                  </a:cubicBezTo>
                  <a:cubicBezTo>
                    <a:pt x="203" y="1157"/>
                    <a:pt x="203" y="1157"/>
                    <a:pt x="203" y="1157"/>
                  </a:cubicBezTo>
                  <a:cubicBezTo>
                    <a:pt x="182" y="1183"/>
                    <a:pt x="182" y="1183"/>
                    <a:pt x="182" y="1183"/>
                  </a:cubicBezTo>
                  <a:cubicBezTo>
                    <a:pt x="146" y="1183"/>
                    <a:pt x="146" y="1183"/>
                    <a:pt x="146" y="1183"/>
                  </a:cubicBezTo>
                  <a:cubicBezTo>
                    <a:pt x="120" y="1204"/>
                    <a:pt x="120" y="1204"/>
                    <a:pt x="120" y="1204"/>
                  </a:cubicBezTo>
                  <a:cubicBezTo>
                    <a:pt x="120" y="1245"/>
                    <a:pt x="120" y="1245"/>
                    <a:pt x="120" y="1245"/>
                  </a:cubicBezTo>
                  <a:cubicBezTo>
                    <a:pt x="96" y="1260"/>
                    <a:pt x="96" y="1260"/>
                    <a:pt x="96" y="1260"/>
                  </a:cubicBezTo>
                  <a:cubicBezTo>
                    <a:pt x="45" y="1231"/>
                    <a:pt x="45" y="1231"/>
                    <a:pt x="45" y="1231"/>
                  </a:cubicBezTo>
                  <a:cubicBezTo>
                    <a:pt x="15" y="1214"/>
                    <a:pt x="15" y="1214"/>
                    <a:pt x="15" y="1214"/>
                  </a:cubicBezTo>
                  <a:cubicBezTo>
                    <a:pt x="20" y="1167"/>
                    <a:pt x="20" y="1167"/>
                    <a:pt x="20" y="1167"/>
                  </a:cubicBezTo>
                  <a:cubicBezTo>
                    <a:pt x="0" y="1120"/>
                    <a:pt x="0" y="1120"/>
                    <a:pt x="0" y="1120"/>
                  </a:cubicBezTo>
                  <a:cubicBezTo>
                    <a:pt x="67" y="1047"/>
                    <a:pt x="67" y="1047"/>
                    <a:pt x="67" y="1047"/>
                  </a:cubicBezTo>
                  <a:cubicBezTo>
                    <a:pt x="104" y="969"/>
                    <a:pt x="104" y="969"/>
                    <a:pt x="104" y="969"/>
                  </a:cubicBezTo>
                  <a:cubicBezTo>
                    <a:pt x="140" y="959"/>
                    <a:pt x="140" y="959"/>
                    <a:pt x="140" y="959"/>
                  </a:cubicBezTo>
                  <a:cubicBezTo>
                    <a:pt x="166" y="959"/>
                    <a:pt x="166" y="959"/>
                    <a:pt x="166" y="959"/>
                  </a:cubicBezTo>
                  <a:cubicBezTo>
                    <a:pt x="177" y="927"/>
                    <a:pt x="177" y="927"/>
                    <a:pt x="177" y="927"/>
                  </a:cubicBezTo>
                  <a:cubicBezTo>
                    <a:pt x="234" y="896"/>
                    <a:pt x="234" y="896"/>
                    <a:pt x="234" y="896"/>
                  </a:cubicBezTo>
                  <a:cubicBezTo>
                    <a:pt x="234" y="870"/>
                    <a:pt x="234" y="870"/>
                    <a:pt x="234" y="870"/>
                  </a:cubicBezTo>
                  <a:cubicBezTo>
                    <a:pt x="213" y="854"/>
                    <a:pt x="213" y="854"/>
                    <a:pt x="213" y="854"/>
                  </a:cubicBezTo>
                  <a:cubicBezTo>
                    <a:pt x="182" y="854"/>
                    <a:pt x="182" y="854"/>
                    <a:pt x="182" y="854"/>
                  </a:cubicBezTo>
                  <a:cubicBezTo>
                    <a:pt x="182" y="844"/>
                    <a:pt x="182" y="844"/>
                    <a:pt x="182" y="844"/>
                  </a:cubicBezTo>
                  <a:cubicBezTo>
                    <a:pt x="203" y="823"/>
                    <a:pt x="203" y="823"/>
                    <a:pt x="203" y="823"/>
                  </a:cubicBezTo>
                  <a:cubicBezTo>
                    <a:pt x="219" y="771"/>
                    <a:pt x="219" y="771"/>
                    <a:pt x="219" y="771"/>
                  </a:cubicBezTo>
                  <a:cubicBezTo>
                    <a:pt x="213" y="734"/>
                    <a:pt x="213" y="734"/>
                    <a:pt x="213" y="734"/>
                  </a:cubicBezTo>
                  <a:cubicBezTo>
                    <a:pt x="239" y="682"/>
                    <a:pt x="239" y="682"/>
                    <a:pt x="239" y="682"/>
                  </a:cubicBezTo>
                  <a:cubicBezTo>
                    <a:pt x="239" y="646"/>
                    <a:pt x="239" y="646"/>
                    <a:pt x="239" y="646"/>
                  </a:cubicBezTo>
                  <a:cubicBezTo>
                    <a:pt x="271" y="609"/>
                    <a:pt x="271" y="609"/>
                    <a:pt x="271" y="609"/>
                  </a:cubicBezTo>
                  <a:cubicBezTo>
                    <a:pt x="271" y="578"/>
                    <a:pt x="271" y="578"/>
                    <a:pt x="271" y="578"/>
                  </a:cubicBezTo>
                  <a:cubicBezTo>
                    <a:pt x="255" y="557"/>
                    <a:pt x="255" y="557"/>
                    <a:pt x="255" y="557"/>
                  </a:cubicBezTo>
                  <a:cubicBezTo>
                    <a:pt x="229" y="547"/>
                    <a:pt x="229" y="547"/>
                    <a:pt x="229" y="547"/>
                  </a:cubicBezTo>
                  <a:cubicBezTo>
                    <a:pt x="224" y="505"/>
                    <a:pt x="224" y="505"/>
                    <a:pt x="224" y="505"/>
                  </a:cubicBezTo>
                  <a:cubicBezTo>
                    <a:pt x="292" y="437"/>
                    <a:pt x="292" y="437"/>
                    <a:pt x="292" y="437"/>
                  </a:cubicBezTo>
                  <a:cubicBezTo>
                    <a:pt x="276" y="400"/>
                    <a:pt x="276" y="400"/>
                    <a:pt x="276" y="400"/>
                  </a:cubicBezTo>
                  <a:cubicBezTo>
                    <a:pt x="281" y="369"/>
                    <a:pt x="281" y="369"/>
                    <a:pt x="281" y="369"/>
                  </a:cubicBezTo>
                  <a:cubicBezTo>
                    <a:pt x="260" y="307"/>
                    <a:pt x="260" y="307"/>
                    <a:pt x="260" y="307"/>
                  </a:cubicBezTo>
                  <a:cubicBezTo>
                    <a:pt x="234" y="291"/>
                    <a:pt x="234" y="291"/>
                    <a:pt x="234" y="291"/>
                  </a:cubicBezTo>
                  <a:cubicBezTo>
                    <a:pt x="245" y="254"/>
                    <a:pt x="245" y="254"/>
                    <a:pt x="245" y="254"/>
                  </a:cubicBezTo>
                  <a:cubicBezTo>
                    <a:pt x="226" y="224"/>
                    <a:pt x="226" y="224"/>
                    <a:pt x="226" y="224"/>
                  </a:cubicBezTo>
                  <a:cubicBezTo>
                    <a:pt x="253" y="222"/>
                    <a:pt x="253" y="222"/>
                    <a:pt x="253" y="222"/>
                  </a:cubicBezTo>
                  <a:cubicBezTo>
                    <a:pt x="261" y="186"/>
                    <a:pt x="261" y="186"/>
                    <a:pt x="261" y="186"/>
                  </a:cubicBezTo>
                  <a:cubicBezTo>
                    <a:pt x="289" y="198"/>
                    <a:pt x="289" y="198"/>
                    <a:pt x="289" y="198"/>
                  </a:cubicBezTo>
                  <a:cubicBezTo>
                    <a:pt x="341" y="158"/>
                    <a:pt x="341" y="158"/>
                    <a:pt x="341" y="158"/>
                  </a:cubicBezTo>
                  <a:cubicBezTo>
                    <a:pt x="321" y="118"/>
                    <a:pt x="321" y="118"/>
                    <a:pt x="321" y="118"/>
                  </a:cubicBezTo>
                  <a:cubicBezTo>
                    <a:pt x="349" y="54"/>
                    <a:pt x="349" y="54"/>
                    <a:pt x="349" y="54"/>
                  </a:cubicBezTo>
                  <a:cubicBezTo>
                    <a:pt x="377" y="82"/>
                    <a:pt x="377" y="82"/>
                    <a:pt x="377" y="82"/>
                  </a:cubicBezTo>
                  <a:cubicBezTo>
                    <a:pt x="409" y="62"/>
                    <a:pt x="409" y="62"/>
                    <a:pt x="409" y="62"/>
                  </a:cubicBezTo>
                  <a:cubicBezTo>
                    <a:pt x="417" y="22"/>
                    <a:pt x="417" y="22"/>
                    <a:pt x="417" y="22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59" y="30"/>
                    <a:pt x="459" y="30"/>
                    <a:pt x="459" y="30"/>
                  </a:cubicBezTo>
                  <a:cubicBezTo>
                    <a:pt x="459" y="35"/>
                    <a:pt x="563" y="88"/>
                    <a:pt x="563" y="88"/>
                  </a:cubicBezTo>
                  <a:cubicBezTo>
                    <a:pt x="641" y="72"/>
                    <a:pt x="641" y="72"/>
                    <a:pt x="641" y="72"/>
                  </a:cubicBezTo>
                  <a:cubicBezTo>
                    <a:pt x="672" y="88"/>
                    <a:pt x="672" y="88"/>
                    <a:pt x="672" y="88"/>
                  </a:cubicBezTo>
                  <a:cubicBezTo>
                    <a:pt x="714" y="72"/>
                    <a:pt x="714" y="72"/>
                    <a:pt x="714" y="72"/>
                  </a:cubicBezTo>
                  <a:cubicBezTo>
                    <a:pt x="763" y="19"/>
                    <a:pt x="763" y="19"/>
                    <a:pt x="763" y="19"/>
                  </a:cubicBezTo>
                  <a:cubicBezTo>
                    <a:pt x="761" y="54"/>
                    <a:pt x="761" y="54"/>
                    <a:pt x="761" y="54"/>
                  </a:cubicBezTo>
                  <a:cubicBezTo>
                    <a:pt x="749" y="90"/>
                    <a:pt x="749" y="90"/>
                    <a:pt x="749" y="90"/>
                  </a:cubicBezTo>
                  <a:lnTo>
                    <a:pt x="769" y="12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2" name="เกาะลันตา (กระบี่)">
              <a:extLst>
                <a:ext uri="{FF2B5EF4-FFF2-40B4-BE49-F238E27FC236}">
                  <a16:creationId xmlns:a16="http://schemas.microsoft.com/office/drawing/2014/main" id="{B63F11F6-EE3B-4924-A668-0E14379D5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773" y="5711830"/>
              <a:ext cx="31091" cy="71326"/>
            </a:xfrm>
            <a:custGeom>
              <a:avLst/>
              <a:gdLst>
                <a:gd name="T0" fmla="*/ 0 w 76"/>
                <a:gd name="T1" fmla="*/ 40 h 176"/>
                <a:gd name="T2" fmla="*/ 4 w 76"/>
                <a:gd name="T3" fmla="*/ 96 h 176"/>
                <a:gd name="T4" fmla="*/ 32 w 76"/>
                <a:gd name="T5" fmla="*/ 168 h 176"/>
                <a:gd name="T6" fmla="*/ 48 w 76"/>
                <a:gd name="T7" fmla="*/ 176 h 176"/>
                <a:gd name="T8" fmla="*/ 60 w 76"/>
                <a:gd name="T9" fmla="*/ 148 h 176"/>
                <a:gd name="T10" fmla="*/ 36 w 76"/>
                <a:gd name="T11" fmla="*/ 104 h 176"/>
                <a:gd name="T12" fmla="*/ 36 w 76"/>
                <a:gd name="T13" fmla="*/ 88 h 176"/>
                <a:gd name="T14" fmla="*/ 72 w 76"/>
                <a:gd name="T15" fmla="*/ 68 h 176"/>
                <a:gd name="T16" fmla="*/ 76 w 76"/>
                <a:gd name="T17" fmla="*/ 12 h 176"/>
                <a:gd name="T18" fmla="*/ 20 w 76"/>
                <a:gd name="T19" fmla="*/ 0 h 176"/>
                <a:gd name="T20" fmla="*/ 0 w 76"/>
                <a:gd name="T21" fmla="*/ 4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176">
                  <a:moveTo>
                    <a:pt x="0" y="40"/>
                  </a:moveTo>
                  <a:cubicBezTo>
                    <a:pt x="4" y="96"/>
                    <a:pt x="4" y="96"/>
                    <a:pt x="4" y="96"/>
                  </a:cubicBezTo>
                  <a:cubicBezTo>
                    <a:pt x="32" y="168"/>
                    <a:pt x="32" y="168"/>
                    <a:pt x="32" y="168"/>
                  </a:cubicBezTo>
                  <a:cubicBezTo>
                    <a:pt x="48" y="176"/>
                    <a:pt x="48" y="176"/>
                    <a:pt x="48" y="176"/>
                  </a:cubicBezTo>
                  <a:cubicBezTo>
                    <a:pt x="60" y="148"/>
                    <a:pt x="60" y="148"/>
                    <a:pt x="60" y="148"/>
                  </a:cubicBezTo>
                  <a:cubicBezTo>
                    <a:pt x="36" y="104"/>
                    <a:pt x="36" y="104"/>
                    <a:pt x="36" y="104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12"/>
                    <a:pt x="24" y="0"/>
                    <a:pt x="20" y="0"/>
                  </a:cubicBezTo>
                  <a:lnTo>
                    <a:pt x="0" y="4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3" name="กระบี่">
              <a:extLst>
                <a:ext uri="{FF2B5EF4-FFF2-40B4-BE49-F238E27FC236}">
                  <a16:creationId xmlns:a16="http://schemas.microsoft.com/office/drawing/2014/main" id="{37323916-89B1-432D-995B-5477F4A37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4123" y="5360690"/>
              <a:ext cx="277986" cy="360285"/>
            </a:xfrm>
            <a:custGeom>
              <a:avLst/>
              <a:gdLst>
                <a:gd name="T0" fmla="*/ 654 w 680"/>
                <a:gd name="T1" fmla="*/ 657 h 884"/>
                <a:gd name="T2" fmla="*/ 588 w 680"/>
                <a:gd name="T3" fmla="*/ 681 h 884"/>
                <a:gd name="T4" fmla="*/ 597 w 680"/>
                <a:gd name="T5" fmla="*/ 715 h 884"/>
                <a:gd name="T6" fmla="*/ 586 w 680"/>
                <a:gd name="T7" fmla="*/ 788 h 884"/>
                <a:gd name="T8" fmla="*/ 560 w 680"/>
                <a:gd name="T9" fmla="*/ 884 h 884"/>
                <a:gd name="T10" fmla="*/ 513 w 680"/>
                <a:gd name="T11" fmla="*/ 856 h 884"/>
                <a:gd name="T12" fmla="*/ 452 w 680"/>
                <a:gd name="T13" fmla="*/ 806 h 884"/>
                <a:gd name="T14" fmla="*/ 432 w 680"/>
                <a:gd name="T15" fmla="*/ 770 h 884"/>
                <a:gd name="T16" fmla="*/ 356 w 680"/>
                <a:gd name="T17" fmla="*/ 830 h 884"/>
                <a:gd name="T18" fmla="*/ 342 w 680"/>
                <a:gd name="T19" fmla="*/ 760 h 884"/>
                <a:gd name="T20" fmla="*/ 324 w 680"/>
                <a:gd name="T21" fmla="*/ 690 h 884"/>
                <a:gd name="T22" fmla="*/ 344 w 680"/>
                <a:gd name="T23" fmla="*/ 722 h 884"/>
                <a:gd name="T24" fmla="*/ 380 w 680"/>
                <a:gd name="T25" fmla="*/ 682 h 884"/>
                <a:gd name="T26" fmla="*/ 380 w 680"/>
                <a:gd name="T27" fmla="*/ 622 h 884"/>
                <a:gd name="T28" fmla="*/ 316 w 680"/>
                <a:gd name="T29" fmla="*/ 638 h 884"/>
                <a:gd name="T30" fmla="*/ 288 w 680"/>
                <a:gd name="T31" fmla="*/ 562 h 884"/>
                <a:gd name="T32" fmla="*/ 188 w 680"/>
                <a:gd name="T33" fmla="*/ 578 h 884"/>
                <a:gd name="T34" fmla="*/ 128 w 680"/>
                <a:gd name="T35" fmla="*/ 546 h 884"/>
                <a:gd name="T36" fmla="*/ 108 w 680"/>
                <a:gd name="T37" fmla="*/ 406 h 884"/>
                <a:gd name="T38" fmla="*/ 52 w 680"/>
                <a:gd name="T39" fmla="*/ 298 h 884"/>
                <a:gd name="T40" fmla="*/ 0 w 680"/>
                <a:gd name="T41" fmla="*/ 330 h 884"/>
                <a:gd name="T42" fmla="*/ 36 w 680"/>
                <a:gd name="T43" fmla="*/ 250 h 884"/>
                <a:gd name="T44" fmla="*/ 8 w 680"/>
                <a:gd name="T45" fmla="*/ 226 h 884"/>
                <a:gd name="T46" fmla="*/ 7 w 680"/>
                <a:gd name="T47" fmla="*/ 167 h 884"/>
                <a:gd name="T48" fmla="*/ 39 w 680"/>
                <a:gd name="T49" fmla="*/ 141 h 884"/>
                <a:gd name="T50" fmla="*/ 54 w 680"/>
                <a:gd name="T51" fmla="*/ 42 h 884"/>
                <a:gd name="T52" fmla="*/ 96 w 680"/>
                <a:gd name="T53" fmla="*/ 11 h 884"/>
                <a:gd name="T54" fmla="*/ 169 w 680"/>
                <a:gd name="T55" fmla="*/ 0 h 884"/>
                <a:gd name="T56" fmla="*/ 237 w 680"/>
                <a:gd name="T57" fmla="*/ 73 h 884"/>
                <a:gd name="T58" fmla="*/ 263 w 680"/>
                <a:gd name="T59" fmla="*/ 219 h 884"/>
                <a:gd name="T60" fmla="*/ 451 w 680"/>
                <a:gd name="T61" fmla="*/ 287 h 884"/>
                <a:gd name="T62" fmla="*/ 558 w 680"/>
                <a:gd name="T63" fmla="*/ 325 h 884"/>
                <a:gd name="T64" fmla="*/ 612 w 680"/>
                <a:gd name="T65" fmla="*/ 365 h 884"/>
                <a:gd name="T66" fmla="*/ 592 w 680"/>
                <a:gd name="T67" fmla="*/ 428 h 884"/>
                <a:gd name="T68" fmla="*/ 571 w 680"/>
                <a:gd name="T69" fmla="*/ 490 h 884"/>
                <a:gd name="T70" fmla="*/ 680 w 680"/>
                <a:gd name="T71" fmla="*/ 60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80" h="884">
                  <a:moveTo>
                    <a:pt x="680" y="600"/>
                  </a:moveTo>
                  <a:cubicBezTo>
                    <a:pt x="654" y="657"/>
                    <a:pt x="654" y="657"/>
                    <a:pt x="654" y="657"/>
                  </a:cubicBezTo>
                  <a:cubicBezTo>
                    <a:pt x="648" y="660"/>
                    <a:pt x="648" y="660"/>
                    <a:pt x="648" y="660"/>
                  </a:cubicBezTo>
                  <a:cubicBezTo>
                    <a:pt x="588" y="681"/>
                    <a:pt x="588" y="681"/>
                    <a:pt x="588" y="681"/>
                  </a:cubicBezTo>
                  <a:cubicBezTo>
                    <a:pt x="581" y="683"/>
                    <a:pt x="581" y="683"/>
                    <a:pt x="581" y="683"/>
                  </a:cubicBezTo>
                  <a:cubicBezTo>
                    <a:pt x="597" y="715"/>
                    <a:pt x="597" y="715"/>
                    <a:pt x="597" y="715"/>
                  </a:cubicBezTo>
                  <a:cubicBezTo>
                    <a:pt x="566" y="746"/>
                    <a:pt x="566" y="746"/>
                    <a:pt x="566" y="746"/>
                  </a:cubicBezTo>
                  <a:cubicBezTo>
                    <a:pt x="586" y="788"/>
                    <a:pt x="586" y="788"/>
                    <a:pt x="586" y="788"/>
                  </a:cubicBezTo>
                  <a:cubicBezTo>
                    <a:pt x="586" y="861"/>
                    <a:pt x="586" y="861"/>
                    <a:pt x="586" y="861"/>
                  </a:cubicBezTo>
                  <a:cubicBezTo>
                    <a:pt x="560" y="884"/>
                    <a:pt x="560" y="884"/>
                    <a:pt x="560" y="884"/>
                  </a:cubicBezTo>
                  <a:cubicBezTo>
                    <a:pt x="544" y="862"/>
                    <a:pt x="544" y="862"/>
                    <a:pt x="544" y="862"/>
                  </a:cubicBezTo>
                  <a:cubicBezTo>
                    <a:pt x="513" y="856"/>
                    <a:pt x="513" y="856"/>
                    <a:pt x="513" y="856"/>
                  </a:cubicBezTo>
                  <a:cubicBezTo>
                    <a:pt x="504" y="854"/>
                    <a:pt x="504" y="854"/>
                    <a:pt x="504" y="854"/>
                  </a:cubicBezTo>
                  <a:cubicBezTo>
                    <a:pt x="452" y="806"/>
                    <a:pt x="452" y="806"/>
                    <a:pt x="452" y="806"/>
                  </a:cubicBezTo>
                  <a:cubicBezTo>
                    <a:pt x="448" y="762"/>
                    <a:pt x="448" y="762"/>
                    <a:pt x="448" y="762"/>
                  </a:cubicBezTo>
                  <a:cubicBezTo>
                    <a:pt x="432" y="770"/>
                    <a:pt x="432" y="770"/>
                    <a:pt x="432" y="770"/>
                  </a:cubicBezTo>
                  <a:cubicBezTo>
                    <a:pt x="432" y="770"/>
                    <a:pt x="412" y="830"/>
                    <a:pt x="408" y="834"/>
                  </a:cubicBezTo>
                  <a:cubicBezTo>
                    <a:pt x="404" y="838"/>
                    <a:pt x="360" y="834"/>
                    <a:pt x="356" y="830"/>
                  </a:cubicBezTo>
                  <a:cubicBezTo>
                    <a:pt x="352" y="826"/>
                    <a:pt x="336" y="766"/>
                    <a:pt x="340" y="762"/>
                  </a:cubicBezTo>
                  <a:cubicBezTo>
                    <a:pt x="341" y="761"/>
                    <a:pt x="341" y="761"/>
                    <a:pt x="342" y="760"/>
                  </a:cubicBezTo>
                  <a:cubicBezTo>
                    <a:pt x="324" y="718"/>
                    <a:pt x="324" y="718"/>
                    <a:pt x="324" y="718"/>
                  </a:cubicBezTo>
                  <a:cubicBezTo>
                    <a:pt x="324" y="690"/>
                    <a:pt x="324" y="690"/>
                    <a:pt x="324" y="690"/>
                  </a:cubicBezTo>
                  <a:cubicBezTo>
                    <a:pt x="324" y="686"/>
                    <a:pt x="344" y="690"/>
                    <a:pt x="344" y="690"/>
                  </a:cubicBezTo>
                  <a:cubicBezTo>
                    <a:pt x="344" y="722"/>
                    <a:pt x="344" y="722"/>
                    <a:pt x="344" y="722"/>
                  </a:cubicBezTo>
                  <a:cubicBezTo>
                    <a:pt x="357" y="731"/>
                    <a:pt x="357" y="731"/>
                    <a:pt x="357" y="731"/>
                  </a:cubicBezTo>
                  <a:cubicBezTo>
                    <a:pt x="368" y="708"/>
                    <a:pt x="380" y="682"/>
                    <a:pt x="380" y="682"/>
                  </a:cubicBezTo>
                  <a:cubicBezTo>
                    <a:pt x="396" y="630"/>
                    <a:pt x="396" y="630"/>
                    <a:pt x="396" y="630"/>
                  </a:cubicBezTo>
                  <a:cubicBezTo>
                    <a:pt x="380" y="622"/>
                    <a:pt x="380" y="622"/>
                    <a:pt x="380" y="622"/>
                  </a:cubicBezTo>
                  <a:cubicBezTo>
                    <a:pt x="356" y="670"/>
                    <a:pt x="356" y="670"/>
                    <a:pt x="356" y="670"/>
                  </a:cubicBezTo>
                  <a:cubicBezTo>
                    <a:pt x="316" y="638"/>
                    <a:pt x="316" y="638"/>
                    <a:pt x="316" y="638"/>
                  </a:cubicBezTo>
                  <a:cubicBezTo>
                    <a:pt x="280" y="634"/>
                    <a:pt x="280" y="634"/>
                    <a:pt x="280" y="634"/>
                  </a:cubicBezTo>
                  <a:cubicBezTo>
                    <a:pt x="288" y="562"/>
                    <a:pt x="288" y="562"/>
                    <a:pt x="288" y="562"/>
                  </a:cubicBezTo>
                  <a:cubicBezTo>
                    <a:pt x="236" y="546"/>
                    <a:pt x="236" y="546"/>
                    <a:pt x="236" y="546"/>
                  </a:cubicBezTo>
                  <a:cubicBezTo>
                    <a:pt x="188" y="578"/>
                    <a:pt x="188" y="578"/>
                    <a:pt x="188" y="578"/>
                  </a:cubicBezTo>
                  <a:cubicBezTo>
                    <a:pt x="160" y="550"/>
                    <a:pt x="160" y="550"/>
                    <a:pt x="160" y="550"/>
                  </a:cubicBezTo>
                  <a:cubicBezTo>
                    <a:pt x="128" y="546"/>
                    <a:pt x="128" y="546"/>
                    <a:pt x="128" y="546"/>
                  </a:cubicBezTo>
                  <a:cubicBezTo>
                    <a:pt x="108" y="518"/>
                    <a:pt x="108" y="518"/>
                    <a:pt x="108" y="518"/>
                  </a:cubicBezTo>
                  <a:cubicBezTo>
                    <a:pt x="108" y="406"/>
                    <a:pt x="108" y="406"/>
                    <a:pt x="108" y="406"/>
                  </a:cubicBezTo>
                  <a:cubicBezTo>
                    <a:pt x="80" y="378"/>
                    <a:pt x="80" y="378"/>
                    <a:pt x="80" y="378"/>
                  </a:cubicBezTo>
                  <a:cubicBezTo>
                    <a:pt x="52" y="298"/>
                    <a:pt x="52" y="298"/>
                    <a:pt x="52" y="298"/>
                  </a:cubicBezTo>
                  <a:cubicBezTo>
                    <a:pt x="28" y="334"/>
                    <a:pt x="28" y="334"/>
                    <a:pt x="28" y="334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0" y="278"/>
                    <a:pt x="0" y="278"/>
                    <a:pt x="0" y="278"/>
                  </a:cubicBezTo>
                  <a:cubicBezTo>
                    <a:pt x="36" y="250"/>
                    <a:pt x="36" y="250"/>
                    <a:pt x="36" y="250"/>
                  </a:cubicBezTo>
                  <a:cubicBezTo>
                    <a:pt x="8" y="226"/>
                    <a:pt x="8" y="226"/>
                    <a:pt x="8" y="226"/>
                  </a:cubicBezTo>
                  <a:cubicBezTo>
                    <a:pt x="8" y="226"/>
                    <a:pt x="8" y="226"/>
                    <a:pt x="8" y="226"/>
                  </a:cubicBezTo>
                  <a:cubicBezTo>
                    <a:pt x="23" y="198"/>
                    <a:pt x="23" y="198"/>
                    <a:pt x="23" y="198"/>
                  </a:cubicBezTo>
                  <a:cubicBezTo>
                    <a:pt x="7" y="167"/>
                    <a:pt x="7" y="167"/>
                    <a:pt x="7" y="167"/>
                  </a:cubicBezTo>
                  <a:cubicBezTo>
                    <a:pt x="31" y="147"/>
                    <a:pt x="31" y="147"/>
                    <a:pt x="31" y="147"/>
                  </a:cubicBezTo>
                  <a:cubicBezTo>
                    <a:pt x="39" y="141"/>
                    <a:pt x="39" y="141"/>
                    <a:pt x="39" y="141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37" y="73"/>
                    <a:pt x="237" y="73"/>
                    <a:pt x="237" y="73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3" y="219"/>
                    <a:pt x="263" y="219"/>
                    <a:pt x="263" y="219"/>
                  </a:cubicBezTo>
                  <a:cubicBezTo>
                    <a:pt x="362" y="287"/>
                    <a:pt x="362" y="287"/>
                    <a:pt x="362" y="287"/>
                  </a:cubicBezTo>
                  <a:cubicBezTo>
                    <a:pt x="451" y="287"/>
                    <a:pt x="451" y="287"/>
                    <a:pt x="451" y="287"/>
                  </a:cubicBezTo>
                  <a:cubicBezTo>
                    <a:pt x="524" y="334"/>
                    <a:pt x="524" y="334"/>
                    <a:pt x="524" y="334"/>
                  </a:cubicBezTo>
                  <a:cubicBezTo>
                    <a:pt x="558" y="325"/>
                    <a:pt x="558" y="325"/>
                    <a:pt x="558" y="325"/>
                  </a:cubicBezTo>
                  <a:cubicBezTo>
                    <a:pt x="566" y="323"/>
                    <a:pt x="566" y="323"/>
                    <a:pt x="566" y="323"/>
                  </a:cubicBezTo>
                  <a:cubicBezTo>
                    <a:pt x="612" y="365"/>
                    <a:pt x="612" y="365"/>
                    <a:pt x="612" y="365"/>
                  </a:cubicBezTo>
                  <a:cubicBezTo>
                    <a:pt x="581" y="402"/>
                    <a:pt x="581" y="402"/>
                    <a:pt x="581" y="402"/>
                  </a:cubicBezTo>
                  <a:cubicBezTo>
                    <a:pt x="592" y="428"/>
                    <a:pt x="592" y="428"/>
                    <a:pt x="592" y="428"/>
                  </a:cubicBezTo>
                  <a:cubicBezTo>
                    <a:pt x="566" y="449"/>
                    <a:pt x="566" y="449"/>
                    <a:pt x="566" y="449"/>
                  </a:cubicBezTo>
                  <a:cubicBezTo>
                    <a:pt x="571" y="490"/>
                    <a:pt x="571" y="490"/>
                    <a:pt x="571" y="490"/>
                  </a:cubicBezTo>
                  <a:cubicBezTo>
                    <a:pt x="571" y="490"/>
                    <a:pt x="649" y="485"/>
                    <a:pt x="654" y="490"/>
                  </a:cubicBezTo>
                  <a:cubicBezTo>
                    <a:pt x="659" y="496"/>
                    <a:pt x="680" y="600"/>
                    <a:pt x="680" y="600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4" name="ราชบุรี">
              <a:extLst>
                <a:ext uri="{FF2B5EF4-FFF2-40B4-BE49-F238E27FC236}">
                  <a16:creationId xmlns:a16="http://schemas.microsoft.com/office/drawing/2014/main" id="{AD819E25-FCFD-4E5B-9C8D-62C5981163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3350" y="3451367"/>
              <a:ext cx="329194" cy="296274"/>
            </a:xfrm>
            <a:custGeom>
              <a:avLst/>
              <a:gdLst>
                <a:gd name="T0" fmla="*/ 798 w 803"/>
                <a:gd name="T1" fmla="*/ 271 h 725"/>
                <a:gd name="T2" fmla="*/ 767 w 803"/>
                <a:gd name="T3" fmla="*/ 398 h 725"/>
                <a:gd name="T4" fmla="*/ 710 w 803"/>
                <a:gd name="T5" fmla="*/ 428 h 725"/>
                <a:gd name="T6" fmla="*/ 642 w 803"/>
                <a:gd name="T7" fmla="*/ 402 h 725"/>
                <a:gd name="T8" fmla="*/ 636 w 803"/>
                <a:gd name="T9" fmla="*/ 503 h 725"/>
                <a:gd name="T10" fmla="*/ 517 w 803"/>
                <a:gd name="T11" fmla="*/ 553 h 725"/>
                <a:gd name="T12" fmla="*/ 438 w 803"/>
                <a:gd name="T13" fmla="*/ 678 h 725"/>
                <a:gd name="T14" fmla="*/ 329 w 803"/>
                <a:gd name="T15" fmla="*/ 673 h 725"/>
                <a:gd name="T16" fmla="*/ 245 w 803"/>
                <a:gd name="T17" fmla="*/ 699 h 725"/>
                <a:gd name="T18" fmla="*/ 157 w 803"/>
                <a:gd name="T19" fmla="*/ 647 h 725"/>
                <a:gd name="T20" fmla="*/ 131 w 803"/>
                <a:gd name="T21" fmla="*/ 725 h 725"/>
                <a:gd name="T22" fmla="*/ 52 w 803"/>
                <a:gd name="T23" fmla="*/ 678 h 725"/>
                <a:gd name="T24" fmla="*/ 40 w 803"/>
                <a:gd name="T25" fmla="*/ 674 h 725"/>
                <a:gd name="T26" fmla="*/ 28 w 803"/>
                <a:gd name="T27" fmla="*/ 626 h 725"/>
                <a:gd name="T28" fmla="*/ 40 w 803"/>
                <a:gd name="T29" fmla="*/ 606 h 725"/>
                <a:gd name="T30" fmla="*/ 20 w 803"/>
                <a:gd name="T31" fmla="*/ 578 h 725"/>
                <a:gd name="T32" fmla="*/ 33 w 803"/>
                <a:gd name="T33" fmla="*/ 545 h 725"/>
                <a:gd name="T34" fmla="*/ 16 w 803"/>
                <a:gd name="T35" fmla="*/ 410 h 725"/>
                <a:gd name="T36" fmla="*/ 0 w 803"/>
                <a:gd name="T37" fmla="*/ 334 h 725"/>
                <a:gd name="T38" fmla="*/ 12 w 803"/>
                <a:gd name="T39" fmla="*/ 314 h 725"/>
                <a:gd name="T40" fmla="*/ 0 w 803"/>
                <a:gd name="T41" fmla="*/ 215 h 725"/>
                <a:gd name="T42" fmla="*/ 94 w 803"/>
                <a:gd name="T43" fmla="*/ 188 h 725"/>
                <a:gd name="T44" fmla="*/ 204 w 803"/>
                <a:gd name="T45" fmla="*/ 172 h 725"/>
                <a:gd name="T46" fmla="*/ 303 w 803"/>
                <a:gd name="T47" fmla="*/ 162 h 725"/>
                <a:gd name="T48" fmla="*/ 449 w 803"/>
                <a:gd name="T49" fmla="*/ 89 h 725"/>
                <a:gd name="T50" fmla="*/ 564 w 803"/>
                <a:gd name="T51" fmla="*/ 109 h 725"/>
                <a:gd name="T52" fmla="*/ 663 w 803"/>
                <a:gd name="T53" fmla="*/ 0 h 725"/>
                <a:gd name="T54" fmla="*/ 652 w 803"/>
                <a:gd name="T55" fmla="*/ 31 h 725"/>
                <a:gd name="T56" fmla="*/ 704 w 803"/>
                <a:gd name="T57" fmla="*/ 99 h 725"/>
                <a:gd name="T58" fmla="*/ 678 w 803"/>
                <a:gd name="T59" fmla="*/ 182 h 725"/>
                <a:gd name="T60" fmla="*/ 731 w 803"/>
                <a:gd name="T61" fmla="*/ 182 h 725"/>
                <a:gd name="T62" fmla="*/ 757 w 803"/>
                <a:gd name="T63" fmla="*/ 229 h 725"/>
                <a:gd name="T64" fmla="*/ 803 w 803"/>
                <a:gd name="T65" fmla="*/ 271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03" h="725">
                  <a:moveTo>
                    <a:pt x="803" y="271"/>
                  </a:moveTo>
                  <a:cubicBezTo>
                    <a:pt x="798" y="271"/>
                    <a:pt x="798" y="271"/>
                    <a:pt x="798" y="271"/>
                  </a:cubicBezTo>
                  <a:cubicBezTo>
                    <a:pt x="772" y="313"/>
                    <a:pt x="772" y="313"/>
                    <a:pt x="772" y="313"/>
                  </a:cubicBezTo>
                  <a:cubicBezTo>
                    <a:pt x="767" y="398"/>
                    <a:pt x="767" y="398"/>
                    <a:pt x="767" y="398"/>
                  </a:cubicBezTo>
                  <a:cubicBezTo>
                    <a:pt x="731" y="407"/>
                    <a:pt x="731" y="407"/>
                    <a:pt x="731" y="407"/>
                  </a:cubicBezTo>
                  <a:cubicBezTo>
                    <a:pt x="710" y="428"/>
                    <a:pt x="710" y="428"/>
                    <a:pt x="710" y="428"/>
                  </a:cubicBezTo>
                  <a:cubicBezTo>
                    <a:pt x="668" y="391"/>
                    <a:pt x="668" y="391"/>
                    <a:pt x="668" y="391"/>
                  </a:cubicBezTo>
                  <a:cubicBezTo>
                    <a:pt x="642" y="402"/>
                    <a:pt x="642" y="402"/>
                    <a:pt x="642" y="402"/>
                  </a:cubicBezTo>
                  <a:cubicBezTo>
                    <a:pt x="647" y="469"/>
                    <a:pt x="647" y="469"/>
                    <a:pt x="647" y="469"/>
                  </a:cubicBezTo>
                  <a:cubicBezTo>
                    <a:pt x="636" y="503"/>
                    <a:pt x="636" y="503"/>
                    <a:pt x="636" y="503"/>
                  </a:cubicBezTo>
                  <a:cubicBezTo>
                    <a:pt x="616" y="561"/>
                    <a:pt x="616" y="561"/>
                    <a:pt x="616" y="561"/>
                  </a:cubicBezTo>
                  <a:cubicBezTo>
                    <a:pt x="517" y="553"/>
                    <a:pt x="517" y="553"/>
                    <a:pt x="517" y="553"/>
                  </a:cubicBezTo>
                  <a:cubicBezTo>
                    <a:pt x="444" y="610"/>
                    <a:pt x="444" y="610"/>
                    <a:pt x="444" y="610"/>
                  </a:cubicBezTo>
                  <a:cubicBezTo>
                    <a:pt x="438" y="678"/>
                    <a:pt x="438" y="678"/>
                    <a:pt x="438" y="678"/>
                  </a:cubicBezTo>
                  <a:cubicBezTo>
                    <a:pt x="376" y="683"/>
                    <a:pt x="376" y="683"/>
                    <a:pt x="376" y="683"/>
                  </a:cubicBezTo>
                  <a:cubicBezTo>
                    <a:pt x="329" y="673"/>
                    <a:pt x="329" y="673"/>
                    <a:pt x="329" y="673"/>
                  </a:cubicBezTo>
                  <a:cubicBezTo>
                    <a:pt x="329" y="673"/>
                    <a:pt x="298" y="699"/>
                    <a:pt x="292" y="699"/>
                  </a:cubicBezTo>
                  <a:cubicBezTo>
                    <a:pt x="245" y="699"/>
                    <a:pt x="245" y="699"/>
                    <a:pt x="245" y="699"/>
                  </a:cubicBezTo>
                  <a:cubicBezTo>
                    <a:pt x="183" y="652"/>
                    <a:pt x="183" y="652"/>
                    <a:pt x="183" y="652"/>
                  </a:cubicBezTo>
                  <a:cubicBezTo>
                    <a:pt x="157" y="647"/>
                    <a:pt x="157" y="647"/>
                    <a:pt x="157" y="647"/>
                  </a:cubicBezTo>
                  <a:cubicBezTo>
                    <a:pt x="146" y="673"/>
                    <a:pt x="146" y="673"/>
                    <a:pt x="146" y="673"/>
                  </a:cubicBezTo>
                  <a:cubicBezTo>
                    <a:pt x="131" y="725"/>
                    <a:pt x="131" y="725"/>
                    <a:pt x="131" y="725"/>
                  </a:cubicBezTo>
                  <a:cubicBezTo>
                    <a:pt x="94" y="725"/>
                    <a:pt x="94" y="725"/>
                    <a:pt x="94" y="725"/>
                  </a:cubicBezTo>
                  <a:cubicBezTo>
                    <a:pt x="52" y="678"/>
                    <a:pt x="52" y="678"/>
                    <a:pt x="52" y="678"/>
                  </a:cubicBezTo>
                  <a:cubicBezTo>
                    <a:pt x="40" y="674"/>
                    <a:pt x="40" y="674"/>
                    <a:pt x="40" y="674"/>
                  </a:cubicBezTo>
                  <a:cubicBezTo>
                    <a:pt x="40" y="674"/>
                    <a:pt x="40" y="674"/>
                    <a:pt x="40" y="674"/>
                  </a:cubicBezTo>
                  <a:cubicBezTo>
                    <a:pt x="24" y="642"/>
                    <a:pt x="24" y="642"/>
                    <a:pt x="24" y="642"/>
                  </a:cubicBezTo>
                  <a:cubicBezTo>
                    <a:pt x="28" y="626"/>
                    <a:pt x="28" y="626"/>
                    <a:pt x="28" y="626"/>
                  </a:cubicBezTo>
                  <a:cubicBezTo>
                    <a:pt x="40" y="622"/>
                    <a:pt x="40" y="622"/>
                    <a:pt x="40" y="622"/>
                  </a:cubicBezTo>
                  <a:cubicBezTo>
                    <a:pt x="40" y="606"/>
                    <a:pt x="40" y="606"/>
                    <a:pt x="40" y="606"/>
                  </a:cubicBezTo>
                  <a:cubicBezTo>
                    <a:pt x="20" y="598"/>
                    <a:pt x="20" y="598"/>
                    <a:pt x="20" y="598"/>
                  </a:cubicBezTo>
                  <a:cubicBezTo>
                    <a:pt x="20" y="578"/>
                    <a:pt x="20" y="578"/>
                    <a:pt x="20" y="578"/>
                  </a:cubicBezTo>
                  <a:cubicBezTo>
                    <a:pt x="32" y="554"/>
                    <a:pt x="32" y="554"/>
                    <a:pt x="32" y="554"/>
                  </a:cubicBezTo>
                  <a:cubicBezTo>
                    <a:pt x="33" y="545"/>
                    <a:pt x="33" y="545"/>
                    <a:pt x="33" y="545"/>
                  </a:cubicBezTo>
                  <a:cubicBezTo>
                    <a:pt x="36" y="426"/>
                    <a:pt x="36" y="426"/>
                    <a:pt x="36" y="426"/>
                  </a:cubicBezTo>
                  <a:cubicBezTo>
                    <a:pt x="16" y="410"/>
                    <a:pt x="16" y="410"/>
                    <a:pt x="16" y="410"/>
                  </a:cubicBezTo>
                  <a:cubicBezTo>
                    <a:pt x="24" y="358"/>
                    <a:pt x="24" y="358"/>
                    <a:pt x="24" y="358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12" y="330"/>
                    <a:pt x="12" y="330"/>
                    <a:pt x="12" y="330"/>
                  </a:cubicBezTo>
                  <a:cubicBezTo>
                    <a:pt x="12" y="314"/>
                    <a:pt x="12" y="314"/>
                    <a:pt x="12" y="314"/>
                  </a:cubicBezTo>
                  <a:cubicBezTo>
                    <a:pt x="0" y="310"/>
                    <a:pt x="0" y="310"/>
                    <a:pt x="0" y="310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52" y="182"/>
                    <a:pt x="52" y="182"/>
                    <a:pt x="52" y="182"/>
                  </a:cubicBezTo>
                  <a:cubicBezTo>
                    <a:pt x="94" y="188"/>
                    <a:pt x="94" y="188"/>
                    <a:pt x="94" y="188"/>
                  </a:cubicBezTo>
                  <a:cubicBezTo>
                    <a:pt x="141" y="172"/>
                    <a:pt x="141" y="172"/>
                    <a:pt x="141" y="172"/>
                  </a:cubicBezTo>
                  <a:cubicBezTo>
                    <a:pt x="204" y="172"/>
                    <a:pt x="204" y="172"/>
                    <a:pt x="204" y="172"/>
                  </a:cubicBezTo>
                  <a:cubicBezTo>
                    <a:pt x="266" y="136"/>
                    <a:pt x="266" y="136"/>
                    <a:pt x="266" y="136"/>
                  </a:cubicBezTo>
                  <a:cubicBezTo>
                    <a:pt x="303" y="162"/>
                    <a:pt x="303" y="162"/>
                    <a:pt x="303" y="162"/>
                  </a:cubicBezTo>
                  <a:cubicBezTo>
                    <a:pt x="303" y="162"/>
                    <a:pt x="386" y="162"/>
                    <a:pt x="391" y="156"/>
                  </a:cubicBezTo>
                  <a:cubicBezTo>
                    <a:pt x="397" y="151"/>
                    <a:pt x="449" y="89"/>
                    <a:pt x="449" y="89"/>
                  </a:cubicBezTo>
                  <a:cubicBezTo>
                    <a:pt x="506" y="115"/>
                    <a:pt x="506" y="115"/>
                    <a:pt x="506" y="115"/>
                  </a:cubicBezTo>
                  <a:cubicBezTo>
                    <a:pt x="564" y="109"/>
                    <a:pt x="564" y="109"/>
                    <a:pt x="564" y="109"/>
                  </a:cubicBezTo>
                  <a:cubicBezTo>
                    <a:pt x="635" y="2"/>
                    <a:pt x="635" y="2"/>
                    <a:pt x="635" y="2"/>
                  </a:cubicBezTo>
                  <a:cubicBezTo>
                    <a:pt x="663" y="0"/>
                    <a:pt x="663" y="0"/>
                    <a:pt x="663" y="0"/>
                  </a:cubicBezTo>
                  <a:cubicBezTo>
                    <a:pt x="678" y="10"/>
                    <a:pt x="678" y="10"/>
                    <a:pt x="678" y="10"/>
                  </a:cubicBezTo>
                  <a:cubicBezTo>
                    <a:pt x="652" y="31"/>
                    <a:pt x="652" y="31"/>
                    <a:pt x="652" y="31"/>
                  </a:cubicBezTo>
                  <a:cubicBezTo>
                    <a:pt x="657" y="89"/>
                    <a:pt x="657" y="89"/>
                    <a:pt x="657" y="89"/>
                  </a:cubicBezTo>
                  <a:cubicBezTo>
                    <a:pt x="704" y="99"/>
                    <a:pt x="704" y="99"/>
                    <a:pt x="704" y="99"/>
                  </a:cubicBezTo>
                  <a:cubicBezTo>
                    <a:pt x="704" y="136"/>
                    <a:pt x="704" y="136"/>
                    <a:pt x="704" y="136"/>
                  </a:cubicBezTo>
                  <a:cubicBezTo>
                    <a:pt x="678" y="182"/>
                    <a:pt x="678" y="182"/>
                    <a:pt x="678" y="182"/>
                  </a:cubicBezTo>
                  <a:cubicBezTo>
                    <a:pt x="678" y="182"/>
                    <a:pt x="704" y="198"/>
                    <a:pt x="715" y="198"/>
                  </a:cubicBezTo>
                  <a:cubicBezTo>
                    <a:pt x="725" y="198"/>
                    <a:pt x="731" y="182"/>
                    <a:pt x="731" y="182"/>
                  </a:cubicBezTo>
                  <a:cubicBezTo>
                    <a:pt x="762" y="182"/>
                    <a:pt x="762" y="182"/>
                    <a:pt x="762" y="182"/>
                  </a:cubicBezTo>
                  <a:cubicBezTo>
                    <a:pt x="757" y="229"/>
                    <a:pt x="757" y="229"/>
                    <a:pt x="757" y="229"/>
                  </a:cubicBezTo>
                  <a:cubicBezTo>
                    <a:pt x="793" y="235"/>
                    <a:pt x="793" y="235"/>
                    <a:pt x="793" y="235"/>
                  </a:cubicBezTo>
                  <a:lnTo>
                    <a:pt x="803" y="27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5" name="เพชรบุรี">
              <a:extLst>
                <a:ext uri="{FF2B5EF4-FFF2-40B4-BE49-F238E27FC236}">
                  <a16:creationId xmlns:a16="http://schemas.microsoft.com/office/drawing/2014/main" id="{837405CE-C3F8-454C-9E54-39DDA035B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9576" y="3678145"/>
              <a:ext cx="362113" cy="285301"/>
            </a:xfrm>
            <a:custGeom>
              <a:avLst/>
              <a:gdLst>
                <a:gd name="T0" fmla="*/ 836 w 884"/>
                <a:gd name="T1" fmla="*/ 341 h 699"/>
                <a:gd name="T2" fmla="*/ 810 w 884"/>
                <a:gd name="T3" fmla="*/ 443 h 699"/>
                <a:gd name="T4" fmla="*/ 766 w 884"/>
                <a:gd name="T5" fmla="*/ 615 h 699"/>
                <a:gd name="T6" fmla="*/ 712 w 884"/>
                <a:gd name="T7" fmla="*/ 641 h 699"/>
                <a:gd name="T8" fmla="*/ 650 w 884"/>
                <a:gd name="T9" fmla="*/ 647 h 699"/>
                <a:gd name="T10" fmla="*/ 540 w 884"/>
                <a:gd name="T11" fmla="*/ 667 h 699"/>
                <a:gd name="T12" fmla="*/ 472 w 884"/>
                <a:gd name="T13" fmla="*/ 631 h 699"/>
                <a:gd name="T14" fmla="*/ 420 w 884"/>
                <a:gd name="T15" fmla="*/ 693 h 699"/>
                <a:gd name="T16" fmla="*/ 347 w 884"/>
                <a:gd name="T17" fmla="*/ 678 h 699"/>
                <a:gd name="T18" fmla="*/ 300 w 884"/>
                <a:gd name="T19" fmla="*/ 685 h 699"/>
                <a:gd name="T20" fmla="*/ 252 w 884"/>
                <a:gd name="T21" fmla="*/ 657 h 699"/>
                <a:gd name="T22" fmla="*/ 200 w 884"/>
                <a:gd name="T23" fmla="*/ 601 h 699"/>
                <a:gd name="T24" fmla="*/ 164 w 884"/>
                <a:gd name="T25" fmla="*/ 561 h 699"/>
                <a:gd name="T26" fmla="*/ 112 w 884"/>
                <a:gd name="T27" fmla="*/ 465 h 699"/>
                <a:gd name="T28" fmla="*/ 80 w 884"/>
                <a:gd name="T29" fmla="*/ 389 h 699"/>
                <a:gd name="T30" fmla="*/ 84 w 884"/>
                <a:gd name="T31" fmla="*/ 349 h 699"/>
                <a:gd name="T32" fmla="*/ 0 w 884"/>
                <a:gd name="T33" fmla="*/ 237 h 699"/>
                <a:gd name="T34" fmla="*/ 28 w 884"/>
                <a:gd name="T35" fmla="*/ 153 h 699"/>
                <a:gd name="T36" fmla="*/ 36 w 884"/>
                <a:gd name="T37" fmla="*/ 121 h 699"/>
                <a:gd name="T38" fmla="*/ 80 w 884"/>
                <a:gd name="T39" fmla="*/ 133 h 699"/>
                <a:gd name="T40" fmla="*/ 112 w 884"/>
                <a:gd name="T41" fmla="*/ 125 h 699"/>
                <a:gd name="T42" fmla="*/ 191 w 884"/>
                <a:gd name="T43" fmla="*/ 172 h 699"/>
                <a:gd name="T44" fmla="*/ 217 w 884"/>
                <a:gd name="T45" fmla="*/ 94 h 699"/>
                <a:gd name="T46" fmla="*/ 305 w 884"/>
                <a:gd name="T47" fmla="*/ 146 h 699"/>
                <a:gd name="T48" fmla="*/ 389 w 884"/>
                <a:gd name="T49" fmla="*/ 120 h 699"/>
                <a:gd name="T50" fmla="*/ 498 w 884"/>
                <a:gd name="T51" fmla="*/ 125 h 699"/>
                <a:gd name="T52" fmla="*/ 577 w 884"/>
                <a:gd name="T53" fmla="*/ 0 h 699"/>
                <a:gd name="T54" fmla="*/ 676 w 884"/>
                <a:gd name="T55" fmla="*/ 10 h 699"/>
                <a:gd name="T56" fmla="*/ 702 w 884"/>
                <a:gd name="T57" fmla="*/ 94 h 699"/>
                <a:gd name="T58" fmla="*/ 761 w 884"/>
                <a:gd name="T59" fmla="*/ 40 h 699"/>
                <a:gd name="T60" fmla="*/ 820 w 884"/>
                <a:gd name="T61" fmla="*/ 149 h 699"/>
                <a:gd name="T62" fmla="*/ 848 w 884"/>
                <a:gd name="T63" fmla="*/ 233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4" h="699">
                  <a:moveTo>
                    <a:pt x="884" y="277"/>
                  </a:moveTo>
                  <a:cubicBezTo>
                    <a:pt x="836" y="341"/>
                    <a:pt x="836" y="341"/>
                    <a:pt x="836" y="341"/>
                  </a:cubicBezTo>
                  <a:cubicBezTo>
                    <a:pt x="832" y="393"/>
                    <a:pt x="832" y="393"/>
                    <a:pt x="832" y="393"/>
                  </a:cubicBezTo>
                  <a:cubicBezTo>
                    <a:pt x="810" y="443"/>
                    <a:pt x="810" y="443"/>
                    <a:pt x="810" y="443"/>
                  </a:cubicBezTo>
                  <a:cubicBezTo>
                    <a:pt x="760" y="557"/>
                    <a:pt x="760" y="557"/>
                    <a:pt x="760" y="557"/>
                  </a:cubicBezTo>
                  <a:cubicBezTo>
                    <a:pt x="766" y="615"/>
                    <a:pt x="766" y="615"/>
                    <a:pt x="766" y="615"/>
                  </a:cubicBezTo>
                  <a:cubicBezTo>
                    <a:pt x="769" y="637"/>
                    <a:pt x="769" y="637"/>
                    <a:pt x="769" y="637"/>
                  </a:cubicBezTo>
                  <a:cubicBezTo>
                    <a:pt x="712" y="641"/>
                    <a:pt x="712" y="641"/>
                    <a:pt x="712" y="641"/>
                  </a:cubicBezTo>
                  <a:cubicBezTo>
                    <a:pt x="691" y="657"/>
                    <a:pt x="691" y="657"/>
                    <a:pt x="691" y="657"/>
                  </a:cubicBezTo>
                  <a:cubicBezTo>
                    <a:pt x="650" y="647"/>
                    <a:pt x="650" y="647"/>
                    <a:pt x="650" y="647"/>
                  </a:cubicBezTo>
                  <a:cubicBezTo>
                    <a:pt x="577" y="657"/>
                    <a:pt x="577" y="657"/>
                    <a:pt x="577" y="657"/>
                  </a:cubicBezTo>
                  <a:cubicBezTo>
                    <a:pt x="540" y="667"/>
                    <a:pt x="540" y="667"/>
                    <a:pt x="540" y="667"/>
                  </a:cubicBezTo>
                  <a:cubicBezTo>
                    <a:pt x="498" y="631"/>
                    <a:pt x="498" y="631"/>
                    <a:pt x="498" y="631"/>
                  </a:cubicBezTo>
                  <a:cubicBezTo>
                    <a:pt x="472" y="631"/>
                    <a:pt x="472" y="631"/>
                    <a:pt x="472" y="631"/>
                  </a:cubicBezTo>
                  <a:cubicBezTo>
                    <a:pt x="462" y="683"/>
                    <a:pt x="462" y="683"/>
                    <a:pt x="462" y="683"/>
                  </a:cubicBezTo>
                  <a:cubicBezTo>
                    <a:pt x="420" y="693"/>
                    <a:pt x="420" y="693"/>
                    <a:pt x="420" y="693"/>
                  </a:cubicBezTo>
                  <a:cubicBezTo>
                    <a:pt x="368" y="699"/>
                    <a:pt x="368" y="699"/>
                    <a:pt x="368" y="699"/>
                  </a:cubicBezTo>
                  <a:cubicBezTo>
                    <a:pt x="347" y="678"/>
                    <a:pt x="347" y="678"/>
                    <a:pt x="347" y="678"/>
                  </a:cubicBezTo>
                  <a:cubicBezTo>
                    <a:pt x="300" y="686"/>
                    <a:pt x="300" y="686"/>
                    <a:pt x="300" y="686"/>
                  </a:cubicBezTo>
                  <a:cubicBezTo>
                    <a:pt x="300" y="685"/>
                    <a:pt x="300" y="685"/>
                    <a:pt x="300" y="685"/>
                  </a:cubicBezTo>
                  <a:cubicBezTo>
                    <a:pt x="284" y="657"/>
                    <a:pt x="284" y="657"/>
                    <a:pt x="284" y="657"/>
                  </a:cubicBezTo>
                  <a:cubicBezTo>
                    <a:pt x="252" y="657"/>
                    <a:pt x="252" y="657"/>
                    <a:pt x="252" y="657"/>
                  </a:cubicBezTo>
                  <a:cubicBezTo>
                    <a:pt x="239" y="642"/>
                    <a:pt x="239" y="642"/>
                    <a:pt x="239" y="642"/>
                  </a:cubicBezTo>
                  <a:cubicBezTo>
                    <a:pt x="200" y="601"/>
                    <a:pt x="200" y="601"/>
                    <a:pt x="200" y="601"/>
                  </a:cubicBezTo>
                  <a:cubicBezTo>
                    <a:pt x="168" y="601"/>
                    <a:pt x="168" y="601"/>
                    <a:pt x="168" y="601"/>
                  </a:cubicBezTo>
                  <a:cubicBezTo>
                    <a:pt x="164" y="561"/>
                    <a:pt x="164" y="561"/>
                    <a:pt x="164" y="561"/>
                  </a:cubicBezTo>
                  <a:cubicBezTo>
                    <a:pt x="120" y="557"/>
                    <a:pt x="120" y="557"/>
                    <a:pt x="120" y="557"/>
                  </a:cubicBezTo>
                  <a:cubicBezTo>
                    <a:pt x="112" y="465"/>
                    <a:pt x="112" y="465"/>
                    <a:pt x="112" y="465"/>
                  </a:cubicBezTo>
                  <a:cubicBezTo>
                    <a:pt x="72" y="445"/>
                    <a:pt x="72" y="445"/>
                    <a:pt x="72" y="445"/>
                  </a:cubicBezTo>
                  <a:cubicBezTo>
                    <a:pt x="80" y="389"/>
                    <a:pt x="80" y="389"/>
                    <a:pt x="80" y="389"/>
                  </a:cubicBezTo>
                  <a:cubicBezTo>
                    <a:pt x="52" y="373"/>
                    <a:pt x="52" y="373"/>
                    <a:pt x="52" y="373"/>
                  </a:cubicBezTo>
                  <a:cubicBezTo>
                    <a:pt x="84" y="349"/>
                    <a:pt x="84" y="349"/>
                    <a:pt x="84" y="349"/>
                  </a:cubicBezTo>
                  <a:cubicBezTo>
                    <a:pt x="84" y="313"/>
                    <a:pt x="84" y="313"/>
                    <a:pt x="84" y="313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153"/>
                    <a:pt x="28" y="153"/>
                    <a:pt x="28" y="153"/>
                  </a:cubicBezTo>
                  <a:cubicBezTo>
                    <a:pt x="12" y="145"/>
                    <a:pt x="12" y="145"/>
                    <a:pt x="12" y="145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100" y="121"/>
                    <a:pt x="100" y="121"/>
                    <a:pt x="100" y="121"/>
                  </a:cubicBezTo>
                  <a:cubicBezTo>
                    <a:pt x="112" y="125"/>
                    <a:pt x="112" y="125"/>
                    <a:pt x="112" y="125"/>
                  </a:cubicBezTo>
                  <a:cubicBezTo>
                    <a:pt x="154" y="172"/>
                    <a:pt x="154" y="172"/>
                    <a:pt x="154" y="172"/>
                  </a:cubicBezTo>
                  <a:cubicBezTo>
                    <a:pt x="191" y="172"/>
                    <a:pt x="191" y="172"/>
                    <a:pt x="191" y="172"/>
                  </a:cubicBezTo>
                  <a:cubicBezTo>
                    <a:pt x="206" y="120"/>
                    <a:pt x="206" y="120"/>
                    <a:pt x="206" y="120"/>
                  </a:cubicBezTo>
                  <a:cubicBezTo>
                    <a:pt x="217" y="94"/>
                    <a:pt x="217" y="94"/>
                    <a:pt x="217" y="94"/>
                  </a:cubicBezTo>
                  <a:cubicBezTo>
                    <a:pt x="243" y="99"/>
                    <a:pt x="243" y="99"/>
                    <a:pt x="243" y="99"/>
                  </a:cubicBezTo>
                  <a:cubicBezTo>
                    <a:pt x="305" y="146"/>
                    <a:pt x="305" y="146"/>
                    <a:pt x="305" y="146"/>
                  </a:cubicBezTo>
                  <a:cubicBezTo>
                    <a:pt x="352" y="146"/>
                    <a:pt x="352" y="146"/>
                    <a:pt x="352" y="146"/>
                  </a:cubicBezTo>
                  <a:cubicBezTo>
                    <a:pt x="358" y="146"/>
                    <a:pt x="389" y="120"/>
                    <a:pt x="389" y="120"/>
                  </a:cubicBezTo>
                  <a:cubicBezTo>
                    <a:pt x="436" y="130"/>
                    <a:pt x="436" y="130"/>
                    <a:pt x="436" y="130"/>
                  </a:cubicBezTo>
                  <a:cubicBezTo>
                    <a:pt x="498" y="125"/>
                    <a:pt x="498" y="125"/>
                    <a:pt x="498" y="125"/>
                  </a:cubicBezTo>
                  <a:cubicBezTo>
                    <a:pt x="504" y="57"/>
                    <a:pt x="504" y="57"/>
                    <a:pt x="504" y="57"/>
                  </a:cubicBezTo>
                  <a:cubicBezTo>
                    <a:pt x="577" y="0"/>
                    <a:pt x="577" y="0"/>
                    <a:pt x="577" y="0"/>
                  </a:cubicBezTo>
                  <a:cubicBezTo>
                    <a:pt x="676" y="8"/>
                    <a:pt x="676" y="8"/>
                    <a:pt x="676" y="8"/>
                  </a:cubicBezTo>
                  <a:cubicBezTo>
                    <a:pt x="676" y="10"/>
                    <a:pt x="676" y="10"/>
                    <a:pt x="676" y="10"/>
                  </a:cubicBezTo>
                  <a:cubicBezTo>
                    <a:pt x="676" y="94"/>
                    <a:pt x="676" y="94"/>
                    <a:pt x="676" y="94"/>
                  </a:cubicBezTo>
                  <a:cubicBezTo>
                    <a:pt x="676" y="99"/>
                    <a:pt x="702" y="94"/>
                    <a:pt x="702" y="94"/>
                  </a:cubicBezTo>
                  <a:cubicBezTo>
                    <a:pt x="723" y="47"/>
                    <a:pt x="723" y="47"/>
                    <a:pt x="723" y="47"/>
                  </a:cubicBezTo>
                  <a:cubicBezTo>
                    <a:pt x="761" y="40"/>
                    <a:pt x="761" y="40"/>
                    <a:pt x="761" y="40"/>
                  </a:cubicBezTo>
                  <a:cubicBezTo>
                    <a:pt x="764" y="73"/>
                    <a:pt x="764" y="73"/>
                    <a:pt x="764" y="73"/>
                  </a:cubicBezTo>
                  <a:cubicBezTo>
                    <a:pt x="820" y="149"/>
                    <a:pt x="820" y="149"/>
                    <a:pt x="820" y="149"/>
                  </a:cubicBezTo>
                  <a:cubicBezTo>
                    <a:pt x="852" y="161"/>
                    <a:pt x="852" y="161"/>
                    <a:pt x="852" y="161"/>
                  </a:cubicBezTo>
                  <a:cubicBezTo>
                    <a:pt x="852" y="161"/>
                    <a:pt x="844" y="229"/>
                    <a:pt x="848" y="233"/>
                  </a:cubicBezTo>
                  <a:cubicBezTo>
                    <a:pt x="852" y="237"/>
                    <a:pt x="884" y="277"/>
                    <a:pt x="884" y="277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6" name="ประจวบคีรีขันธ์">
              <a:extLst>
                <a:ext uri="{FF2B5EF4-FFF2-40B4-BE49-F238E27FC236}">
                  <a16:creationId xmlns:a16="http://schemas.microsoft.com/office/drawing/2014/main" id="{DF5AD4D8-D7F1-4528-9C01-F1EE56070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008" y="3936014"/>
              <a:ext cx="309077" cy="609009"/>
            </a:xfrm>
            <a:custGeom>
              <a:avLst/>
              <a:gdLst>
                <a:gd name="T0" fmla="*/ 706 w 758"/>
                <a:gd name="T1" fmla="*/ 438 h 1492"/>
                <a:gd name="T2" fmla="*/ 598 w 758"/>
                <a:gd name="T3" fmla="*/ 578 h 1492"/>
                <a:gd name="T4" fmla="*/ 594 w 758"/>
                <a:gd name="T5" fmla="*/ 706 h 1492"/>
                <a:gd name="T6" fmla="*/ 562 w 758"/>
                <a:gd name="T7" fmla="*/ 778 h 1492"/>
                <a:gd name="T8" fmla="*/ 354 w 758"/>
                <a:gd name="T9" fmla="*/ 1158 h 1492"/>
                <a:gd name="T10" fmla="*/ 354 w 758"/>
                <a:gd name="T11" fmla="*/ 1258 h 1492"/>
                <a:gd name="T12" fmla="*/ 290 w 758"/>
                <a:gd name="T13" fmla="*/ 1342 h 1492"/>
                <a:gd name="T14" fmla="*/ 304 w 758"/>
                <a:gd name="T15" fmla="*/ 1423 h 1492"/>
                <a:gd name="T16" fmla="*/ 213 w 758"/>
                <a:gd name="T17" fmla="*/ 1492 h 1492"/>
                <a:gd name="T18" fmla="*/ 104 w 758"/>
                <a:gd name="T19" fmla="*/ 1492 h 1492"/>
                <a:gd name="T20" fmla="*/ 0 w 758"/>
                <a:gd name="T21" fmla="*/ 1404 h 1492"/>
                <a:gd name="T22" fmla="*/ 22 w 758"/>
                <a:gd name="T23" fmla="*/ 1362 h 1492"/>
                <a:gd name="T24" fmla="*/ 66 w 758"/>
                <a:gd name="T25" fmla="*/ 1306 h 1492"/>
                <a:gd name="T26" fmla="*/ 94 w 758"/>
                <a:gd name="T27" fmla="*/ 1242 h 1492"/>
                <a:gd name="T28" fmla="*/ 146 w 758"/>
                <a:gd name="T29" fmla="*/ 1142 h 1492"/>
                <a:gd name="T30" fmla="*/ 210 w 758"/>
                <a:gd name="T31" fmla="*/ 1030 h 1492"/>
                <a:gd name="T32" fmla="*/ 274 w 758"/>
                <a:gd name="T33" fmla="*/ 962 h 1492"/>
                <a:gd name="T34" fmla="*/ 310 w 758"/>
                <a:gd name="T35" fmla="*/ 874 h 1492"/>
                <a:gd name="T36" fmla="*/ 326 w 758"/>
                <a:gd name="T37" fmla="*/ 890 h 1492"/>
                <a:gd name="T38" fmla="*/ 390 w 758"/>
                <a:gd name="T39" fmla="*/ 810 h 1492"/>
                <a:gd name="T40" fmla="*/ 426 w 758"/>
                <a:gd name="T41" fmla="*/ 754 h 1492"/>
                <a:gd name="T42" fmla="*/ 398 w 758"/>
                <a:gd name="T43" fmla="*/ 690 h 1492"/>
                <a:gd name="T44" fmla="*/ 378 w 758"/>
                <a:gd name="T45" fmla="*/ 658 h 1492"/>
                <a:gd name="T46" fmla="*/ 334 w 758"/>
                <a:gd name="T47" fmla="*/ 538 h 1492"/>
                <a:gd name="T48" fmla="*/ 362 w 758"/>
                <a:gd name="T49" fmla="*/ 434 h 1492"/>
                <a:gd name="T50" fmla="*/ 278 w 758"/>
                <a:gd name="T51" fmla="*/ 438 h 1492"/>
                <a:gd name="T52" fmla="*/ 298 w 758"/>
                <a:gd name="T53" fmla="*/ 382 h 1492"/>
                <a:gd name="T54" fmla="*/ 278 w 758"/>
                <a:gd name="T55" fmla="*/ 322 h 1492"/>
                <a:gd name="T56" fmla="*/ 242 w 758"/>
                <a:gd name="T57" fmla="*/ 250 h 1492"/>
                <a:gd name="T58" fmla="*/ 214 w 758"/>
                <a:gd name="T59" fmla="*/ 146 h 1492"/>
                <a:gd name="T60" fmla="*/ 234 w 758"/>
                <a:gd name="T61" fmla="*/ 78 h 1492"/>
                <a:gd name="T62" fmla="*/ 281 w 758"/>
                <a:gd name="T63" fmla="*/ 47 h 1492"/>
                <a:gd name="T64" fmla="*/ 354 w 758"/>
                <a:gd name="T65" fmla="*/ 62 h 1492"/>
                <a:gd name="T66" fmla="*/ 406 w 758"/>
                <a:gd name="T67" fmla="*/ 0 h 1492"/>
                <a:gd name="T68" fmla="*/ 474 w 758"/>
                <a:gd name="T69" fmla="*/ 36 h 1492"/>
                <a:gd name="T70" fmla="*/ 584 w 758"/>
                <a:gd name="T71" fmla="*/ 16 h 1492"/>
                <a:gd name="T72" fmla="*/ 646 w 758"/>
                <a:gd name="T73" fmla="*/ 10 h 1492"/>
                <a:gd name="T74" fmla="*/ 730 w 758"/>
                <a:gd name="T75" fmla="*/ 234 h 1492"/>
                <a:gd name="T76" fmla="*/ 758 w 758"/>
                <a:gd name="T77" fmla="*/ 398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58" h="1492">
                  <a:moveTo>
                    <a:pt x="758" y="398"/>
                  </a:moveTo>
                  <a:cubicBezTo>
                    <a:pt x="706" y="438"/>
                    <a:pt x="706" y="438"/>
                    <a:pt x="706" y="438"/>
                  </a:cubicBezTo>
                  <a:cubicBezTo>
                    <a:pt x="690" y="494"/>
                    <a:pt x="690" y="494"/>
                    <a:pt x="690" y="494"/>
                  </a:cubicBezTo>
                  <a:cubicBezTo>
                    <a:pt x="598" y="578"/>
                    <a:pt x="598" y="578"/>
                    <a:pt x="598" y="578"/>
                  </a:cubicBezTo>
                  <a:cubicBezTo>
                    <a:pt x="574" y="654"/>
                    <a:pt x="574" y="654"/>
                    <a:pt x="574" y="654"/>
                  </a:cubicBezTo>
                  <a:cubicBezTo>
                    <a:pt x="594" y="706"/>
                    <a:pt x="594" y="706"/>
                    <a:pt x="594" y="706"/>
                  </a:cubicBezTo>
                  <a:cubicBezTo>
                    <a:pt x="566" y="726"/>
                    <a:pt x="566" y="726"/>
                    <a:pt x="566" y="726"/>
                  </a:cubicBezTo>
                  <a:cubicBezTo>
                    <a:pt x="562" y="778"/>
                    <a:pt x="562" y="778"/>
                    <a:pt x="562" y="778"/>
                  </a:cubicBezTo>
                  <a:cubicBezTo>
                    <a:pt x="562" y="778"/>
                    <a:pt x="506" y="842"/>
                    <a:pt x="498" y="846"/>
                  </a:cubicBezTo>
                  <a:cubicBezTo>
                    <a:pt x="490" y="850"/>
                    <a:pt x="354" y="1158"/>
                    <a:pt x="354" y="1158"/>
                  </a:cubicBezTo>
                  <a:cubicBezTo>
                    <a:pt x="362" y="1210"/>
                    <a:pt x="362" y="1210"/>
                    <a:pt x="362" y="1210"/>
                  </a:cubicBezTo>
                  <a:cubicBezTo>
                    <a:pt x="362" y="1210"/>
                    <a:pt x="354" y="1254"/>
                    <a:pt x="354" y="1258"/>
                  </a:cubicBezTo>
                  <a:cubicBezTo>
                    <a:pt x="354" y="1262"/>
                    <a:pt x="290" y="1310"/>
                    <a:pt x="290" y="1310"/>
                  </a:cubicBezTo>
                  <a:cubicBezTo>
                    <a:pt x="290" y="1342"/>
                    <a:pt x="290" y="1342"/>
                    <a:pt x="290" y="1342"/>
                  </a:cubicBezTo>
                  <a:cubicBezTo>
                    <a:pt x="306" y="1358"/>
                    <a:pt x="306" y="1358"/>
                    <a:pt x="306" y="1358"/>
                  </a:cubicBezTo>
                  <a:cubicBezTo>
                    <a:pt x="304" y="1423"/>
                    <a:pt x="304" y="1423"/>
                    <a:pt x="304" y="1423"/>
                  </a:cubicBezTo>
                  <a:cubicBezTo>
                    <a:pt x="255" y="1476"/>
                    <a:pt x="255" y="1476"/>
                    <a:pt x="255" y="1476"/>
                  </a:cubicBezTo>
                  <a:cubicBezTo>
                    <a:pt x="213" y="1492"/>
                    <a:pt x="213" y="1492"/>
                    <a:pt x="213" y="1492"/>
                  </a:cubicBezTo>
                  <a:cubicBezTo>
                    <a:pt x="182" y="1476"/>
                    <a:pt x="182" y="1476"/>
                    <a:pt x="182" y="1476"/>
                  </a:cubicBezTo>
                  <a:cubicBezTo>
                    <a:pt x="104" y="1492"/>
                    <a:pt x="104" y="1492"/>
                    <a:pt x="104" y="1492"/>
                  </a:cubicBezTo>
                  <a:cubicBezTo>
                    <a:pt x="104" y="1492"/>
                    <a:pt x="0" y="1439"/>
                    <a:pt x="0" y="1434"/>
                  </a:cubicBezTo>
                  <a:cubicBezTo>
                    <a:pt x="0" y="1404"/>
                    <a:pt x="0" y="1404"/>
                    <a:pt x="0" y="1404"/>
                  </a:cubicBezTo>
                  <a:cubicBezTo>
                    <a:pt x="18" y="1394"/>
                    <a:pt x="18" y="1394"/>
                    <a:pt x="18" y="1394"/>
                  </a:cubicBezTo>
                  <a:cubicBezTo>
                    <a:pt x="22" y="1362"/>
                    <a:pt x="22" y="1362"/>
                    <a:pt x="22" y="1362"/>
                  </a:cubicBezTo>
                  <a:cubicBezTo>
                    <a:pt x="66" y="1338"/>
                    <a:pt x="66" y="1338"/>
                    <a:pt x="66" y="1338"/>
                  </a:cubicBezTo>
                  <a:cubicBezTo>
                    <a:pt x="66" y="1306"/>
                    <a:pt x="66" y="1306"/>
                    <a:pt x="66" y="1306"/>
                  </a:cubicBezTo>
                  <a:cubicBezTo>
                    <a:pt x="94" y="1278"/>
                    <a:pt x="94" y="1278"/>
                    <a:pt x="94" y="1278"/>
                  </a:cubicBezTo>
                  <a:cubicBezTo>
                    <a:pt x="94" y="1242"/>
                    <a:pt x="94" y="1242"/>
                    <a:pt x="94" y="1242"/>
                  </a:cubicBezTo>
                  <a:cubicBezTo>
                    <a:pt x="150" y="1186"/>
                    <a:pt x="150" y="1186"/>
                    <a:pt x="150" y="1186"/>
                  </a:cubicBezTo>
                  <a:cubicBezTo>
                    <a:pt x="146" y="1142"/>
                    <a:pt x="146" y="1142"/>
                    <a:pt x="146" y="1142"/>
                  </a:cubicBezTo>
                  <a:cubicBezTo>
                    <a:pt x="218" y="1094"/>
                    <a:pt x="218" y="1094"/>
                    <a:pt x="218" y="1094"/>
                  </a:cubicBezTo>
                  <a:cubicBezTo>
                    <a:pt x="210" y="1030"/>
                    <a:pt x="210" y="1030"/>
                    <a:pt x="210" y="1030"/>
                  </a:cubicBezTo>
                  <a:cubicBezTo>
                    <a:pt x="254" y="1014"/>
                    <a:pt x="254" y="1014"/>
                    <a:pt x="254" y="1014"/>
                  </a:cubicBezTo>
                  <a:cubicBezTo>
                    <a:pt x="274" y="962"/>
                    <a:pt x="274" y="962"/>
                    <a:pt x="274" y="962"/>
                  </a:cubicBezTo>
                  <a:cubicBezTo>
                    <a:pt x="274" y="898"/>
                    <a:pt x="274" y="898"/>
                    <a:pt x="274" y="898"/>
                  </a:cubicBezTo>
                  <a:cubicBezTo>
                    <a:pt x="310" y="874"/>
                    <a:pt x="310" y="874"/>
                    <a:pt x="310" y="874"/>
                  </a:cubicBezTo>
                  <a:cubicBezTo>
                    <a:pt x="322" y="874"/>
                    <a:pt x="322" y="874"/>
                    <a:pt x="322" y="874"/>
                  </a:cubicBezTo>
                  <a:cubicBezTo>
                    <a:pt x="326" y="890"/>
                    <a:pt x="326" y="890"/>
                    <a:pt x="326" y="890"/>
                  </a:cubicBezTo>
                  <a:cubicBezTo>
                    <a:pt x="358" y="882"/>
                    <a:pt x="358" y="882"/>
                    <a:pt x="358" y="882"/>
                  </a:cubicBezTo>
                  <a:cubicBezTo>
                    <a:pt x="390" y="810"/>
                    <a:pt x="390" y="810"/>
                    <a:pt x="390" y="810"/>
                  </a:cubicBezTo>
                  <a:cubicBezTo>
                    <a:pt x="426" y="794"/>
                    <a:pt x="426" y="794"/>
                    <a:pt x="426" y="794"/>
                  </a:cubicBezTo>
                  <a:cubicBezTo>
                    <a:pt x="426" y="754"/>
                    <a:pt x="426" y="754"/>
                    <a:pt x="426" y="754"/>
                  </a:cubicBezTo>
                  <a:cubicBezTo>
                    <a:pt x="434" y="718"/>
                    <a:pt x="434" y="718"/>
                    <a:pt x="434" y="718"/>
                  </a:cubicBezTo>
                  <a:cubicBezTo>
                    <a:pt x="398" y="690"/>
                    <a:pt x="398" y="690"/>
                    <a:pt x="398" y="690"/>
                  </a:cubicBezTo>
                  <a:cubicBezTo>
                    <a:pt x="394" y="658"/>
                    <a:pt x="394" y="658"/>
                    <a:pt x="394" y="658"/>
                  </a:cubicBezTo>
                  <a:cubicBezTo>
                    <a:pt x="378" y="658"/>
                    <a:pt x="378" y="658"/>
                    <a:pt x="378" y="658"/>
                  </a:cubicBezTo>
                  <a:cubicBezTo>
                    <a:pt x="378" y="558"/>
                    <a:pt x="378" y="558"/>
                    <a:pt x="378" y="558"/>
                  </a:cubicBezTo>
                  <a:cubicBezTo>
                    <a:pt x="334" y="538"/>
                    <a:pt x="334" y="538"/>
                    <a:pt x="334" y="538"/>
                  </a:cubicBezTo>
                  <a:cubicBezTo>
                    <a:pt x="330" y="490"/>
                    <a:pt x="330" y="490"/>
                    <a:pt x="330" y="490"/>
                  </a:cubicBezTo>
                  <a:cubicBezTo>
                    <a:pt x="362" y="434"/>
                    <a:pt x="362" y="434"/>
                    <a:pt x="362" y="434"/>
                  </a:cubicBezTo>
                  <a:cubicBezTo>
                    <a:pt x="358" y="422"/>
                    <a:pt x="358" y="422"/>
                    <a:pt x="358" y="422"/>
                  </a:cubicBezTo>
                  <a:cubicBezTo>
                    <a:pt x="278" y="438"/>
                    <a:pt x="278" y="438"/>
                    <a:pt x="278" y="438"/>
                  </a:cubicBezTo>
                  <a:cubicBezTo>
                    <a:pt x="282" y="410"/>
                    <a:pt x="282" y="410"/>
                    <a:pt x="282" y="410"/>
                  </a:cubicBezTo>
                  <a:cubicBezTo>
                    <a:pt x="298" y="382"/>
                    <a:pt x="298" y="382"/>
                    <a:pt x="298" y="382"/>
                  </a:cubicBezTo>
                  <a:cubicBezTo>
                    <a:pt x="278" y="358"/>
                    <a:pt x="278" y="358"/>
                    <a:pt x="278" y="358"/>
                  </a:cubicBezTo>
                  <a:cubicBezTo>
                    <a:pt x="278" y="322"/>
                    <a:pt x="278" y="322"/>
                    <a:pt x="278" y="322"/>
                  </a:cubicBezTo>
                  <a:cubicBezTo>
                    <a:pt x="290" y="310"/>
                    <a:pt x="290" y="310"/>
                    <a:pt x="290" y="310"/>
                  </a:cubicBezTo>
                  <a:cubicBezTo>
                    <a:pt x="242" y="250"/>
                    <a:pt x="242" y="250"/>
                    <a:pt x="242" y="250"/>
                  </a:cubicBezTo>
                  <a:cubicBezTo>
                    <a:pt x="250" y="198"/>
                    <a:pt x="250" y="198"/>
                    <a:pt x="250" y="198"/>
                  </a:cubicBezTo>
                  <a:cubicBezTo>
                    <a:pt x="214" y="146"/>
                    <a:pt x="214" y="146"/>
                    <a:pt x="214" y="146"/>
                  </a:cubicBezTo>
                  <a:cubicBezTo>
                    <a:pt x="242" y="106"/>
                    <a:pt x="242" y="106"/>
                    <a:pt x="242" y="106"/>
                  </a:cubicBezTo>
                  <a:cubicBezTo>
                    <a:pt x="234" y="78"/>
                    <a:pt x="234" y="78"/>
                    <a:pt x="234" y="78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81" y="47"/>
                    <a:pt x="281" y="47"/>
                    <a:pt x="281" y="47"/>
                  </a:cubicBezTo>
                  <a:cubicBezTo>
                    <a:pt x="302" y="68"/>
                    <a:pt x="302" y="68"/>
                    <a:pt x="302" y="68"/>
                  </a:cubicBezTo>
                  <a:cubicBezTo>
                    <a:pt x="354" y="62"/>
                    <a:pt x="354" y="62"/>
                    <a:pt x="354" y="62"/>
                  </a:cubicBezTo>
                  <a:cubicBezTo>
                    <a:pt x="396" y="52"/>
                    <a:pt x="396" y="52"/>
                    <a:pt x="396" y="52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432" y="0"/>
                    <a:pt x="432" y="0"/>
                    <a:pt x="432" y="0"/>
                  </a:cubicBezTo>
                  <a:cubicBezTo>
                    <a:pt x="474" y="36"/>
                    <a:pt x="474" y="36"/>
                    <a:pt x="474" y="36"/>
                  </a:cubicBezTo>
                  <a:cubicBezTo>
                    <a:pt x="511" y="26"/>
                    <a:pt x="511" y="26"/>
                    <a:pt x="511" y="26"/>
                  </a:cubicBezTo>
                  <a:cubicBezTo>
                    <a:pt x="584" y="16"/>
                    <a:pt x="584" y="16"/>
                    <a:pt x="584" y="16"/>
                  </a:cubicBezTo>
                  <a:cubicBezTo>
                    <a:pt x="625" y="26"/>
                    <a:pt x="625" y="26"/>
                    <a:pt x="625" y="26"/>
                  </a:cubicBezTo>
                  <a:cubicBezTo>
                    <a:pt x="646" y="10"/>
                    <a:pt x="646" y="10"/>
                    <a:pt x="646" y="10"/>
                  </a:cubicBezTo>
                  <a:cubicBezTo>
                    <a:pt x="703" y="6"/>
                    <a:pt x="703" y="6"/>
                    <a:pt x="703" y="6"/>
                  </a:cubicBezTo>
                  <a:cubicBezTo>
                    <a:pt x="730" y="234"/>
                    <a:pt x="730" y="234"/>
                    <a:pt x="730" y="234"/>
                  </a:cubicBezTo>
                  <a:cubicBezTo>
                    <a:pt x="730" y="354"/>
                    <a:pt x="730" y="354"/>
                    <a:pt x="730" y="354"/>
                  </a:cubicBezTo>
                  <a:lnTo>
                    <a:pt x="758" y="39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7" name="ตาก">
              <a:extLst>
                <a:ext uri="{FF2B5EF4-FFF2-40B4-BE49-F238E27FC236}">
                  <a16:creationId xmlns:a16="http://schemas.microsoft.com/office/drawing/2014/main" id="{9FC3A502-E773-4FFB-BBB1-1DED4E0E0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1271" y="1984626"/>
              <a:ext cx="630955" cy="1020500"/>
            </a:xfrm>
            <a:custGeom>
              <a:avLst/>
              <a:gdLst>
                <a:gd name="T0" fmla="*/ 1513 w 1539"/>
                <a:gd name="T1" fmla="*/ 913 h 2499"/>
                <a:gd name="T2" fmla="*/ 1388 w 1539"/>
                <a:gd name="T3" fmla="*/ 965 h 2499"/>
                <a:gd name="T4" fmla="*/ 1325 w 1539"/>
                <a:gd name="T5" fmla="*/ 1132 h 2499"/>
                <a:gd name="T6" fmla="*/ 1211 w 1539"/>
                <a:gd name="T7" fmla="*/ 1283 h 2499"/>
                <a:gd name="T8" fmla="*/ 1101 w 1539"/>
                <a:gd name="T9" fmla="*/ 1273 h 2499"/>
                <a:gd name="T10" fmla="*/ 1122 w 1539"/>
                <a:gd name="T11" fmla="*/ 1362 h 2499"/>
                <a:gd name="T12" fmla="*/ 1179 w 1539"/>
                <a:gd name="T13" fmla="*/ 1523 h 2499"/>
                <a:gd name="T14" fmla="*/ 1211 w 1539"/>
                <a:gd name="T15" fmla="*/ 1659 h 2499"/>
                <a:gd name="T16" fmla="*/ 1188 w 1539"/>
                <a:gd name="T17" fmla="*/ 1806 h 2499"/>
                <a:gd name="T18" fmla="*/ 1231 w 1539"/>
                <a:gd name="T19" fmla="*/ 1904 h 2499"/>
                <a:gd name="T20" fmla="*/ 1200 w 1539"/>
                <a:gd name="T21" fmla="*/ 2081 h 2499"/>
                <a:gd name="T22" fmla="*/ 1179 w 1539"/>
                <a:gd name="T23" fmla="*/ 2175 h 2499"/>
                <a:gd name="T24" fmla="*/ 1143 w 1539"/>
                <a:gd name="T25" fmla="*/ 2316 h 2499"/>
                <a:gd name="T26" fmla="*/ 1112 w 1539"/>
                <a:gd name="T27" fmla="*/ 2499 h 2499"/>
                <a:gd name="T28" fmla="*/ 1002 w 1539"/>
                <a:gd name="T29" fmla="*/ 2353 h 2499"/>
                <a:gd name="T30" fmla="*/ 894 w 1539"/>
                <a:gd name="T31" fmla="*/ 2198 h 2499"/>
                <a:gd name="T32" fmla="*/ 799 w 1539"/>
                <a:gd name="T33" fmla="*/ 2061 h 2499"/>
                <a:gd name="T34" fmla="*/ 715 w 1539"/>
                <a:gd name="T35" fmla="*/ 2029 h 2499"/>
                <a:gd name="T36" fmla="*/ 764 w 1539"/>
                <a:gd name="T37" fmla="*/ 1827 h 2499"/>
                <a:gd name="T38" fmla="*/ 760 w 1539"/>
                <a:gd name="T39" fmla="*/ 1735 h 2499"/>
                <a:gd name="T40" fmla="*/ 768 w 1539"/>
                <a:gd name="T41" fmla="*/ 1683 h 2499"/>
                <a:gd name="T42" fmla="*/ 808 w 1539"/>
                <a:gd name="T43" fmla="*/ 1615 h 2499"/>
                <a:gd name="T44" fmla="*/ 936 w 1539"/>
                <a:gd name="T45" fmla="*/ 1623 h 2499"/>
                <a:gd name="T46" fmla="*/ 1028 w 1539"/>
                <a:gd name="T47" fmla="*/ 1479 h 2499"/>
                <a:gd name="T48" fmla="*/ 1028 w 1539"/>
                <a:gd name="T49" fmla="*/ 1399 h 2499"/>
                <a:gd name="T50" fmla="*/ 948 w 1539"/>
                <a:gd name="T51" fmla="*/ 1331 h 2499"/>
                <a:gd name="T52" fmla="*/ 848 w 1539"/>
                <a:gd name="T53" fmla="*/ 1471 h 2499"/>
                <a:gd name="T54" fmla="*/ 792 w 1539"/>
                <a:gd name="T55" fmla="*/ 1387 h 2499"/>
                <a:gd name="T56" fmla="*/ 804 w 1539"/>
                <a:gd name="T57" fmla="*/ 1295 h 2499"/>
                <a:gd name="T58" fmla="*/ 708 w 1539"/>
                <a:gd name="T59" fmla="*/ 1127 h 2499"/>
                <a:gd name="T60" fmla="*/ 636 w 1539"/>
                <a:gd name="T61" fmla="*/ 1059 h 2499"/>
                <a:gd name="T62" fmla="*/ 660 w 1539"/>
                <a:gd name="T63" fmla="*/ 939 h 2499"/>
                <a:gd name="T64" fmla="*/ 648 w 1539"/>
                <a:gd name="T65" fmla="*/ 839 h 2499"/>
                <a:gd name="T66" fmla="*/ 524 w 1539"/>
                <a:gd name="T67" fmla="*/ 751 h 2499"/>
                <a:gd name="T68" fmla="*/ 324 w 1539"/>
                <a:gd name="T69" fmla="*/ 507 h 2499"/>
                <a:gd name="T70" fmla="*/ 264 w 1539"/>
                <a:gd name="T71" fmla="*/ 403 h 2499"/>
                <a:gd name="T72" fmla="*/ 192 w 1539"/>
                <a:gd name="T73" fmla="*/ 323 h 2499"/>
                <a:gd name="T74" fmla="*/ 16 w 1539"/>
                <a:gd name="T75" fmla="*/ 131 h 2499"/>
                <a:gd name="T76" fmla="*/ 21 w 1539"/>
                <a:gd name="T77" fmla="*/ 63 h 2499"/>
                <a:gd name="T78" fmla="*/ 141 w 1539"/>
                <a:gd name="T79" fmla="*/ 37 h 2499"/>
                <a:gd name="T80" fmla="*/ 230 w 1539"/>
                <a:gd name="T81" fmla="*/ 73 h 2499"/>
                <a:gd name="T82" fmla="*/ 298 w 1539"/>
                <a:gd name="T83" fmla="*/ 209 h 2499"/>
                <a:gd name="T84" fmla="*/ 444 w 1539"/>
                <a:gd name="T85" fmla="*/ 272 h 2499"/>
                <a:gd name="T86" fmla="*/ 512 w 1539"/>
                <a:gd name="T87" fmla="*/ 402 h 2499"/>
                <a:gd name="T88" fmla="*/ 512 w 1539"/>
                <a:gd name="T89" fmla="*/ 459 h 2499"/>
                <a:gd name="T90" fmla="*/ 553 w 1539"/>
                <a:gd name="T91" fmla="*/ 564 h 2499"/>
                <a:gd name="T92" fmla="*/ 710 w 1539"/>
                <a:gd name="T93" fmla="*/ 532 h 2499"/>
                <a:gd name="T94" fmla="*/ 715 w 1539"/>
                <a:gd name="T95" fmla="*/ 402 h 2499"/>
                <a:gd name="T96" fmla="*/ 694 w 1539"/>
                <a:gd name="T97" fmla="*/ 199 h 2499"/>
                <a:gd name="T98" fmla="*/ 694 w 1539"/>
                <a:gd name="T99" fmla="*/ 42 h 2499"/>
                <a:gd name="T100" fmla="*/ 772 w 1539"/>
                <a:gd name="T101" fmla="*/ 73 h 2499"/>
                <a:gd name="T102" fmla="*/ 830 w 1539"/>
                <a:gd name="T103" fmla="*/ 58 h 2499"/>
                <a:gd name="T104" fmla="*/ 882 w 1539"/>
                <a:gd name="T105" fmla="*/ 141 h 2499"/>
                <a:gd name="T106" fmla="*/ 830 w 1539"/>
                <a:gd name="T107" fmla="*/ 183 h 2499"/>
                <a:gd name="T108" fmla="*/ 830 w 1539"/>
                <a:gd name="T109" fmla="*/ 386 h 2499"/>
                <a:gd name="T110" fmla="*/ 1002 w 1539"/>
                <a:gd name="T111" fmla="*/ 345 h 2499"/>
                <a:gd name="T112" fmla="*/ 1085 w 1539"/>
                <a:gd name="T113" fmla="*/ 360 h 2499"/>
                <a:gd name="T114" fmla="*/ 1231 w 1539"/>
                <a:gd name="T115" fmla="*/ 480 h 2499"/>
                <a:gd name="T116" fmla="*/ 1341 w 1539"/>
                <a:gd name="T117" fmla="*/ 423 h 2499"/>
                <a:gd name="T118" fmla="*/ 1392 w 1539"/>
                <a:gd name="T119" fmla="*/ 550 h 2499"/>
                <a:gd name="T120" fmla="*/ 1430 w 1539"/>
                <a:gd name="T121" fmla="*/ 710 h 2499"/>
                <a:gd name="T122" fmla="*/ 1492 w 1539"/>
                <a:gd name="T123" fmla="*/ 814 h 2499"/>
                <a:gd name="T124" fmla="*/ 1539 w 1539"/>
                <a:gd name="T125" fmla="*/ 871 h 2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39" h="2499">
                  <a:moveTo>
                    <a:pt x="1539" y="871"/>
                  </a:moveTo>
                  <a:cubicBezTo>
                    <a:pt x="1536" y="876"/>
                    <a:pt x="1536" y="876"/>
                    <a:pt x="1536" y="876"/>
                  </a:cubicBezTo>
                  <a:cubicBezTo>
                    <a:pt x="1513" y="913"/>
                    <a:pt x="1513" y="913"/>
                    <a:pt x="1513" y="913"/>
                  </a:cubicBezTo>
                  <a:cubicBezTo>
                    <a:pt x="1451" y="913"/>
                    <a:pt x="1451" y="913"/>
                    <a:pt x="1451" y="913"/>
                  </a:cubicBezTo>
                  <a:cubicBezTo>
                    <a:pt x="1445" y="965"/>
                    <a:pt x="1445" y="965"/>
                    <a:pt x="1445" y="965"/>
                  </a:cubicBezTo>
                  <a:cubicBezTo>
                    <a:pt x="1388" y="965"/>
                    <a:pt x="1388" y="965"/>
                    <a:pt x="1388" y="965"/>
                  </a:cubicBezTo>
                  <a:cubicBezTo>
                    <a:pt x="1367" y="997"/>
                    <a:pt x="1367" y="997"/>
                    <a:pt x="1367" y="997"/>
                  </a:cubicBezTo>
                  <a:cubicBezTo>
                    <a:pt x="1378" y="1033"/>
                    <a:pt x="1378" y="1033"/>
                    <a:pt x="1378" y="1033"/>
                  </a:cubicBezTo>
                  <a:cubicBezTo>
                    <a:pt x="1325" y="1132"/>
                    <a:pt x="1325" y="1132"/>
                    <a:pt x="1325" y="1132"/>
                  </a:cubicBezTo>
                  <a:cubicBezTo>
                    <a:pt x="1325" y="1221"/>
                    <a:pt x="1325" y="1221"/>
                    <a:pt x="1325" y="1221"/>
                  </a:cubicBezTo>
                  <a:cubicBezTo>
                    <a:pt x="1284" y="1221"/>
                    <a:pt x="1284" y="1221"/>
                    <a:pt x="1284" y="1221"/>
                  </a:cubicBezTo>
                  <a:cubicBezTo>
                    <a:pt x="1211" y="1283"/>
                    <a:pt x="1211" y="1283"/>
                    <a:pt x="1211" y="1283"/>
                  </a:cubicBezTo>
                  <a:cubicBezTo>
                    <a:pt x="1143" y="1283"/>
                    <a:pt x="1143" y="1283"/>
                    <a:pt x="1143" y="1283"/>
                  </a:cubicBezTo>
                  <a:cubicBezTo>
                    <a:pt x="1117" y="1263"/>
                    <a:pt x="1117" y="1263"/>
                    <a:pt x="1117" y="1263"/>
                  </a:cubicBezTo>
                  <a:cubicBezTo>
                    <a:pt x="1101" y="1273"/>
                    <a:pt x="1101" y="1273"/>
                    <a:pt x="1101" y="1273"/>
                  </a:cubicBezTo>
                  <a:cubicBezTo>
                    <a:pt x="1101" y="1294"/>
                    <a:pt x="1101" y="1294"/>
                    <a:pt x="1101" y="1294"/>
                  </a:cubicBezTo>
                  <a:cubicBezTo>
                    <a:pt x="1127" y="1325"/>
                    <a:pt x="1127" y="1325"/>
                    <a:pt x="1127" y="1325"/>
                  </a:cubicBezTo>
                  <a:cubicBezTo>
                    <a:pt x="1127" y="1325"/>
                    <a:pt x="1122" y="1356"/>
                    <a:pt x="1122" y="1362"/>
                  </a:cubicBezTo>
                  <a:cubicBezTo>
                    <a:pt x="1122" y="1367"/>
                    <a:pt x="1158" y="1383"/>
                    <a:pt x="1158" y="1383"/>
                  </a:cubicBezTo>
                  <a:cubicBezTo>
                    <a:pt x="1148" y="1471"/>
                    <a:pt x="1148" y="1471"/>
                    <a:pt x="1148" y="1471"/>
                  </a:cubicBezTo>
                  <a:cubicBezTo>
                    <a:pt x="1179" y="1523"/>
                    <a:pt x="1179" y="1523"/>
                    <a:pt x="1179" y="1523"/>
                  </a:cubicBezTo>
                  <a:cubicBezTo>
                    <a:pt x="1148" y="1586"/>
                    <a:pt x="1148" y="1586"/>
                    <a:pt x="1148" y="1586"/>
                  </a:cubicBezTo>
                  <a:cubicBezTo>
                    <a:pt x="1179" y="1596"/>
                    <a:pt x="1179" y="1596"/>
                    <a:pt x="1179" y="1596"/>
                  </a:cubicBezTo>
                  <a:cubicBezTo>
                    <a:pt x="1211" y="1659"/>
                    <a:pt x="1211" y="1659"/>
                    <a:pt x="1211" y="1659"/>
                  </a:cubicBezTo>
                  <a:cubicBezTo>
                    <a:pt x="1211" y="1659"/>
                    <a:pt x="1174" y="1742"/>
                    <a:pt x="1174" y="1748"/>
                  </a:cubicBezTo>
                  <a:cubicBezTo>
                    <a:pt x="1174" y="1753"/>
                    <a:pt x="1190" y="1784"/>
                    <a:pt x="1190" y="1784"/>
                  </a:cubicBezTo>
                  <a:cubicBezTo>
                    <a:pt x="1188" y="1806"/>
                    <a:pt x="1188" y="1806"/>
                    <a:pt x="1188" y="1806"/>
                  </a:cubicBezTo>
                  <a:cubicBezTo>
                    <a:pt x="1185" y="1858"/>
                    <a:pt x="1185" y="1858"/>
                    <a:pt x="1185" y="1858"/>
                  </a:cubicBezTo>
                  <a:cubicBezTo>
                    <a:pt x="1185" y="1862"/>
                    <a:pt x="1185" y="1862"/>
                    <a:pt x="1185" y="1862"/>
                  </a:cubicBezTo>
                  <a:cubicBezTo>
                    <a:pt x="1231" y="1904"/>
                    <a:pt x="1231" y="1904"/>
                    <a:pt x="1231" y="1904"/>
                  </a:cubicBezTo>
                  <a:cubicBezTo>
                    <a:pt x="1231" y="1977"/>
                    <a:pt x="1231" y="1977"/>
                    <a:pt x="1231" y="1977"/>
                  </a:cubicBezTo>
                  <a:cubicBezTo>
                    <a:pt x="1200" y="2008"/>
                    <a:pt x="1200" y="2008"/>
                    <a:pt x="1200" y="2008"/>
                  </a:cubicBezTo>
                  <a:cubicBezTo>
                    <a:pt x="1200" y="2081"/>
                    <a:pt x="1200" y="2081"/>
                    <a:pt x="1200" y="2081"/>
                  </a:cubicBezTo>
                  <a:cubicBezTo>
                    <a:pt x="1153" y="2107"/>
                    <a:pt x="1153" y="2107"/>
                    <a:pt x="1153" y="2107"/>
                  </a:cubicBezTo>
                  <a:cubicBezTo>
                    <a:pt x="1158" y="2139"/>
                    <a:pt x="1158" y="2139"/>
                    <a:pt x="1158" y="2139"/>
                  </a:cubicBezTo>
                  <a:cubicBezTo>
                    <a:pt x="1179" y="2175"/>
                    <a:pt x="1179" y="2175"/>
                    <a:pt x="1179" y="2175"/>
                  </a:cubicBezTo>
                  <a:cubicBezTo>
                    <a:pt x="1158" y="2207"/>
                    <a:pt x="1158" y="2207"/>
                    <a:pt x="1158" y="2207"/>
                  </a:cubicBezTo>
                  <a:cubicBezTo>
                    <a:pt x="1169" y="2274"/>
                    <a:pt x="1169" y="2274"/>
                    <a:pt x="1169" y="2274"/>
                  </a:cubicBezTo>
                  <a:cubicBezTo>
                    <a:pt x="1143" y="2316"/>
                    <a:pt x="1143" y="2316"/>
                    <a:pt x="1143" y="2316"/>
                  </a:cubicBezTo>
                  <a:cubicBezTo>
                    <a:pt x="1148" y="2363"/>
                    <a:pt x="1148" y="2363"/>
                    <a:pt x="1148" y="2363"/>
                  </a:cubicBezTo>
                  <a:cubicBezTo>
                    <a:pt x="1122" y="2400"/>
                    <a:pt x="1122" y="2400"/>
                    <a:pt x="1122" y="2400"/>
                  </a:cubicBezTo>
                  <a:cubicBezTo>
                    <a:pt x="1112" y="2499"/>
                    <a:pt x="1112" y="2499"/>
                    <a:pt x="1112" y="2499"/>
                  </a:cubicBezTo>
                  <a:cubicBezTo>
                    <a:pt x="1065" y="2410"/>
                    <a:pt x="1065" y="2410"/>
                    <a:pt x="1065" y="2410"/>
                  </a:cubicBezTo>
                  <a:cubicBezTo>
                    <a:pt x="1012" y="2394"/>
                    <a:pt x="1012" y="2394"/>
                    <a:pt x="1012" y="2394"/>
                  </a:cubicBezTo>
                  <a:cubicBezTo>
                    <a:pt x="1002" y="2353"/>
                    <a:pt x="1002" y="2353"/>
                    <a:pt x="1002" y="2353"/>
                  </a:cubicBezTo>
                  <a:cubicBezTo>
                    <a:pt x="898" y="2243"/>
                    <a:pt x="898" y="2243"/>
                    <a:pt x="898" y="2243"/>
                  </a:cubicBezTo>
                  <a:cubicBezTo>
                    <a:pt x="898" y="2201"/>
                    <a:pt x="898" y="2201"/>
                    <a:pt x="898" y="2201"/>
                  </a:cubicBezTo>
                  <a:cubicBezTo>
                    <a:pt x="898" y="2200"/>
                    <a:pt x="896" y="2199"/>
                    <a:pt x="894" y="2198"/>
                  </a:cubicBezTo>
                  <a:cubicBezTo>
                    <a:pt x="885" y="2190"/>
                    <a:pt x="856" y="2175"/>
                    <a:pt x="856" y="2175"/>
                  </a:cubicBezTo>
                  <a:cubicBezTo>
                    <a:pt x="861" y="2149"/>
                    <a:pt x="861" y="2149"/>
                    <a:pt x="861" y="2149"/>
                  </a:cubicBezTo>
                  <a:cubicBezTo>
                    <a:pt x="799" y="2061"/>
                    <a:pt x="799" y="2061"/>
                    <a:pt x="799" y="2061"/>
                  </a:cubicBezTo>
                  <a:cubicBezTo>
                    <a:pt x="762" y="2061"/>
                    <a:pt x="762" y="2061"/>
                    <a:pt x="762" y="2061"/>
                  </a:cubicBezTo>
                  <a:cubicBezTo>
                    <a:pt x="741" y="2034"/>
                    <a:pt x="741" y="2034"/>
                    <a:pt x="741" y="2034"/>
                  </a:cubicBezTo>
                  <a:cubicBezTo>
                    <a:pt x="715" y="2029"/>
                    <a:pt x="715" y="2029"/>
                    <a:pt x="715" y="2029"/>
                  </a:cubicBezTo>
                  <a:cubicBezTo>
                    <a:pt x="708" y="1991"/>
                    <a:pt x="708" y="1991"/>
                    <a:pt x="708" y="1991"/>
                  </a:cubicBezTo>
                  <a:cubicBezTo>
                    <a:pt x="711" y="1983"/>
                    <a:pt x="711" y="1983"/>
                    <a:pt x="711" y="1983"/>
                  </a:cubicBezTo>
                  <a:cubicBezTo>
                    <a:pt x="764" y="1827"/>
                    <a:pt x="764" y="1827"/>
                    <a:pt x="764" y="1827"/>
                  </a:cubicBezTo>
                  <a:cubicBezTo>
                    <a:pt x="744" y="1827"/>
                    <a:pt x="744" y="1827"/>
                    <a:pt x="744" y="1827"/>
                  </a:cubicBezTo>
                  <a:cubicBezTo>
                    <a:pt x="736" y="1787"/>
                    <a:pt x="736" y="1787"/>
                    <a:pt x="736" y="1787"/>
                  </a:cubicBezTo>
                  <a:cubicBezTo>
                    <a:pt x="760" y="1735"/>
                    <a:pt x="760" y="1735"/>
                    <a:pt x="760" y="1735"/>
                  </a:cubicBezTo>
                  <a:cubicBezTo>
                    <a:pt x="716" y="1679"/>
                    <a:pt x="716" y="1679"/>
                    <a:pt x="716" y="1679"/>
                  </a:cubicBezTo>
                  <a:cubicBezTo>
                    <a:pt x="740" y="1647"/>
                    <a:pt x="740" y="1647"/>
                    <a:pt x="740" y="1647"/>
                  </a:cubicBezTo>
                  <a:cubicBezTo>
                    <a:pt x="768" y="1683"/>
                    <a:pt x="768" y="1683"/>
                    <a:pt x="768" y="1683"/>
                  </a:cubicBezTo>
                  <a:cubicBezTo>
                    <a:pt x="776" y="1659"/>
                    <a:pt x="776" y="1659"/>
                    <a:pt x="776" y="1659"/>
                  </a:cubicBezTo>
                  <a:cubicBezTo>
                    <a:pt x="808" y="1655"/>
                    <a:pt x="808" y="1655"/>
                    <a:pt x="808" y="1655"/>
                  </a:cubicBezTo>
                  <a:cubicBezTo>
                    <a:pt x="808" y="1615"/>
                    <a:pt x="808" y="1615"/>
                    <a:pt x="808" y="1615"/>
                  </a:cubicBezTo>
                  <a:cubicBezTo>
                    <a:pt x="840" y="1591"/>
                    <a:pt x="840" y="1591"/>
                    <a:pt x="840" y="1591"/>
                  </a:cubicBezTo>
                  <a:cubicBezTo>
                    <a:pt x="920" y="1599"/>
                    <a:pt x="920" y="1599"/>
                    <a:pt x="920" y="1599"/>
                  </a:cubicBezTo>
                  <a:cubicBezTo>
                    <a:pt x="936" y="1623"/>
                    <a:pt x="936" y="1623"/>
                    <a:pt x="936" y="1623"/>
                  </a:cubicBezTo>
                  <a:cubicBezTo>
                    <a:pt x="972" y="1595"/>
                    <a:pt x="972" y="1595"/>
                    <a:pt x="972" y="1595"/>
                  </a:cubicBezTo>
                  <a:cubicBezTo>
                    <a:pt x="976" y="1507"/>
                    <a:pt x="976" y="1507"/>
                    <a:pt x="976" y="1507"/>
                  </a:cubicBezTo>
                  <a:cubicBezTo>
                    <a:pt x="1028" y="1479"/>
                    <a:pt x="1028" y="1479"/>
                    <a:pt x="1028" y="1479"/>
                  </a:cubicBezTo>
                  <a:cubicBezTo>
                    <a:pt x="1032" y="1435"/>
                    <a:pt x="1032" y="1435"/>
                    <a:pt x="1032" y="1435"/>
                  </a:cubicBezTo>
                  <a:cubicBezTo>
                    <a:pt x="1052" y="1423"/>
                    <a:pt x="1052" y="1423"/>
                    <a:pt x="1052" y="1423"/>
                  </a:cubicBezTo>
                  <a:cubicBezTo>
                    <a:pt x="1028" y="1399"/>
                    <a:pt x="1028" y="1399"/>
                    <a:pt x="1028" y="1399"/>
                  </a:cubicBezTo>
                  <a:cubicBezTo>
                    <a:pt x="1036" y="1363"/>
                    <a:pt x="1036" y="1363"/>
                    <a:pt x="1036" y="1363"/>
                  </a:cubicBezTo>
                  <a:cubicBezTo>
                    <a:pt x="1000" y="1327"/>
                    <a:pt x="1000" y="1327"/>
                    <a:pt x="1000" y="1327"/>
                  </a:cubicBezTo>
                  <a:cubicBezTo>
                    <a:pt x="948" y="1331"/>
                    <a:pt x="948" y="1331"/>
                    <a:pt x="948" y="1331"/>
                  </a:cubicBezTo>
                  <a:cubicBezTo>
                    <a:pt x="912" y="1399"/>
                    <a:pt x="912" y="1399"/>
                    <a:pt x="912" y="1399"/>
                  </a:cubicBezTo>
                  <a:cubicBezTo>
                    <a:pt x="876" y="1395"/>
                    <a:pt x="876" y="1395"/>
                    <a:pt x="876" y="1395"/>
                  </a:cubicBezTo>
                  <a:cubicBezTo>
                    <a:pt x="848" y="1471"/>
                    <a:pt x="848" y="1471"/>
                    <a:pt x="848" y="1471"/>
                  </a:cubicBezTo>
                  <a:cubicBezTo>
                    <a:pt x="820" y="1467"/>
                    <a:pt x="820" y="1467"/>
                    <a:pt x="820" y="1467"/>
                  </a:cubicBezTo>
                  <a:cubicBezTo>
                    <a:pt x="808" y="1395"/>
                    <a:pt x="808" y="1395"/>
                    <a:pt x="808" y="1395"/>
                  </a:cubicBezTo>
                  <a:cubicBezTo>
                    <a:pt x="792" y="1387"/>
                    <a:pt x="792" y="1387"/>
                    <a:pt x="792" y="1387"/>
                  </a:cubicBezTo>
                  <a:cubicBezTo>
                    <a:pt x="804" y="1347"/>
                    <a:pt x="804" y="1347"/>
                    <a:pt x="804" y="1347"/>
                  </a:cubicBezTo>
                  <a:cubicBezTo>
                    <a:pt x="780" y="1339"/>
                    <a:pt x="780" y="1339"/>
                    <a:pt x="780" y="1339"/>
                  </a:cubicBezTo>
                  <a:cubicBezTo>
                    <a:pt x="804" y="1295"/>
                    <a:pt x="804" y="1295"/>
                    <a:pt x="804" y="1295"/>
                  </a:cubicBezTo>
                  <a:cubicBezTo>
                    <a:pt x="732" y="1207"/>
                    <a:pt x="732" y="1207"/>
                    <a:pt x="732" y="1207"/>
                  </a:cubicBezTo>
                  <a:cubicBezTo>
                    <a:pt x="740" y="1171"/>
                    <a:pt x="740" y="1171"/>
                    <a:pt x="740" y="1171"/>
                  </a:cubicBezTo>
                  <a:cubicBezTo>
                    <a:pt x="708" y="1127"/>
                    <a:pt x="708" y="1127"/>
                    <a:pt x="708" y="1127"/>
                  </a:cubicBezTo>
                  <a:cubicBezTo>
                    <a:pt x="672" y="1127"/>
                    <a:pt x="672" y="1127"/>
                    <a:pt x="672" y="1127"/>
                  </a:cubicBezTo>
                  <a:cubicBezTo>
                    <a:pt x="676" y="1083"/>
                    <a:pt x="676" y="1083"/>
                    <a:pt x="676" y="1083"/>
                  </a:cubicBezTo>
                  <a:cubicBezTo>
                    <a:pt x="636" y="1059"/>
                    <a:pt x="636" y="1059"/>
                    <a:pt x="636" y="1059"/>
                  </a:cubicBezTo>
                  <a:cubicBezTo>
                    <a:pt x="632" y="1023"/>
                    <a:pt x="632" y="1023"/>
                    <a:pt x="632" y="1023"/>
                  </a:cubicBezTo>
                  <a:cubicBezTo>
                    <a:pt x="664" y="983"/>
                    <a:pt x="664" y="983"/>
                    <a:pt x="664" y="983"/>
                  </a:cubicBezTo>
                  <a:cubicBezTo>
                    <a:pt x="660" y="939"/>
                    <a:pt x="660" y="939"/>
                    <a:pt x="660" y="939"/>
                  </a:cubicBezTo>
                  <a:cubicBezTo>
                    <a:pt x="692" y="903"/>
                    <a:pt x="692" y="903"/>
                    <a:pt x="692" y="903"/>
                  </a:cubicBezTo>
                  <a:cubicBezTo>
                    <a:pt x="692" y="871"/>
                    <a:pt x="692" y="871"/>
                    <a:pt x="692" y="871"/>
                  </a:cubicBezTo>
                  <a:cubicBezTo>
                    <a:pt x="648" y="839"/>
                    <a:pt x="648" y="839"/>
                    <a:pt x="648" y="839"/>
                  </a:cubicBezTo>
                  <a:cubicBezTo>
                    <a:pt x="644" y="803"/>
                    <a:pt x="644" y="803"/>
                    <a:pt x="644" y="803"/>
                  </a:cubicBezTo>
                  <a:cubicBezTo>
                    <a:pt x="592" y="751"/>
                    <a:pt x="592" y="751"/>
                    <a:pt x="592" y="751"/>
                  </a:cubicBezTo>
                  <a:cubicBezTo>
                    <a:pt x="524" y="751"/>
                    <a:pt x="524" y="751"/>
                    <a:pt x="524" y="751"/>
                  </a:cubicBezTo>
                  <a:cubicBezTo>
                    <a:pt x="488" y="711"/>
                    <a:pt x="488" y="711"/>
                    <a:pt x="488" y="711"/>
                  </a:cubicBezTo>
                  <a:cubicBezTo>
                    <a:pt x="484" y="663"/>
                    <a:pt x="484" y="663"/>
                    <a:pt x="484" y="663"/>
                  </a:cubicBezTo>
                  <a:cubicBezTo>
                    <a:pt x="324" y="507"/>
                    <a:pt x="324" y="507"/>
                    <a:pt x="324" y="507"/>
                  </a:cubicBezTo>
                  <a:cubicBezTo>
                    <a:pt x="324" y="439"/>
                    <a:pt x="324" y="439"/>
                    <a:pt x="324" y="439"/>
                  </a:cubicBezTo>
                  <a:cubicBezTo>
                    <a:pt x="300" y="439"/>
                    <a:pt x="300" y="439"/>
                    <a:pt x="300" y="439"/>
                  </a:cubicBezTo>
                  <a:cubicBezTo>
                    <a:pt x="264" y="403"/>
                    <a:pt x="264" y="403"/>
                    <a:pt x="264" y="403"/>
                  </a:cubicBezTo>
                  <a:cubicBezTo>
                    <a:pt x="268" y="379"/>
                    <a:pt x="268" y="379"/>
                    <a:pt x="268" y="379"/>
                  </a:cubicBezTo>
                  <a:cubicBezTo>
                    <a:pt x="216" y="323"/>
                    <a:pt x="216" y="323"/>
                    <a:pt x="216" y="323"/>
                  </a:cubicBezTo>
                  <a:cubicBezTo>
                    <a:pt x="192" y="323"/>
                    <a:pt x="192" y="323"/>
                    <a:pt x="192" y="323"/>
                  </a:cubicBezTo>
                  <a:cubicBezTo>
                    <a:pt x="148" y="287"/>
                    <a:pt x="148" y="287"/>
                    <a:pt x="148" y="287"/>
                  </a:cubicBezTo>
                  <a:cubicBezTo>
                    <a:pt x="144" y="259"/>
                    <a:pt x="144" y="259"/>
                    <a:pt x="144" y="259"/>
                  </a:cubicBezTo>
                  <a:cubicBezTo>
                    <a:pt x="16" y="131"/>
                    <a:pt x="16" y="131"/>
                    <a:pt x="16" y="131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115" y="63"/>
                    <a:pt x="115" y="63"/>
                    <a:pt x="115" y="63"/>
                  </a:cubicBezTo>
                  <a:cubicBezTo>
                    <a:pt x="141" y="37"/>
                    <a:pt x="141" y="37"/>
                    <a:pt x="141" y="37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230" y="73"/>
                    <a:pt x="230" y="73"/>
                    <a:pt x="230" y="73"/>
                  </a:cubicBezTo>
                  <a:cubicBezTo>
                    <a:pt x="230" y="73"/>
                    <a:pt x="251" y="157"/>
                    <a:pt x="251" y="162"/>
                  </a:cubicBezTo>
                  <a:cubicBezTo>
                    <a:pt x="251" y="166"/>
                    <a:pt x="281" y="190"/>
                    <a:pt x="302" y="206"/>
                  </a:cubicBezTo>
                  <a:cubicBezTo>
                    <a:pt x="298" y="209"/>
                    <a:pt x="298" y="209"/>
                    <a:pt x="298" y="209"/>
                  </a:cubicBezTo>
                  <a:cubicBezTo>
                    <a:pt x="298" y="209"/>
                    <a:pt x="340" y="287"/>
                    <a:pt x="345" y="292"/>
                  </a:cubicBezTo>
                  <a:cubicBezTo>
                    <a:pt x="350" y="298"/>
                    <a:pt x="402" y="303"/>
                    <a:pt x="407" y="298"/>
                  </a:cubicBezTo>
                  <a:cubicBezTo>
                    <a:pt x="413" y="292"/>
                    <a:pt x="444" y="272"/>
                    <a:pt x="444" y="272"/>
                  </a:cubicBezTo>
                  <a:cubicBezTo>
                    <a:pt x="486" y="272"/>
                    <a:pt x="486" y="272"/>
                    <a:pt x="486" y="272"/>
                  </a:cubicBezTo>
                  <a:cubicBezTo>
                    <a:pt x="501" y="319"/>
                    <a:pt x="501" y="319"/>
                    <a:pt x="501" y="319"/>
                  </a:cubicBezTo>
                  <a:cubicBezTo>
                    <a:pt x="512" y="402"/>
                    <a:pt x="512" y="402"/>
                    <a:pt x="512" y="402"/>
                  </a:cubicBezTo>
                  <a:cubicBezTo>
                    <a:pt x="486" y="412"/>
                    <a:pt x="486" y="412"/>
                    <a:pt x="486" y="412"/>
                  </a:cubicBezTo>
                  <a:cubicBezTo>
                    <a:pt x="486" y="433"/>
                    <a:pt x="486" y="433"/>
                    <a:pt x="486" y="433"/>
                  </a:cubicBezTo>
                  <a:cubicBezTo>
                    <a:pt x="512" y="459"/>
                    <a:pt x="512" y="459"/>
                    <a:pt x="512" y="459"/>
                  </a:cubicBezTo>
                  <a:cubicBezTo>
                    <a:pt x="507" y="512"/>
                    <a:pt x="507" y="512"/>
                    <a:pt x="507" y="512"/>
                  </a:cubicBezTo>
                  <a:cubicBezTo>
                    <a:pt x="543" y="532"/>
                    <a:pt x="543" y="532"/>
                    <a:pt x="543" y="532"/>
                  </a:cubicBezTo>
                  <a:cubicBezTo>
                    <a:pt x="553" y="564"/>
                    <a:pt x="553" y="564"/>
                    <a:pt x="553" y="564"/>
                  </a:cubicBezTo>
                  <a:cubicBezTo>
                    <a:pt x="590" y="569"/>
                    <a:pt x="590" y="569"/>
                    <a:pt x="590" y="569"/>
                  </a:cubicBezTo>
                  <a:cubicBezTo>
                    <a:pt x="626" y="543"/>
                    <a:pt x="626" y="543"/>
                    <a:pt x="626" y="543"/>
                  </a:cubicBezTo>
                  <a:cubicBezTo>
                    <a:pt x="710" y="532"/>
                    <a:pt x="710" y="532"/>
                    <a:pt x="710" y="532"/>
                  </a:cubicBezTo>
                  <a:cubicBezTo>
                    <a:pt x="720" y="485"/>
                    <a:pt x="720" y="485"/>
                    <a:pt x="720" y="485"/>
                  </a:cubicBezTo>
                  <a:cubicBezTo>
                    <a:pt x="699" y="449"/>
                    <a:pt x="699" y="449"/>
                    <a:pt x="699" y="449"/>
                  </a:cubicBezTo>
                  <a:cubicBezTo>
                    <a:pt x="715" y="402"/>
                    <a:pt x="715" y="402"/>
                    <a:pt x="715" y="402"/>
                  </a:cubicBezTo>
                  <a:cubicBezTo>
                    <a:pt x="684" y="350"/>
                    <a:pt x="684" y="350"/>
                    <a:pt x="684" y="350"/>
                  </a:cubicBezTo>
                  <a:cubicBezTo>
                    <a:pt x="699" y="282"/>
                    <a:pt x="699" y="282"/>
                    <a:pt x="699" y="282"/>
                  </a:cubicBezTo>
                  <a:cubicBezTo>
                    <a:pt x="694" y="199"/>
                    <a:pt x="694" y="199"/>
                    <a:pt x="694" y="199"/>
                  </a:cubicBezTo>
                  <a:cubicBezTo>
                    <a:pt x="658" y="58"/>
                    <a:pt x="658" y="58"/>
                    <a:pt x="658" y="58"/>
                  </a:cubicBezTo>
                  <a:cubicBezTo>
                    <a:pt x="673" y="32"/>
                    <a:pt x="673" y="32"/>
                    <a:pt x="673" y="32"/>
                  </a:cubicBezTo>
                  <a:cubicBezTo>
                    <a:pt x="694" y="42"/>
                    <a:pt x="694" y="42"/>
                    <a:pt x="694" y="42"/>
                  </a:cubicBezTo>
                  <a:cubicBezTo>
                    <a:pt x="694" y="42"/>
                    <a:pt x="720" y="63"/>
                    <a:pt x="726" y="63"/>
                  </a:cubicBezTo>
                  <a:cubicBezTo>
                    <a:pt x="731" y="63"/>
                    <a:pt x="746" y="47"/>
                    <a:pt x="746" y="47"/>
                  </a:cubicBezTo>
                  <a:cubicBezTo>
                    <a:pt x="772" y="73"/>
                    <a:pt x="772" y="73"/>
                    <a:pt x="772" y="73"/>
                  </a:cubicBezTo>
                  <a:cubicBezTo>
                    <a:pt x="783" y="47"/>
                    <a:pt x="783" y="47"/>
                    <a:pt x="783" y="47"/>
                  </a:cubicBezTo>
                  <a:cubicBezTo>
                    <a:pt x="809" y="26"/>
                    <a:pt x="809" y="26"/>
                    <a:pt x="809" y="26"/>
                  </a:cubicBezTo>
                  <a:cubicBezTo>
                    <a:pt x="830" y="58"/>
                    <a:pt x="830" y="58"/>
                    <a:pt x="830" y="58"/>
                  </a:cubicBezTo>
                  <a:cubicBezTo>
                    <a:pt x="834" y="58"/>
                    <a:pt x="834" y="58"/>
                    <a:pt x="834" y="58"/>
                  </a:cubicBezTo>
                  <a:cubicBezTo>
                    <a:pt x="830" y="73"/>
                    <a:pt x="830" y="73"/>
                    <a:pt x="830" y="73"/>
                  </a:cubicBezTo>
                  <a:cubicBezTo>
                    <a:pt x="882" y="141"/>
                    <a:pt x="882" y="141"/>
                    <a:pt x="882" y="141"/>
                  </a:cubicBezTo>
                  <a:cubicBezTo>
                    <a:pt x="877" y="167"/>
                    <a:pt x="877" y="167"/>
                    <a:pt x="877" y="167"/>
                  </a:cubicBezTo>
                  <a:cubicBezTo>
                    <a:pt x="846" y="167"/>
                    <a:pt x="846" y="167"/>
                    <a:pt x="846" y="167"/>
                  </a:cubicBezTo>
                  <a:cubicBezTo>
                    <a:pt x="830" y="183"/>
                    <a:pt x="830" y="183"/>
                    <a:pt x="830" y="183"/>
                  </a:cubicBezTo>
                  <a:cubicBezTo>
                    <a:pt x="830" y="246"/>
                    <a:pt x="830" y="246"/>
                    <a:pt x="830" y="246"/>
                  </a:cubicBezTo>
                  <a:cubicBezTo>
                    <a:pt x="846" y="319"/>
                    <a:pt x="846" y="319"/>
                    <a:pt x="846" y="319"/>
                  </a:cubicBezTo>
                  <a:cubicBezTo>
                    <a:pt x="830" y="386"/>
                    <a:pt x="830" y="386"/>
                    <a:pt x="830" y="386"/>
                  </a:cubicBezTo>
                  <a:cubicBezTo>
                    <a:pt x="830" y="386"/>
                    <a:pt x="877" y="371"/>
                    <a:pt x="882" y="365"/>
                  </a:cubicBezTo>
                  <a:cubicBezTo>
                    <a:pt x="887" y="360"/>
                    <a:pt x="960" y="324"/>
                    <a:pt x="960" y="324"/>
                  </a:cubicBezTo>
                  <a:cubicBezTo>
                    <a:pt x="1002" y="345"/>
                    <a:pt x="1002" y="345"/>
                    <a:pt x="1002" y="345"/>
                  </a:cubicBezTo>
                  <a:cubicBezTo>
                    <a:pt x="1034" y="307"/>
                    <a:pt x="1034" y="307"/>
                    <a:pt x="1034" y="307"/>
                  </a:cubicBezTo>
                  <a:cubicBezTo>
                    <a:pt x="1049" y="360"/>
                    <a:pt x="1049" y="360"/>
                    <a:pt x="1049" y="360"/>
                  </a:cubicBezTo>
                  <a:cubicBezTo>
                    <a:pt x="1085" y="360"/>
                    <a:pt x="1085" y="360"/>
                    <a:pt x="1085" y="360"/>
                  </a:cubicBezTo>
                  <a:cubicBezTo>
                    <a:pt x="1174" y="454"/>
                    <a:pt x="1174" y="454"/>
                    <a:pt x="1174" y="454"/>
                  </a:cubicBezTo>
                  <a:cubicBezTo>
                    <a:pt x="1211" y="454"/>
                    <a:pt x="1211" y="454"/>
                    <a:pt x="1211" y="454"/>
                  </a:cubicBezTo>
                  <a:cubicBezTo>
                    <a:pt x="1231" y="480"/>
                    <a:pt x="1231" y="480"/>
                    <a:pt x="1231" y="480"/>
                  </a:cubicBezTo>
                  <a:cubicBezTo>
                    <a:pt x="1268" y="480"/>
                    <a:pt x="1268" y="480"/>
                    <a:pt x="1268" y="480"/>
                  </a:cubicBezTo>
                  <a:cubicBezTo>
                    <a:pt x="1304" y="423"/>
                    <a:pt x="1304" y="423"/>
                    <a:pt x="1304" y="423"/>
                  </a:cubicBezTo>
                  <a:cubicBezTo>
                    <a:pt x="1341" y="423"/>
                    <a:pt x="1341" y="423"/>
                    <a:pt x="1341" y="423"/>
                  </a:cubicBezTo>
                  <a:cubicBezTo>
                    <a:pt x="1341" y="454"/>
                    <a:pt x="1341" y="454"/>
                    <a:pt x="1341" y="454"/>
                  </a:cubicBezTo>
                  <a:cubicBezTo>
                    <a:pt x="1362" y="538"/>
                    <a:pt x="1362" y="538"/>
                    <a:pt x="1362" y="538"/>
                  </a:cubicBezTo>
                  <a:cubicBezTo>
                    <a:pt x="1392" y="550"/>
                    <a:pt x="1392" y="550"/>
                    <a:pt x="1392" y="550"/>
                  </a:cubicBezTo>
                  <a:cubicBezTo>
                    <a:pt x="1388" y="663"/>
                    <a:pt x="1388" y="663"/>
                    <a:pt x="1388" y="663"/>
                  </a:cubicBezTo>
                  <a:cubicBezTo>
                    <a:pt x="1398" y="710"/>
                    <a:pt x="1398" y="710"/>
                    <a:pt x="1398" y="710"/>
                  </a:cubicBezTo>
                  <a:cubicBezTo>
                    <a:pt x="1430" y="710"/>
                    <a:pt x="1430" y="710"/>
                    <a:pt x="1430" y="710"/>
                  </a:cubicBezTo>
                  <a:cubicBezTo>
                    <a:pt x="1461" y="725"/>
                    <a:pt x="1461" y="725"/>
                    <a:pt x="1461" y="725"/>
                  </a:cubicBezTo>
                  <a:cubicBezTo>
                    <a:pt x="1451" y="762"/>
                    <a:pt x="1451" y="762"/>
                    <a:pt x="1451" y="762"/>
                  </a:cubicBezTo>
                  <a:cubicBezTo>
                    <a:pt x="1492" y="814"/>
                    <a:pt x="1492" y="814"/>
                    <a:pt x="1492" y="814"/>
                  </a:cubicBezTo>
                  <a:cubicBezTo>
                    <a:pt x="1513" y="814"/>
                    <a:pt x="1513" y="814"/>
                    <a:pt x="1513" y="814"/>
                  </a:cubicBezTo>
                  <a:cubicBezTo>
                    <a:pt x="1521" y="831"/>
                    <a:pt x="1521" y="831"/>
                    <a:pt x="1521" y="831"/>
                  </a:cubicBezTo>
                  <a:lnTo>
                    <a:pt x="1539" y="87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8" name="กาญจนบุรี">
              <a:extLst>
                <a:ext uri="{FF2B5EF4-FFF2-40B4-BE49-F238E27FC236}">
                  <a16:creationId xmlns:a16="http://schemas.microsoft.com/office/drawing/2014/main" id="{4B2C3D7E-E196-4375-9EED-8DF74BAF8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6724" y="2813098"/>
              <a:ext cx="618152" cy="726055"/>
            </a:xfrm>
            <a:custGeom>
              <a:avLst/>
              <a:gdLst>
                <a:gd name="T0" fmla="*/ 1507 w 1509"/>
                <a:gd name="T1" fmla="*/ 1567 h 1780"/>
                <a:gd name="T2" fmla="*/ 1378 w 1509"/>
                <a:gd name="T3" fmla="*/ 1680 h 1780"/>
                <a:gd name="T4" fmla="*/ 1264 w 1509"/>
                <a:gd name="T5" fmla="*/ 1721 h 1780"/>
                <a:gd name="T6" fmla="*/ 1138 w 1509"/>
                <a:gd name="T7" fmla="*/ 1701 h 1780"/>
                <a:gd name="T8" fmla="*/ 1013 w 1509"/>
                <a:gd name="T9" fmla="*/ 1737 h 1780"/>
                <a:gd name="T10" fmla="*/ 924 w 1509"/>
                <a:gd name="T11" fmla="*/ 1747 h 1780"/>
                <a:gd name="T12" fmla="*/ 872 w 1509"/>
                <a:gd name="T13" fmla="*/ 1759 h 1780"/>
                <a:gd name="T14" fmla="*/ 832 w 1509"/>
                <a:gd name="T15" fmla="*/ 1667 h 1780"/>
                <a:gd name="T16" fmla="*/ 816 w 1509"/>
                <a:gd name="T17" fmla="*/ 1611 h 1780"/>
                <a:gd name="T18" fmla="*/ 744 w 1509"/>
                <a:gd name="T19" fmla="*/ 1571 h 1780"/>
                <a:gd name="T20" fmla="*/ 692 w 1509"/>
                <a:gd name="T21" fmla="*/ 1483 h 1780"/>
                <a:gd name="T22" fmla="*/ 612 w 1509"/>
                <a:gd name="T23" fmla="*/ 1411 h 1780"/>
                <a:gd name="T24" fmla="*/ 476 w 1509"/>
                <a:gd name="T25" fmla="*/ 1299 h 1780"/>
                <a:gd name="T26" fmla="*/ 368 w 1509"/>
                <a:gd name="T27" fmla="*/ 1219 h 1780"/>
                <a:gd name="T28" fmla="*/ 348 w 1509"/>
                <a:gd name="T29" fmla="*/ 1179 h 1780"/>
                <a:gd name="T30" fmla="*/ 244 w 1509"/>
                <a:gd name="T31" fmla="*/ 1031 h 1780"/>
                <a:gd name="T32" fmla="*/ 140 w 1509"/>
                <a:gd name="T33" fmla="*/ 883 h 1780"/>
                <a:gd name="T34" fmla="*/ 68 w 1509"/>
                <a:gd name="T35" fmla="*/ 726 h 1780"/>
                <a:gd name="T36" fmla="*/ 48 w 1509"/>
                <a:gd name="T37" fmla="*/ 686 h 1780"/>
                <a:gd name="T38" fmla="*/ 48 w 1509"/>
                <a:gd name="T39" fmla="*/ 634 h 1780"/>
                <a:gd name="T40" fmla="*/ 28 w 1509"/>
                <a:gd name="T41" fmla="*/ 606 h 1780"/>
                <a:gd name="T42" fmla="*/ 0 w 1509"/>
                <a:gd name="T43" fmla="*/ 506 h 1780"/>
                <a:gd name="T44" fmla="*/ 16 w 1509"/>
                <a:gd name="T45" fmla="*/ 390 h 1780"/>
                <a:gd name="T46" fmla="*/ 108 w 1509"/>
                <a:gd name="T47" fmla="*/ 350 h 1780"/>
                <a:gd name="T48" fmla="*/ 196 w 1509"/>
                <a:gd name="T49" fmla="*/ 366 h 1780"/>
                <a:gd name="T50" fmla="*/ 188 w 1509"/>
                <a:gd name="T51" fmla="*/ 298 h 1780"/>
                <a:gd name="T52" fmla="*/ 236 w 1509"/>
                <a:gd name="T53" fmla="*/ 266 h 1780"/>
                <a:gd name="T54" fmla="*/ 336 w 1509"/>
                <a:gd name="T55" fmla="*/ 290 h 1780"/>
                <a:gd name="T56" fmla="*/ 360 w 1509"/>
                <a:gd name="T57" fmla="*/ 142 h 1780"/>
                <a:gd name="T58" fmla="*/ 361 w 1509"/>
                <a:gd name="T59" fmla="*/ 5 h 1780"/>
                <a:gd name="T60" fmla="*/ 419 w 1509"/>
                <a:gd name="T61" fmla="*/ 32 h 1780"/>
                <a:gd name="T62" fmla="*/ 476 w 1509"/>
                <a:gd name="T63" fmla="*/ 146 h 1780"/>
                <a:gd name="T64" fmla="*/ 518 w 1509"/>
                <a:gd name="T65" fmla="*/ 172 h 1780"/>
                <a:gd name="T66" fmla="*/ 622 w 1509"/>
                <a:gd name="T67" fmla="*/ 324 h 1780"/>
                <a:gd name="T68" fmla="*/ 685 w 1509"/>
                <a:gd name="T69" fmla="*/ 381 h 1780"/>
                <a:gd name="T70" fmla="*/ 737 w 1509"/>
                <a:gd name="T71" fmla="*/ 553 h 1780"/>
                <a:gd name="T72" fmla="*/ 841 w 1509"/>
                <a:gd name="T73" fmla="*/ 564 h 1780"/>
                <a:gd name="T74" fmla="*/ 893 w 1509"/>
                <a:gd name="T75" fmla="*/ 585 h 1780"/>
                <a:gd name="T76" fmla="*/ 945 w 1509"/>
                <a:gd name="T77" fmla="*/ 616 h 1780"/>
                <a:gd name="T78" fmla="*/ 977 w 1509"/>
                <a:gd name="T79" fmla="*/ 610 h 1780"/>
                <a:gd name="T80" fmla="*/ 1008 w 1509"/>
                <a:gd name="T81" fmla="*/ 704 h 1780"/>
                <a:gd name="T82" fmla="*/ 1050 w 1509"/>
                <a:gd name="T83" fmla="*/ 809 h 1780"/>
                <a:gd name="T84" fmla="*/ 1123 w 1509"/>
                <a:gd name="T85" fmla="*/ 856 h 1780"/>
                <a:gd name="T86" fmla="*/ 1232 w 1509"/>
                <a:gd name="T87" fmla="*/ 850 h 1780"/>
                <a:gd name="T88" fmla="*/ 1321 w 1509"/>
                <a:gd name="T89" fmla="*/ 762 h 1780"/>
                <a:gd name="T90" fmla="*/ 1420 w 1509"/>
                <a:gd name="T91" fmla="*/ 882 h 1780"/>
                <a:gd name="T92" fmla="*/ 1430 w 1509"/>
                <a:gd name="T93" fmla="*/ 960 h 1780"/>
                <a:gd name="T94" fmla="*/ 1456 w 1509"/>
                <a:gd name="T95" fmla="*/ 1054 h 1780"/>
                <a:gd name="T96" fmla="*/ 1399 w 1509"/>
                <a:gd name="T97" fmla="*/ 1356 h 1780"/>
                <a:gd name="T98" fmla="*/ 1442 w 1509"/>
                <a:gd name="T99" fmla="*/ 1446 h 1780"/>
                <a:gd name="T100" fmla="*/ 1483 w 1509"/>
                <a:gd name="T101" fmla="*/ 1476 h 1780"/>
                <a:gd name="T102" fmla="*/ 1481 w 1509"/>
                <a:gd name="T103" fmla="*/ 1527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09" h="1780">
                  <a:moveTo>
                    <a:pt x="1509" y="1565"/>
                  </a:moveTo>
                  <a:cubicBezTo>
                    <a:pt x="1507" y="1567"/>
                    <a:pt x="1507" y="1567"/>
                    <a:pt x="1507" y="1567"/>
                  </a:cubicBezTo>
                  <a:cubicBezTo>
                    <a:pt x="1436" y="1674"/>
                    <a:pt x="1436" y="1674"/>
                    <a:pt x="1436" y="1674"/>
                  </a:cubicBezTo>
                  <a:cubicBezTo>
                    <a:pt x="1378" y="1680"/>
                    <a:pt x="1378" y="1680"/>
                    <a:pt x="1378" y="1680"/>
                  </a:cubicBezTo>
                  <a:cubicBezTo>
                    <a:pt x="1321" y="1654"/>
                    <a:pt x="1321" y="1654"/>
                    <a:pt x="1321" y="1654"/>
                  </a:cubicBezTo>
                  <a:cubicBezTo>
                    <a:pt x="1321" y="1654"/>
                    <a:pt x="1269" y="1716"/>
                    <a:pt x="1264" y="1721"/>
                  </a:cubicBezTo>
                  <a:cubicBezTo>
                    <a:pt x="1258" y="1727"/>
                    <a:pt x="1175" y="1727"/>
                    <a:pt x="1175" y="1727"/>
                  </a:cubicBezTo>
                  <a:cubicBezTo>
                    <a:pt x="1138" y="1701"/>
                    <a:pt x="1138" y="1701"/>
                    <a:pt x="1138" y="1701"/>
                  </a:cubicBezTo>
                  <a:cubicBezTo>
                    <a:pt x="1076" y="1737"/>
                    <a:pt x="1076" y="1737"/>
                    <a:pt x="1076" y="1737"/>
                  </a:cubicBezTo>
                  <a:cubicBezTo>
                    <a:pt x="1013" y="1737"/>
                    <a:pt x="1013" y="1737"/>
                    <a:pt x="1013" y="1737"/>
                  </a:cubicBezTo>
                  <a:cubicBezTo>
                    <a:pt x="966" y="1753"/>
                    <a:pt x="966" y="1753"/>
                    <a:pt x="966" y="1753"/>
                  </a:cubicBezTo>
                  <a:cubicBezTo>
                    <a:pt x="924" y="1747"/>
                    <a:pt x="924" y="1747"/>
                    <a:pt x="924" y="1747"/>
                  </a:cubicBezTo>
                  <a:cubicBezTo>
                    <a:pt x="872" y="1780"/>
                    <a:pt x="872" y="1780"/>
                    <a:pt x="872" y="1780"/>
                  </a:cubicBezTo>
                  <a:cubicBezTo>
                    <a:pt x="872" y="1759"/>
                    <a:pt x="872" y="1759"/>
                    <a:pt x="872" y="1759"/>
                  </a:cubicBezTo>
                  <a:cubicBezTo>
                    <a:pt x="828" y="1723"/>
                    <a:pt x="828" y="1723"/>
                    <a:pt x="828" y="1723"/>
                  </a:cubicBezTo>
                  <a:cubicBezTo>
                    <a:pt x="832" y="1667"/>
                    <a:pt x="832" y="1667"/>
                    <a:pt x="832" y="1667"/>
                  </a:cubicBezTo>
                  <a:cubicBezTo>
                    <a:pt x="816" y="1667"/>
                    <a:pt x="816" y="1667"/>
                    <a:pt x="816" y="1667"/>
                  </a:cubicBezTo>
                  <a:cubicBezTo>
                    <a:pt x="816" y="1611"/>
                    <a:pt x="816" y="1611"/>
                    <a:pt x="816" y="1611"/>
                  </a:cubicBezTo>
                  <a:cubicBezTo>
                    <a:pt x="792" y="1611"/>
                    <a:pt x="792" y="1611"/>
                    <a:pt x="792" y="1611"/>
                  </a:cubicBezTo>
                  <a:cubicBezTo>
                    <a:pt x="792" y="1611"/>
                    <a:pt x="784" y="1579"/>
                    <a:pt x="744" y="1571"/>
                  </a:cubicBezTo>
                  <a:cubicBezTo>
                    <a:pt x="740" y="1559"/>
                    <a:pt x="724" y="1495"/>
                    <a:pt x="724" y="1495"/>
                  </a:cubicBezTo>
                  <a:cubicBezTo>
                    <a:pt x="692" y="1483"/>
                    <a:pt x="692" y="1483"/>
                    <a:pt x="692" y="1483"/>
                  </a:cubicBezTo>
                  <a:cubicBezTo>
                    <a:pt x="692" y="1431"/>
                    <a:pt x="692" y="1431"/>
                    <a:pt x="692" y="1431"/>
                  </a:cubicBezTo>
                  <a:cubicBezTo>
                    <a:pt x="612" y="1411"/>
                    <a:pt x="612" y="1411"/>
                    <a:pt x="612" y="1411"/>
                  </a:cubicBezTo>
                  <a:cubicBezTo>
                    <a:pt x="612" y="1383"/>
                    <a:pt x="612" y="1383"/>
                    <a:pt x="612" y="1383"/>
                  </a:cubicBezTo>
                  <a:cubicBezTo>
                    <a:pt x="476" y="1299"/>
                    <a:pt x="476" y="1299"/>
                    <a:pt x="476" y="1299"/>
                  </a:cubicBezTo>
                  <a:cubicBezTo>
                    <a:pt x="468" y="1275"/>
                    <a:pt x="468" y="1275"/>
                    <a:pt x="468" y="1275"/>
                  </a:cubicBezTo>
                  <a:cubicBezTo>
                    <a:pt x="368" y="1219"/>
                    <a:pt x="368" y="1219"/>
                    <a:pt x="368" y="1219"/>
                  </a:cubicBezTo>
                  <a:cubicBezTo>
                    <a:pt x="368" y="1175"/>
                    <a:pt x="368" y="1175"/>
                    <a:pt x="368" y="1175"/>
                  </a:cubicBezTo>
                  <a:cubicBezTo>
                    <a:pt x="348" y="1179"/>
                    <a:pt x="348" y="1179"/>
                    <a:pt x="348" y="1179"/>
                  </a:cubicBezTo>
                  <a:cubicBezTo>
                    <a:pt x="280" y="1023"/>
                    <a:pt x="280" y="1023"/>
                    <a:pt x="280" y="1023"/>
                  </a:cubicBezTo>
                  <a:cubicBezTo>
                    <a:pt x="244" y="1031"/>
                    <a:pt x="244" y="1031"/>
                    <a:pt x="244" y="1031"/>
                  </a:cubicBezTo>
                  <a:cubicBezTo>
                    <a:pt x="244" y="983"/>
                    <a:pt x="244" y="983"/>
                    <a:pt x="244" y="983"/>
                  </a:cubicBezTo>
                  <a:cubicBezTo>
                    <a:pt x="244" y="983"/>
                    <a:pt x="228" y="947"/>
                    <a:pt x="140" y="883"/>
                  </a:cubicBezTo>
                  <a:cubicBezTo>
                    <a:pt x="104" y="851"/>
                    <a:pt x="60" y="754"/>
                    <a:pt x="60" y="754"/>
                  </a:cubicBezTo>
                  <a:cubicBezTo>
                    <a:pt x="68" y="726"/>
                    <a:pt x="68" y="726"/>
                    <a:pt x="68" y="726"/>
                  </a:cubicBezTo>
                  <a:cubicBezTo>
                    <a:pt x="48" y="707"/>
                    <a:pt x="48" y="707"/>
                    <a:pt x="48" y="707"/>
                  </a:cubicBezTo>
                  <a:cubicBezTo>
                    <a:pt x="48" y="686"/>
                    <a:pt x="48" y="686"/>
                    <a:pt x="48" y="686"/>
                  </a:cubicBezTo>
                  <a:cubicBezTo>
                    <a:pt x="60" y="670"/>
                    <a:pt x="60" y="670"/>
                    <a:pt x="60" y="670"/>
                  </a:cubicBezTo>
                  <a:cubicBezTo>
                    <a:pt x="48" y="634"/>
                    <a:pt x="48" y="634"/>
                    <a:pt x="48" y="634"/>
                  </a:cubicBezTo>
                  <a:cubicBezTo>
                    <a:pt x="28" y="626"/>
                    <a:pt x="28" y="626"/>
                    <a:pt x="28" y="626"/>
                  </a:cubicBezTo>
                  <a:cubicBezTo>
                    <a:pt x="28" y="606"/>
                    <a:pt x="28" y="606"/>
                    <a:pt x="28" y="606"/>
                  </a:cubicBezTo>
                  <a:cubicBezTo>
                    <a:pt x="48" y="566"/>
                    <a:pt x="48" y="566"/>
                    <a:pt x="48" y="566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28" y="434"/>
                    <a:pt x="28" y="434"/>
                    <a:pt x="28" y="434"/>
                  </a:cubicBezTo>
                  <a:cubicBezTo>
                    <a:pt x="16" y="390"/>
                    <a:pt x="16" y="390"/>
                    <a:pt x="16" y="390"/>
                  </a:cubicBezTo>
                  <a:cubicBezTo>
                    <a:pt x="72" y="390"/>
                    <a:pt x="72" y="390"/>
                    <a:pt x="72" y="390"/>
                  </a:cubicBezTo>
                  <a:cubicBezTo>
                    <a:pt x="72" y="390"/>
                    <a:pt x="96" y="362"/>
                    <a:pt x="108" y="350"/>
                  </a:cubicBezTo>
                  <a:cubicBezTo>
                    <a:pt x="108" y="322"/>
                    <a:pt x="108" y="322"/>
                    <a:pt x="108" y="322"/>
                  </a:cubicBezTo>
                  <a:cubicBezTo>
                    <a:pt x="108" y="322"/>
                    <a:pt x="168" y="326"/>
                    <a:pt x="196" y="366"/>
                  </a:cubicBezTo>
                  <a:cubicBezTo>
                    <a:pt x="210" y="357"/>
                    <a:pt x="215" y="355"/>
                    <a:pt x="216" y="354"/>
                  </a:cubicBezTo>
                  <a:cubicBezTo>
                    <a:pt x="188" y="298"/>
                    <a:pt x="188" y="298"/>
                    <a:pt x="188" y="298"/>
                  </a:cubicBezTo>
                  <a:cubicBezTo>
                    <a:pt x="208" y="266"/>
                    <a:pt x="208" y="266"/>
                    <a:pt x="208" y="266"/>
                  </a:cubicBezTo>
                  <a:cubicBezTo>
                    <a:pt x="236" y="266"/>
                    <a:pt x="236" y="266"/>
                    <a:pt x="236" y="266"/>
                  </a:cubicBezTo>
                  <a:cubicBezTo>
                    <a:pt x="288" y="250"/>
                    <a:pt x="288" y="250"/>
                    <a:pt x="288" y="250"/>
                  </a:cubicBezTo>
                  <a:cubicBezTo>
                    <a:pt x="336" y="290"/>
                    <a:pt x="336" y="290"/>
                    <a:pt x="336" y="290"/>
                  </a:cubicBezTo>
                  <a:cubicBezTo>
                    <a:pt x="360" y="266"/>
                    <a:pt x="360" y="266"/>
                    <a:pt x="360" y="266"/>
                  </a:cubicBezTo>
                  <a:cubicBezTo>
                    <a:pt x="360" y="142"/>
                    <a:pt x="360" y="142"/>
                    <a:pt x="360" y="142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361" y="5"/>
                    <a:pt x="361" y="5"/>
                    <a:pt x="361" y="5"/>
                  </a:cubicBezTo>
                  <a:cubicBezTo>
                    <a:pt x="382" y="32"/>
                    <a:pt x="382" y="32"/>
                    <a:pt x="382" y="32"/>
                  </a:cubicBezTo>
                  <a:cubicBezTo>
                    <a:pt x="419" y="32"/>
                    <a:pt x="419" y="32"/>
                    <a:pt x="419" y="32"/>
                  </a:cubicBezTo>
                  <a:cubicBezTo>
                    <a:pt x="481" y="120"/>
                    <a:pt x="481" y="120"/>
                    <a:pt x="481" y="120"/>
                  </a:cubicBezTo>
                  <a:cubicBezTo>
                    <a:pt x="476" y="146"/>
                    <a:pt x="476" y="146"/>
                    <a:pt x="476" y="146"/>
                  </a:cubicBezTo>
                  <a:cubicBezTo>
                    <a:pt x="476" y="146"/>
                    <a:pt x="505" y="161"/>
                    <a:pt x="514" y="169"/>
                  </a:cubicBezTo>
                  <a:cubicBezTo>
                    <a:pt x="516" y="170"/>
                    <a:pt x="518" y="171"/>
                    <a:pt x="518" y="172"/>
                  </a:cubicBezTo>
                  <a:cubicBezTo>
                    <a:pt x="518" y="214"/>
                    <a:pt x="518" y="214"/>
                    <a:pt x="518" y="214"/>
                  </a:cubicBezTo>
                  <a:cubicBezTo>
                    <a:pt x="622" y="324"/>
                    <a:pt x="622" y="324"/>
                    <a:pt x="622" y="324"/>
                  </a:cubicBezTo>
                  <a:cubicBezTo>
                    <a:pt x="632" y="365"/>
                    <a:pt x="632" y="365"/>
                    <a:pt x="632" y="365"/>
                  </a:cubicBezTo>
                  <a:cubicBezTo>
                    <a:pt x="685" y="381"/>
                    <a:pt x="685" y="381"/>
                    <a:pt x="685" y="381"/>
                  </a:cubicBezTo>
                  <a:cubicBezTo>
                    <a:pt x="732" y="470"/>
                    <a:pt x="732" y="470"/>
                    <a:pt x="732" y="470"/>
                  </a:cubicBezTo>
                  <a:cubicBezTo>
                    <a:pt x="737" y="553"/>
                    <a:pt x="737" y="553"/>
                    <a:pt x="737" y="553"/>
                  </a:cubicBezTo>
                  <a:cubicBezTo>
                    <a:pt x="789" y="574"/>
                    <a:pt x="789" y="574"/>
                    <a:pt x="789" y="574"/>
                  </a:cubicBezTo>
                  <a:cubicBezTo>
                    <a:pt x="841" y="564"/>
                    <a:pt x="841" y="564"/>
                    <a:pt x="841" y="564"/>
                  </a:cubicBezTo>
                  <a:cubicBezTo>
                    <a:pt x="867" y="590"/>
                    <a:pt x="867" y="590"/>
                    <a:pt x="867" y="590"/>
                  </a:cubicBezTo>
                  <a:cubicBezTo>
                    <a:pt x="893" y="585"/>
                    <a:pt x="893" y="585"/>
                    <a:pt x="893" y="585"/>
                  </a:cubicBezTo>
                  <a:cubicBezTo>
                    <a:pt x="898" y="584"/>
                    <a:pt x="898" y="584"/>
                    <a:pt x="898" y="584"/>
                  </a:cubicBezTo>
                  <a:cubicBezTo>
                    <a:pt x="945" y="616"/>
                    <a:pt x="945" y="616"/>
                    <a:pt x="945" y="616"/>
                  </a:cubicBezTo>
                  <a:cubicBezTo>
                    <a:pt x="976" y="611"/>
                    <a:pt x="976" y="611"/>
                    <a:pt x="976" y="611"/>
                  </a:cubicBezTo>
                  <a:cubicBezTo>
                    <a:pt x="977" y="610"/>
                    <a:pt x="977" y="610"/>
                    <a:pt x="977" y="610"/>
                  </a:cubicBezTo>
                  <a:cubicBezTo>
                    <a:pt x="1003" y="631"/>
                    <a:pt x="1003" y="631"/>
                    <a:pt x="1003" y="631"/>
                  </a:cubicBezTo>
                  <a:cubicBezTo>
                    <a:pt x="1008" y="704"/>
                    <a:pt x="1008" y="704"/>
                    <a:pt x="1008" y="704"/>
                  </a:cubicBezTo>
                  <a:cubicBezTo>
                    <a:pt x="982" y="746"/>
                    <a:pt x="982" y="746"/>
                    <a:pt x="982" y="746"/>
                  </a:cubicBezTo>
                  <a:cubicBezTo>
                    <a:pt x="1050" y="809"/>
                    <a:pt x="1050" y="809"/>
                    <a:pt x="1050" y="809"/>
                  </a:cubicBezTo>
                  <a:cubicBezTo>
                    <a:pt x="1097" y="809"/>
                    <a:pt x="1097" y="809"/>
                    <a:pt x="1097" y="809"/>
                  </a:cubicBezTo>
                  <a:cubicBezTo>
                    <a:pt x="1123" y="856"/>
                    <a:pt x="1123" y="856"/>
                    <a:pt x="1123" y="856"/>
                  </a:cubicBezTo>
                  <a:cubicBezTo>
                    <a:pt x="1180" y="876"/>
                    <a:pt x="1180" y="876"/>
                    <a:pt x="1180" y="876"/>
                  </a:cubicBezTo>
                  <a:cubicBezTo>
                    <a:pt x="1232" y="850"/>
                    <a:pt x="1232" y="850"/>
                    <a:pt x="1232" y="850"/>
                  </a:cubicBezTo>
                  <a:cubicBezTo>
                    <a:pt x="1243" y="798"/>
                    <a:pt x="1243" y="798"/>
                    <a:pt x="1243" y="798"/>
                  </a:cubicBezTo>
                  <a:cubicBezTo>
                    <a:pt x="1321" y="762"/>
                    <a:pt x="1321" y="762"/>
                    <a:pt x="1321" y="762"/>
                  </a:cubicBezTo>
                  <a:cubicBezTo>
                    <a:pt x="1357" y="850"/>
                    <a:pt x="1357" y="850"/>
                    <a:pt x="1357" y="850"/>
                  </a:cubicBezTo>
                  <a:cubicBezTo>
                    <a:pt x="1420" y="882"/>
                    <a:pt x="1420" y="882"/>
                    <a:pt x="1420" y="882"/>
                  </a:cubicBezTo>
                  <a:cubicBezTo>
                    <a:pt x="1456" y="939"/>
                    <a:pt x="1456" y="939"/>
                    <a:pt x="1456" y="939"/>
                  </a:cubicBezTo>
                  <a:cubicBezTo>
                    <a:pt x="1430" y="960"/>
                    <a:pt x="1430" y="960"/>
                    <a:pt x="1430" y="960"/>
                  </a:cubicBezTo>
                  <a:cubicBezTo>
                    <a:pt x="1425" y="1017"/>
                    <a:pt x="1425" y="1017"/>
                    <a:pt x="1425" y="1017"/>
                  </a:cubicBezTo>
                  <a:cubicBezTo>
                    <a:pt x="1456" y="1054"/>
                    <a:pt x="1456" y="1054"/>
                    <a:pt x="1456" y="1054"/>
                  </a:cubicBezTo>
                  <a:cubicBezTo>
                    <a:pt x="1456" y="1054"/>
                    <a:pt x="1456" y="1309"/>
                    <a:pt x="1451" y="1309"/>
                  </a:cubicBezTo>
                  <a:cubicBezTo>
                    <a:pt x="1446" y="1309"/>
                    <a:pt x="1399" y="1356"/>
                    <a:pt x="1399" y="1356"/>
                  </a:cubicBezTo>
                  <a:cubicBezTo>
                    <a:pt x="1420" y="1429"/>
                    <a:pt x="1420" y="1429"/>
                    <a:pt x="1420" y="1429"/>
                  </a:cubicBezTo>
                  <a:cubicBezTo>
                    <a:pt x="1442" y="1446"/>
                    <a:pt x="1442" y="1446"/>
                    <a:pt x="1442" y="1446"/>
                  </a:cubicBezTo>
                  <a:cubicBezTo>
                    <a:pt x="1468" y="1465"/>
                    <a:pt x="1468" y="1465"/>
                    <a:pt x="1468" y="1465"/>
                  </a:cubicBezTo>
                  <a:cubicBezTo>
                    <a:pt x="1483" y="1476"/>
                    <a:pt x="1483" y="1476"/>
                    <a:pt x="1483" y="1476"/>
                  </a:cubicBezTo>
                  <a:cubicBezTo>
                    <a:pt x="1467" y="1508"/>
                    <a:pt x="1467" y="1508"/>
                    <a:pt x="1467" y="1508"/>
                  </a:cubicBezTo>
                  <a:cubicBezTo>
                    <a:pt x="1481" y="1527"/>
                    <a:pt x="1481" y="1527"/>
                    <a:pt x="1481" y="1527"/>
                  </a:cubicBezTo>
                  <a:lnTo>
                    <a:pt x="1509" y="156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9" name="สระแก้ว">
              <a:extLst>
                <a:ext uri="{FF2B5EF4-FFF2-40B4-BE49-F238E27FC236}">
                  <a16:creationId xmlns:a16="http://schemas.microsoft.com/office/drawing/2014/main" id="{14EEA206-6A21-4EC1-846C-2A4FB4FAE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616" y="3367240"/>
              <a:ext cx="385889" cy="341996"/>
            </a:xfrm>
            <a:custGeom>
              <a:avLst/>
              <a:gdLst>
                <a:gd name="T0" fmla="*/ 915 w 943"/>
                <a:gd name="T1" fmla="*/ 147 h 840"/>
                <a:gd name="T2" fmla="*/ 875 w 943"/>
                <a:gd name="T3" fmla="*/ 159 h 840"/>
                <a:gd name="T4" fmla="*/ 795 w 943"/>
                <a:gd name="T5" fmla="*/ 239 h 840"/>
                <a:gd name="T6" fmla="*/ 791 w 943"/>
                <a:gd name="T7" fmla="*/ 291 h 840"/>
                <a:gd name="T8" fmla="*/ 751 w 943"/>
                <a:gd name="T9" fmla="*/ 343 h 840"/>
                <a:gd name="T10" fmla="*/ 751 w 943"/>
                <a:gd name="T11" fmla="*/ 375 h 840"/>
                <a:gd name="T12" fmla="*/ 639 w 943"/>
                <a:gd name="T13" fmla="*/ 411 h 840"/>
                <a:gd name="T14" fmla="*/ 599 w 943"/>
                <a:gd name="T15" fmla="*/ 471 h 840"/>
                <a:gd name="T16" fmla="*/ 651 w 943"/>
                <a:gd name="T17" fmla="*/ 515 h 840"/>
                <a:gd name="T18" fmla="*/ 619 w 943"/>
                <a:gd name="T19" fmla="*/ 527 h 840"/>
                <a:gd name="T20" fmla="*/ 599 w 943"/>
                <a:gd name="T21" fmla="*/ 547 h 840"/>
                <a:gd name="T22" fmla="*/ 559 w 943"/>
                <a:gd name="T23" fmla="*/ 559 h 840"/>
                <a:gd name="T24" fmla="*/ 471 w 943"/>
                <a:gd name="T25" fmla="*/ 555 h 840"/>
                <a:gd name="T26" fmla="*/ 431 w 943"/>
                <a:gd name="T27" fmla="*/ 535 h 840"/>
                <a:gd name="T28" fmla="*/ 399 w 943"/>
                <a:gd name="T29" fmla="*/ 579 h 840"/>
                <a:gd name="T30" fmla="*/ 427 w 943"/>
                <a:gd name="T31" fmla="*/ 603 h 840"/>
                <a:gd name="T32" fmla="*/ 415 w 943"/>
                <a:gd name="T33" fmla="*/ 807 h 840"/>
                <a:gd name="T34" fmla="*/ 415 w 943"/>
                <a:gd name="T35" fmla="*/ 808 h 840"/>
                <a:gd name="T36" fmla="*/ 371 w 943"/>
                <a:gd name="T37" fmla="*/ 804 h 840"/>
                <a:gd name="T38" fmla="*/ 334 w 943"/>
                <a:gd name="T39" fmla="*/ 840 h 840"/>
                <a:gd name="T40" fmla="*/ 287 w 943"/>
                <a:gd name="T41" fmla="*/ 835 h 840"/>
                <a:gd name="T42" fmla="*/ 266 w 943"/>
                <a:gd name="T43" fmla="*/ 783 h 840"/>
                <a:gd name="T44" fmla="*/ 219 w 943"/>
                <a:gd name="T45" fmla="*/ 772 h 840"/>
                <a:gd name="T46" fmla="*/ 188 w 943"/>
                <a:gd name="T47" fmla="*/ 830 h 840"/>
                <a:gd name="T48" fmla="*/ 131 w 943"/>
                <a:gd name="T49" fmla="*/ 840 h 840"/>
                <a:gd name="T50" fmla="*/ 115 w 943"/>
                <a:gd name="T51" fmla="*/ 814 h 840"/>
                <a:gd name="T52" fmla="*/ 94 w 943"/>
                <a:gd name="T53" fmla="*/ 777 h 840"/>
                <a:gd name="T54" fmla="*/ 94 w 943"/>
                <a:gd name="T55" fmla="*/ 715 h 840"/>
                <a:gd name="T56" fmla="*/ 68 w 943"/>
                <a:gd name="T57" fmla="*/ 694 h 840"/>
                <a:gd name="T58" fmla="*/ 52 w 943"/>
                <a:gd name="T59" fmla="*/ 647 h 840"/>
                <a:gd name="T60" fmla="*/ 16 w 943"/>
                <a:gd name="T61" fmla="*/ 647 h 840"/>
                <a:gd name="T62" fmla="*/ 3 w 943"/>
                <a:gd name="T63" fmla="*/ 605 h 840"/>
                <a:gd name="T64" fmla="*/ 0 w 943"/>
                <a:gd name="T65" fmla="*/ 595 h 840"/>
                <a:gd name="T66" fmla="*/ 24 w 943"/>
                <a:gd name="T67" fmla="*/ 555 h 840"/>
                <a:gd name="T68" fmla="*/ 63 w 943"/>
                <a:gd name="T69" fmla="*/ 491 h 840"/>
                <a:gd name="T70" fmla="*/ 68 w 943"/>
                <a:gd name="T71" fmla="*/ 360 h 840"/>
                <a:gd name="T72" fmla="*/ 37 w 943"/>
                <a:gd name="T73" fmla="*/ 298 h 840"/>
                <a:gd name="T74" fmla="*/ 26 w 943"/>
                <a:gd name="T75" fmla="*/ 230 h 840"/>
                <a:gd name="T76" fmla="*/ 68 w 943"/>
                <a:gd name="T77" fmla="*/ 209 h 840"/>
                <a:gd name="T78" fmla="*/ 42 w 943"/>
                <a:gd name="T79" fmla="*/ 136 h 840"/>
                <a:gd name="T80" fmla="*/ 167 w 943"/>
                <a:gd name="T81" fmla="*/ 136 h 840"/>
                <a:gd name="T82" fmla="*/ 167 w 943"/>
                <a:gd name="T83" fmla="*/ 73 h 840"/>
                <a:gd name="T84" fmla="*/ 199 w 943"/>
                <a:gd name="T85" fmla="*/ 36 h 840"/>
                <a:gd name="T86" fmla="*/ 225 w 943"/>
                <a:gd name="T87" fmla="*/ 52 h 840"/>
                <a:gd name="T88" fmla="*/ 286 w 943"/>
                <a:gd name="T89" fmla="*/ 16 h 840"/>
                <a:gd name="T90" fmla="*/ 287 w 943"/>
                <a:gd name="T91" fmla="*/ 16 h 840"/>
                <a:gd name="T92" fmla="*/ 371 w 943"/>
                <a:gd name="T93" fmla="*/ 52 h 840"/>
                <a:gd name="T94" fmla="*/ 499 w 943"/>
                <a:gd name="T95" fmla="*/ 19 h 840"/>
                <a:gd name="T96" fmla="*/ 517 w 943"/>
                <a:gd name="T97" fmla="*/ 37 h 840"/>
                <a:gd name="T98" fmla="*/ 590 w 943"/>
                <a:gd name="T99" fmla="*/ 37 h 840"/>
                <a:gd name="T100" fmla="*/ 642 w 943"/>
                <a:gd name="T101" fmla="*/ 6 h 840"/>
                <a:gd name="T102" fmla="*/ 689 w 943"/>
                <a:gd name="T103" fmla="*/ 11 h 840"/>
                <a:gd name="T104" fmla="*/ 720 w 943"/>
                <a:gd name="T105" fmla="*/ 37 h 840"/>
                <a:gd name="T106" fmla="*/ 772 w 943"/>
                <a:gd name="T107" fmla="*/ 37 h 840"/>
                <a:gd name="T108" fmla="*/ 803 w 943"/>
                <a:gd name="T109" fmla="*/ 11 h 840"/>
                <a:gd name="T110" fmla="*/ 866 w 943"/>
                <a:gd name="T111" fmla="*/ 11 h 840"/>
                <a:gd name="T112" fmla="*/ 932 w 943"/>
                <a:gd name="T113" fmla="*/ 0 h 840"/>
                <a:gd name="T114" fmla="*/ 931 w 943"/>
                <a:gd name="T115" fmla="*/ 3 h 840"/>
                <a:gd name="T116" fmla="*/ 943 w 943"/>
                <a:gd name="T117" fmla="*/ 35 h 840"/>
                <a:gd name="T118" fmla="*/ 907 w 943"/>
                <a:gd name="T119" fmla="*/ 75 h 840"/>
                <a:gd name="T120" fmla="*/ 915 w 943"/>
                <a:gd name="T121" fmla="*/ 147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3" h="840">
                  <a:moveTo>
                    <a:pt x="915" y="147"/>
                  </a:moveTo>
                  <a:cubicBezTo>
                    <a:pt x="875" y="159"/>
                    <a:pt x="875" y="159"/>
                    <a:pt x="875" y="159"/>
                  </a:cubicBezTo>
                  <a:cubicBezTo>
                    <a:pt x="875" y="159"/>
                    <a:pt x="795" y="235"/>
                    <a:pt x="795" y="239"/>
                  </a:cubicBezTo>
                  <a:cubicBezTo>
                    <a:pt x="795" y="243"/>
                    <a:pt x="791" y="291"/>
                    <a:pt x="791" y="291"/>
                  </a:cubicBezTo>
                  <a:cubicBezTo>
                    <a:pt x="751" y="343"/>
                    <a:pt x="751" y="343"/>
                    <a:pt x="751" y="343"/>
                  </a:cubicBezTo>
                  <a:cubicBezTo>
                    <a:pt x="751" y="375"/>
                    <a:pt x="751" y="375"/>
                    <a:pt x="751" y="375"/>
                  </a:cubicBezTo>
                  <a:cubicBezTo>
                    <a:pt x="639" y="411"/>
                    <a:pt x="639" y="411"/>
                    <a:pt x="639" y="411"/>
                  </a:cubicBezTo>
                  <a:cubicBezTo>
                    <a:pt x="599" y="471"/>
                    <a:pt x="599" y="471"/>
                    <a:pt x="599" y="471"/>
                  </a:cubicBezTo>
                  <a:cubicBezTo>
                    <a:pt x="651" y="515"/>
                    <a:pt x="651" y="515"/>
                    <a:pt x="651" y="515"/>
                  </a:cubicBezTo>
                  <a:cubicBezTo>
                    <a:pt x="619" y="527"/>
                    <a:pt x="619" y="527"/>
                    <a:pt x="619" y="527"/>
                  </a:cubicBezTo>
                  <a:cubicBezTo>
                    <a:pt x="599" y="547"/>
                    <a:pt x="599" y="547"/>
                    <a:pt x="599" y="547"/>
                  </a:cubicBezTo>
                  <a:cubicBezTo>
                    <a:pt x="559" y="559"/>
                    <a:pt x="559" y="559"/>
                    <a:pt x="559" y="559"/>
                  </a:cubicBezTo>
                  <a:cubicBezTo>
                    <a:pt x="471" y="555"/>
                    <a:pt x="471" y="555"/>
                    <a:pt x="471" y="555"/>
                  </a:cubicBezTo>
                  <a:cubicBezTo>
                    <a:pt x="431" y="535"/>
                    <a:pt x="431" y="535"/>
                    <a:pt x="431" y="535"/>
                  </a:cubicBezTo>
                  <a:cubicBezTo>
                    <a:pt x="399" y="579"/>
                    <a:pt x="399" y="579"/>
                    <a:pt x="399" y="579"/>
                  </a:cubicBezTo>
                  <a:cubicBezTo>
                    <a:pt x="427" y="603"/>
                    <a:pt x="427" y="603"/>
                    <a:pt x="427" y="603"/>
                  </a:cubicBezTo>
                  <a:cubicBezTo>
                    <a:pt x="415" y="807"/>
                    <a:pt x="415" y="807"/>
                    <a:pt x="415" y="807"/>
                  </a:cubicBezTo>
                  <a:cubicBezTo>
                    <a:pt x="415" y="808"/>
                    <a:pt x="415" y="808"/>
                    <a:pt x="415" y="808"/>
                  </a:cubicBezTo>
                  <a:cubicBezTo>
                    <a:pt x="371" y="804"/>
                    <a:pt x="371" y="804"/>
                    <a:pt x="371" y="804"/>
                  </a:cubicBezTo>
                  <a:cubicBezTo>
                    <a:pt x="334" y="840"/>
                    <a:pt x="334" y="840"/>
                    <a:pt x="334" y="840"/>
                  </a:cubicBezTo>
                  <a:cubicBezTo>
                    <a:pt x="287" y="835"/>
                    <a:pt x="287" y="835"/>
                    <a:pt x="287" y="835"/>
                  </a:cubicBezTo>
                  <a:cubicBezTo>
                    <a:pt x="266" y="783"/>
                    <a:pt x="266" y="783"/>
                    <a:pt x="266" y="783"/>
                  </a:cubicBezTo>
                  <a:cubicBezTo>
                    <a:pt x="219" y="772"/>
                    <a:pt x="219" y="772"/>
                    <a:pt x="219" y="772"/>
                  </a:cubicBezTo>
                  <a:cubicBezTo>
                    <a:pt x="188" y="830"/>
                    <a:pt x="188" y="830"/>
                    <a:pt x="188" y="830"/>
                  </a:cubicBezTo>
                  <a:cubicBezTo>
                    <a:pt x="131" y="840"/>
                    <a:pt x="131" y="840"/>
                    <a:pt x="131" y="840"/>
                  </a:cubicBezTo>
                  <a:cubicBezTo>
                    <a:pt x="115" y="814"/>
                    <a:pt x="115" y="814"/>
                    <a:pt x="115" y="814"/>
                  </a:cubicBezTo>
                  <a:cubicBezTo>
                    <a:pt x="94" y="777"/>
                    <a:pt x="94" y="777"/>
                    <a:pt x="94" y="777"/>
                  </a:cubicBezTo>
                  <a:cubicBezTo>
                    <a:pt x="94" y="715"/>
                    <a:pt x="94" y="715"/>
                    <a:pt x="94" y="715"/>
                  </a:cubicBezTo>
                  <a:cubicBezTo>
                    <a:pt x="68" y="694"/>
                    <a:pt x="68" y="694"/>
                    <a:pt x="68" y="694"/>
                  </a:cubicBezTo>
                  <a:cubicBezTo>
                    <a:pt x="52" y="647"/>
                    <a:pt x="52" y="647"/>
                    <a:pt x="52" y="647"/>
                  </a:cubicBezTo>
                  <a:cubicBezTo>
                    <a:pt x="16" y="647"/>
                    <a:pt x="16" y="647"/>
                    <a:pt x="16" y="647"/>
                  </a:cubicBezTo>
                  <a:cubicBezTo>
                    <a:pt x="3" y="605"/>
                    <a:pt x="3" y="605"/>
                    <a:pt x="3" y="605"/>
                  </a:cubicBezTo>
                  <a:cubicBezTo>
                    <a:pt x="0" y="595"/>
                    <a:pt x="0" y="595"/>
                    <a:pt x="0" y="595"/>
                  </a:cubicBezTo>
                  <a:cubicBezTo>
                    <a:pt x="24" y="555"/>
                    <a:pt x="24" y="555"/>
                    <a:pt x="24" y="555"/>
                  </a:cubicBezTo>
                  <a:cubicBezTo>
                    <a:pt x="63" y="491"/>
                    <a:pt x="63" y="491"/>
                    <a:pt x="63" y="491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37" y="298"/>
                    <a:pt x="37" y="298"/>
                    <a:pt x="37" y="298"/>
                  </a:cubicBezTo>
                  <a:cubicBezTo>
                    <a:pt x="26" y="230"/>
                    <a:pt x="26" y="230"/>
                    <a:pt x="26" y="230"/>
                  </a:cubicBezTo>
                  <a:cubicBezTo>
                    <a:pt x="68" y="209"/>
                    <a:pt x="68" y="209"/>
                    <a:pt x="68" y="209"/>
                  </a:cubicBezTo>
                  <a:cubicBezTo>
                    <a:pt x="42" y="136"/>
                    <a:pt x="42" y="136"/>
                    <a:pt x="42" y="136"/>
                  </a:cubicBezTo>
                  <a:cubicBezTo>
                    <a:pt x="167" y="136"/>
                    <a:pt x="167" y="136"/>
                    <a:pt x="167" y="136"/>
                  </a:cubicBezTo>
                  <a:cubicBezTo>
                    <a:pt x="167" y="73"/>
                    <a:pt x="167" y="73"/>
                    <a:pt x="167" y="73"/>
                  </a:cubicBezTo>
                  <a:cubicBezTo>
                    <a:pt x="199" y="36"/>
                    <a:pt x="199" y="36"/>
                    <a:pt x="199" y="36"/>
                  </a:cubicBezTo>
                  <a:cubicBezTo>
                    <a:pt x="225" y="52"/>
                    <a:pt x="225" y="52"/>
                    <a:pt x="225" y="52"/>
                  </a:cubicBezTo>
                  <a:cubicBezTo>
                    <a:pt x="286" y="16"/>
                    <a:pt x="286" y="16"/>
                    <a:pt x="286" y="16"/>
                  </a:cubicBezTo>
                  <a:cubicBezTo>
                    <a:pt x="287" y="16"/>
                    <a:pt x="287" y="16"/>
                    <a:pt x="287" y="16"/>
                  </a:cubicBezTo>
                  <a:cubicBezTo>
                    <a:pt x="371" y="52"/>
                    <a:pt x="371" y="52"/>
                    <a:pt x="371" y="52"/>
                  </a:cubicBezTo>
                  <a:cubicBezTo>
                    <a:pt x="499" y="19"/>
                    <a:pt x="499" y="19"/>
                    <a:pt x="499" y="19"/>
                  </a:cubicBezTo>
                  <a:cubicBezTo>
                    <a:pt x="517" y="37"/>
                    <a:pt x="517" y="37"/>
                    <a:pt x="517" y="37"/>
                  </a:cubicBezTo>
                  <a:cubicBezTo>
                    <a:pt x="590" y="37"/>
                    <a:pt x="590" y="37"/>
                    <a:pt x="590" y="37"/>
                  </a:cubicBezTo>
                  <a:cubicBezTo>
                    <a:pt x="642" y="6"/>
                    <a:pt x="642" y="6"/>
                    <a:pt x="642" y="6"/>
                  </a:cubicBezTo>
                  <a:cubicBezTo>
                    <a:pt x="689" y="11"/>
                    <a:pt x="689" y="11"/>
                    <a:pt x="689" y="11"/>
                  </a:cubicBezTo>
                  <a:cubicBezTo>
                    <a:pt x="720" y="37"/>
                    <a:pt x="720" y="37"/>
                    <a:pt x="720" y="37"/>
                  </a:cubicBezTo>
                  <a:cubicBezTo>
                    <a:pt x="772" y="37"/>
                    <a:pt x="772" y="37"/>
                    <a:pt x="772" y="37"/>
                  </a:cubicBezTo>
                  <a:cubicBezTo>
                    <a:pt x="803" y="11"/>
                    <a:pt x="803" y="11"/>
                    <a:pt x="803" y="11"/>
                  </a:cubicBezTo>
                  <a:cubicBezTo>
                    <a:pt x="866" y="11"/>
                    <a:pt x="866" y="11"/>
                    <a:pt x="866" y="11"/>
                  </a:cubicBezTo>
                  <a:cubicBezTo>
                    <a:pt x="932" y="0"/>
                    <a:pt x="932" y="0"/>
                    <a:pt x="932" y="0"/>
                  </a:cubicBezTo>
                  <a:cubicBezTo>
                    <a:pt x="931" y="3"/>
                    <a:pt x="931" y="3"/>
                    <a:pt x="931" y="3"/>
                  </a:cubicBezTo>
                  <a:cubicBezTo>
                    <a:pt x="943" y="35"/>
                    <a:pt x="943" y="35"/>
                    <a:pt x="943" y="35"/>
                  </a:cubicBezTo>
                  <a:cubicBezTo>
                    <a:pt x="943" y="35"/>
                    <a:pt x="911" y="67"/>
                    <a:pt x="907" y="75"/>
                  </a:cubicBezTo>
                  <a:cubicBezTo>
                    <a:pt x="903" y="83"/>
                    <a:pt x="915" y="147"/>
                    <a:pt x="915" y="147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0" name="ระยอง">
              <a:extLst>
                <a:ext uri="{FF2B5EF4-FFF2-40B4-BE49-F238E27FC236}">
                  <a16:creationId xmlns:a16="http://schemas.microsoft.com/office/drawing/2014/main" id="{5C0A11DD-46F9-4896-8E31-2E0051150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080" y="3743983"/>
              <a:ext cx="307247" cy="210319"/>
            </a:xfrm>
            <a:custGeom>
              <a:avLst/>
              <a:gdLst>
                <a:gd name="T0" fmla="*/ 168 w 168"/>
                <a:gd name="T1" fmla="*/ 67 h 115"/>
                <a:gd name="T2" fmla="*/ 162 w 168"/>
                <a:gd name="T3" fmla="*/ 88 h 115"/>
                <a:gd name="T4" fmla="*/ 159 w 168"/>
                <a:gd name="T5" fmla="*/ 96 h 115"/>
                <a:gd name="T6" fmla="*/ 153 w 168"/>
                <a:gd name="T7" fmla="*/ 92 h 115"/>
                <a:gd name="T8" fmla="*/ 144 w 168"/>
                <a:gd name="T9" fmla="*/ 93 h 115"/>
                <a:gd name="T10" fmla="*/ 133 w 168"/>
                <a:gd name="T11" fmla="*/ 104 h 115"/>
                <a:gd name="T12" fmla="*/ 118 w 168"/>
                <a:gd name="T13" fmla="*/ 104 h 115"/>
                <a:gd name="T14" fmla="*/ 116 w 168"/>
                <a:gd name="T15" fmla="*/ 109 h 115"/>
                <a:gd name="T16" fmla="*/ 106 w 168"/>
                <a:gd name="T17" fmla="*/ 109 h 115"/>
                <a:gd name="T18" fmla="*/ 105 w 168"/>
                <a:gd name="T19" fmla="*/ 106 h 115"/>
                <a:gd name="T20" fmla="*/ 94 w 168"/>
                <a:gd name="T21" fmla="*/ 106 h 115"/>
                <a:gd name="T22" fmla="*/ 91 w 168"/>
                <a:gd name="T23" fmla="*/ 115 h 115"/>
                <a:gd name="T24" fmla="*/ 84 w 168"/>
                <a:gd name="T25" fmla="*/ 114 h 115"/>
                <a:gd name="T26" fmla="*/ 76 w 168"/>
                <a:gd name="T27" fmla="*/ 107 h 115"/>
                <a:gd name="T28" fmla="*/ 63 w 168"/>
                <a:gd name="T29" fmla="*/ 103 h 115"/>
                <a:gd name="T30" fmla="*/ 57 w 168"/>
                <a:gd name="T31" fmla="*/ 101 h 115"/>
                <a:gd name="T32" fmla="*/ 29 w 168"/>
                <a:gd name="T33" fmla="*/ 100 h 115"/>
                <a:gd name="T34" fmla="*/ 24 w 168"/>
                <a:gd name="T35" fmla="*/ 97 h 115"/>
                <a:gd name="T36" fmla="*/ 16 w 168"/>
                <a:gd name="T37" fmla="*/ 99 h 115"/>
                <a:gd name="T38" fmla="*/ 15 w 168"/>
                <a:gd name="T39" fmla="*/ 101 h 115"/>
                <a:gd name="T40" fmla="*/ 2 w 168"/>
                <a:gd name="T41" fmla="*/ 103 h 115"/>
                <a:gd name="T42" fmla="*/ 0 w 168"/>
                <a:gd name="T43" fmla="*/ 94 h 115"/>
                <a:gd name="T44" fmla="*/ 9 w 168"/>
                <a:gd name="T45" fmla="*/ 81 h 115"/>
                <a:gd name="T46" fmla="*/ 7 w 168"/>
                <a:gd name="T47" fmla="*/ 73 h 115"/>
                <a:gd name="T48" fmla="*/ 16 w 168"/>
                <a:gd name="T49" fmla="*/ 67 h 115"/>
                <a:gd name="T50" fmla="*/ 24 w 168"/>
                <a:gd name="T51" fmla="*/ 45 h 115"/>
                <a:gd name="T52" fmla="*/ 21 w 168"/>
                <a:gd name="T53" fmla="*/ 34 h 115"/>
                <a:gd name="T54" fmla="*/ 22 w 168"/>
                <a:gd name="T55" fmla="*/ 26 h 115"/>
                <a:gd name="T56" fmla="*/ 31 w 168"/>
                <a:gd name="T57" fmla="*/ 30 h 115"/>
                <a:gd name="T58" fmla="*/ 39 w 168"/>
                <a:gd name="T59" fmla="*/ 23 h 115"/>
                <a:gd name="T60" fmla="*/ 42 w 168"/>
                <a:gd name="T61" fmla="*/ 16 h 115"/>
                <a:gd name="T62" fmla="*/ 58 w 168"/>
                <a:gd name="T63" fmla="*/ 19 h 115"/>
                <a:gd name="T64" fmla="*/ 71 w 168"/>
                <a:gd name="T65" fmla="*/ 16 h 115"/>
                <a:gd name="T66" fmla="*/ 81 w 168"/>
                <a:gd name="T67" fmla="*/ 28 h 115"/>
                <a:gd name="T68" fmla="*/ 111 w 168"/>
                <a:gd name="T69" fmla="*/ 21 h 115"/>
                <a:gd name="T70" fmla="*/ 120 w 168"/>
                <a:gd name="T71" fmla="*/ 6 h 115"/>
                <a:gd name="T72" fmla="*/ 130 w 168"/>
                <a:gd name="T73" fmla="*/ 0 h 115"/>
                <a:gd name="T74" fmla="*/ 142 w 168"/>
                <a:gd name="T75" fmla="*/ 2 h 115"/>
                <a:gd name="T76" fmla="*/ 140 w 168"/>
                <a:gd name="T77" fmla="*/ 6 h 115"/>
                <a:gd name="T78" fmla="*/ 142 w 168"/>
                <a:gd name="T79" fmla="*/ 25 h 115"/>
                <a:gd name="T80" fmla="*/ 153 w 168"/>
                <a:gd name="T81" fmla="*/ 29 h 115"/>
                <a:gd name="T82" fmla="*/ 148 w 168"/>
                <a:gd name="T83" fmla="*/ 40 h 115"/>
                <a:gd name="T84" fmla="*/ 153 w 168"/>
                <a:gd name="T85" fmla="*/ 47 h 115"/>
                <a:gd name="T86" fmla="*/ 161 w 168"/>
                <a:gd name="T87" fmla="*/ 47 h 115"/>
                <a:gd name="T88" fmla="*/ 168 w 168"/>
                <a:gd name="T89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8" h="115">
                  <a:moveTo>
                    <a:pt x="168" y="67"/>
                  </a:moveTo>
                  <a:lnTo>
                    <a:pt x="162" y="88"/>
                  </a:lnTo>
                  <a:lnTo>
                    <a:pt x="159" y="96"/>
                  </a:lnTo>
                  <a:lnTo>
                    <a:pt x="153" y="92"/>
                  </a:lnTo>
                  <a:lnTo>
                    <a:pt x="144" y="93"/>
                  </a:lnTo>
                  <a:lnTo>
                    <a:pt x="133" y="104"/>
                  </a:lnTo>
                  <a:lnTo>
                    <a:pt x="118" y="104"/>
                  </a:lnTo>
                  <a:lnTo>
                    <a:pt x="116" y="109"/>
                  </a:lnTo>
                  <a:lnTo>
                    <a:pt x="106" y="109"/>
                  </a:lnTo>
                  <a:lnTo>
                    <a:pt x="105" y="106"/>
                  </a:lnTo>
                  <a:lnTo>
                    <a:pt x="94" y="106"/>
                  </a:lnTo>
                  <a:lnTo>
                    <a:pt x="91" y="115"/>
                  </a:lnTo>
                  <a:lnTo>
                    <a:pt x="84" y="114"/>
                  </a:lnTo>
                  <a:lnTo>
                    <a:pt x="76" y="107"/>
                  </a:lnTo>
                  <a:lnTo>
                    <a:pt x="63" y="103"/>
                  </a:lnTo>
                  <a:lnTo>
                    <a:pt x="57" y="101"/>
                  </a:lnTo>
                  <a:lnTo>
                    <a:pt x="29" y="100"/>
                  </a:lnTo>
                  <a:lnTo>
                    <a:pt x="24" y="97"/>
                  </a:lnTo>
                  <a:lnTo>
                    <a:pt x="16" y="99"/>
                  </a:lnTo>
                  <a:lnTo>
                    <a:pt x="15" y="101"/>
                  </a:lnTo>
                  <a:lnTo>
                    <a:pt x="2" y="103"/>
                  </a:lnTo>
                  <a:lnTo>
                    <a:pt x="0" y="94"/>
                  </a:lnTo>
                  <a:lnTo>
                    <a:pt x="9" y="81"/>
                  </a:lnTo>
                  <a:lnTo>
                    <a:pt x="7" y="73"/>
                  </a:lnTo>
                  <a:lnTo>
                    <a:pt x="16" y="67"/>
                  </a:lnTo>
                  <a:lnTo>
                    <a:pt x="24" y="45"/>
                  </a:lnTo>
                  <a:lnTo>
                    <a:pt x="21" y="34"/>
                  </a:lnTo>
                  <a:lnTo>
                    <a:pt x="22" y="26"/>
                  </a:lnTo>
                  <a:lnTo>
                    <a:pt x="31" y="30"/>
                  </a:lnTo>
                  <a:lnTo>
                    <a:pt x="39" y="23"/>
                  </a:lnTo>
                  <a:lnTo>
                    <a:pt x="42" y="16"/>
                  </a:lnTo>
                  <a:lnTo>
                    <a:pt x="58" y="19"/>
                  </a:lnTo>
                  <a:lnTo>
                    <a:pt x="71" y="16"/>
                  </a:lnTo>
                  <a:lnTo>
                    <a:pt x="81" y="28"/>
                  </a:lnTo>
                  <a:lnTo>
                    <a:pt x="111" y="21"/>
                  </a:lnTo>
                  <a:lnTo>
                    <a:pt x="120" y="6"/>
                  </a:lnTo>
                  <a:lnTo>
                    <a:pt x="130" y="0"/>
                  </a:lnTo>
                  <a:lnTo>
                    <a:pt x="142" y="2"/>
                  </a:lnTo>
                  <a:lnTo>
                    <a:pt x="140" y="6"/>
                  </a:lnTo>
                  <a:lnTo>
                    <a:pt x="142" y="25"/>
                  </a:lnTo>
                  <a:lnTo>
                    <a:pt x="153" y="29"/>
                  </a:lnTo>
                  <a:lnTo>
                    <a:pt x="148" y="40"/>
                  </a:lnTo>
                  <a:lnTo>
                    <a:pt x="153" y="47"/>
                  </a:lnTo>
                  <a:lnTo>
                    <a:pt x="161" y="47"/>
                  </a:lnTo>
                  <a:lnTo>
                    <a:pt x="168" y="6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1" name="ปราจีนบุรี">
              <a:extLst>
                <a:ext uri="{FF2B5EF4-FFF2-40B4-BE49-F238E27FC236}">
                  <a16:creationId xmlns:a16="http://schemas.microsoft.com/office/drawing/2014/main" id="{8CAF362E-B850-4238-A635-D8FD23025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945" y="3262995"/>
              <a:ext cx="352969" cy="329194"/>
            </a:xfrm>
            <a:custGeom>
              <a:avLst/>
              <a:gdLst>
                <a:gd name="T0" fmla="*/ 862 w 862"/>
                <a:gd name="T1" fmla="*/ 291 h 810"/>
                <a:gd name="T2" fmla="*/ 830 w 862"/>
                <a:gd name="T3" fmla="*/ 328 h 810"/>
                <a:gd name="T4" fmla="*/ 830 w 862"/>
                <a:gd name="T5" fmla="*/ 391 h 810"/>
                <a:gd name="T6" fmla="*/ 705 w 862"/>
                <a:gd name="T7" fmla="*/ 391 h 810"/>
                <a:gd name="T8" fmla="*/ 731 w 862"/>
                <a:gd name="T9" fmla="*/ 464 h 810"/>
                <a:gd name="T10" fmla="*/ 689 w 862"/>
                <a:gd name="T11" fmla="*/ 485 h 810"/>
                <a:gd name="T12" fmla="*/ 700 w 862"/>
                <a:gd name="T13" fmla="*/ 553 h 810"/>
                <a:gd name="T14" fmla="*/ 731 w 862"/>
                <a:gd name="T15" fmla="*/ 615 h 810"/>
                <a:gd name="T16" fmla="*/ 726 w 862"/>
                <a:gd name="T17" fmla="*/ 746 h 810"/>
                <a:gd name="T18" fmla="*/ 687 w 862"/>
                <a:gd name="T19" fmla="*/ 810 h 810"/>
                <a:gd name="T20" fmla="*/ 663 w 862"/>
                <a:gd name="T21" fmla="*/ 766 h 810"/>
                <a:gd name="T22" fmla="*/ 632 w 862"/>
                <a:gd name="T23" fmla="*/ 756 h 810"/>
                <a:gd name="T24" fmla="*/ 622 w 862"/>
                <a:gd name="T25" fmla="*/ 730 h 810"/>
                <a:gd name="T26" fmla="*/ 632 w 862"/>
                <a:gd name="T27" fmla="*/ 714 h 810"/>
                <a:gd name="T28" fmla="*/ 632 w 862"/>
                <a:gd name="T29" fmla="*/ 688 h 810"/>
                <a:gd name="T30" fmla="*/ 601 w 862"/>
                <a:gd name="T31" fmla="*/ 688 h 810"/>
                <a:gd name="T32" fmla="*/ 590 w 862"/>
                <a:gd name="T33" fmla="*/ 657 h 810"/>
                <a:gd name="T34" fmla="*/ 549 w 862"/>
                <a:gd name="T35" fmla="*/ 626 h 810"/>
                <a:gd name="T36" fmla="*/ 486 w 862"/>
                <a:gd name="T37" fmla="*/ 646 h 810"/>
                <a:gd name="T38" fmla="*/ 429 w 862"/>
                <a:gd name="T39" fmla="*/ 657 h 810"/>
                <a:gd name="T40" fmla="*/ 387 w 862"/>
                <a:gd name="T41" fmla="*/ 615 h 810"/>
                <a:gd name="T42" fmla="*/ 350 w 862"/>
                <a:gd name="T43" fmla="*/ 615 h 810"/>
                <a:gd name="T44" fmla="*/ 309 w 862"/>
                <a:gd name="T45" fmla="*/ 579 h 810"/>
                <a:gd name="T46" fmla="*/ 225 w 862"/>
                <a:gd name="T47" fmla="*/ 553 h 810"/>
                <a:gd name="T48" fmla="*/ 204 w 862"/>
                <a:gd name="T49" fmla="*/ 532 h 810"/>
                <a:gd name="T50" fmla="*/ 105 w 862"/>
                <a:gd name="T51" fmla="*/ 537 h 810"/>
                <a:gd name="T52" fmla="*/ 74 w 862"/>
                <a:gd name="T53" fmla="*/ 516 h 810"/>
                <a:gd name="T54" fmla="*/ 27 w 862"/>
                <a:gd name="T55" fmla="*/ 542 h 810"/>
                <a:gd name="T56" fmla="*/ 22 w 862"/>
                <a:gd name="T57" fmla="*/ 500 h 810"/>
                <a:gd name="T58" fmla="*/ 32 w 862"/>
                <a:gd name="T59" fmla="*/ 474 h 810"/>
                <a:gd name="T60" fmla="*/ 6 w 862"/>
                <a:gd name="T61" fmla="*/ 443 h 810"/>
                <a:gd name="T62" fmla="*/ 0 w 862"/>
                <a:gd name="T63" fmla="*/ 443 h 810"/>
                <a:gd name="T64" fmla="*/ 11 w 862"/>
                <a:gd name="T65" fmla="*/ 417 h 810"/>
                <a:gd name="T66" fmla="*/ 53 w 862"/>
                <a:gd name="T67" fmla="*/ 407 h 810"/>
                <a:gd name="T68" fmla="*/ 74 w 862"/>
                <a:gd name="T69" fmla="*/ 370 h 810"/>
                <a:gd name="T70" fmla="*/ 173 w 862"/>
                <a:gd name="T71" fmla="*/ 360 h 810"/>
                <a:gd name="T72" fmla="*/ 147 w 862"/>
                <a:gd name="T73" fmla="*/ 292 h 810"/>
                <a:gd name="T74" fmla="*/ 183 w 862"/>
                <a:gd name="T75" fmla="*/ 240 h 810"/>
                <a:gd name="T76" fmla="*/ 246 w 862"/>
                <a:gd name="T77" fmla="*/ 229 h 810"/>
                <a:gd name="T78" fmla="*/ 246 w 862"/>
                <a:gd name="T79" fmla="*/ 208 h 810"/>
                <a:gd name="T80" fmla="*/ 225 w 862"/>
                <a:gd name="T81" fmla="*/ 198 h 810"/>
                <a:gd name="T82" fmla="*/ 230 w 862"/>
                <a:gd name="T83" fmla="*/ 172 h 810"/>
                <a:gd name="T84" fmla="*/ 288 w 862"/>
                <a:gd name="T85" fmla="*/ 177 h 810"/>
                <a:gd name="T86" fmla="*/ 329 w 862"/>
                <a:gd name="T87" fmla="*/ 167 h 810"/>
                <a:gd name="T88" fmla="*/ 329 w 862"/>
                <a:gd name="T89" fmla="*/ 104 h 810"/>
                <a:gd name="T90" fmla="*/ 272 w 862"/>
                <a:gd name="T91" fmla="*/ 62 h 810"/>
                <a:gd name="T92" fmla="*/ 283 w 862"/>
                <a:gd name="T93" fmla="*/ 15 h 810"/>
                <a:gd name="T94" fmla="*/ 288 w 862"/>
                <a:gd name="T95" fmla="*/ 13 h 810"/>
                <a:gd name="T96" fmla="*/ 319 w 862"/>
                <a:gd name="T97" fmla="*/ 0 h 810"/>
                <a:gd name="T98" fmla="*/ 356 w 862"/>
                <a:gd name="T99" fmla="*/ 21 h 810"/>
                <a:gd name="T100" fmla="*/ 423 w 862"/>
                <a:gd name="T101" fmla="*/ 15 h 810"/>
                <a:gd name="T102" fmla="*/ 522 w 862"/>
                <a:gd name="T103" fmla="*/ 120 h 810"/>
                <a:gd name="T104" fmla="*/ 559 w 862"/>
                <a:gd name="T105" fmla="*/ 83 h 810"/>
                <a:gd name="T106" fmla="*/ 606 w 862"/>
                <a:gd name="T107" fmla="*/ 83 h 810"/>
                <a:gd name="T108" fmla="*/ 648 w 862"/>
                <a:gd name="T109" fmla="*/ 120 h 810"/>
                <a:gd name="T110" fmla="*/ 705 w 862"/>
                <a:gd name="T111" fmla="*/ 120 h 810"/>
                <a:gd name="T112" fmla="*/ 721 w 862"/>
                <a:gd name="T113" fmla="*/ 198 h 810"/>
                <a:gd name="T114" fmla="*/ 862 w 862"/>
                <a:gd name="T115" fmla="*/ 291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62" h="810">
                  <a:moveTo>
                    <a:pt x="862" y="291"/>
                  </a:moveTo>
                  <a:cubicBezTo>
                    <a:pt x="830" y="328"/>
                    <a:pt x="830" y="328"/>
                    <a:pt x="830" y="328"/>
                  </a:cubicBezTo>
                  <a:cubicBezTo>
                    <a:pt x="830" y="391"/>
                    <a:pt x="830" y="391"/>
                    <a:pt x="830" y="391"/>
                  </a:cubicBezTo>
                  <a:cubicBezTo>
                    <a:pt x="705" y="391"/>
                    <a:pt x="705" y="391"/>
                    <a:pt x="705" y="391"/>
                  </a:cubicBezTo>
                  <a:cubicBezTo>
                    <a:pt x="731" y="464"/>
                    <a:pt x="731" y="464"/>
                    <a:pt x="731" y="464"/>
                  </a:cubicBezTo>
                  <a:cubicBezTo>
                    <a:pt x="689" y="485"/>
                    <a:pt x="689" y="485"/>
                    <a:pt x="689" y="485"/>
                  </a:cubicBezTo>
                  <a:cubicBezTo>
                    <a:pt x="700" y="553"/>
                    <a:pt x="700" y="553"/>
                    <a:pt x="700" y="553"/>
                  </a:cubicBezTo>
                  <a:cubicBezTo>
                    <a:pt x="731" y="615"/>
                    <a:pt x="731" y="615"/>
                    <a:pt x="731" y="615"/>
                  </a:cubicBezTo>
                  <a:cubicBezTo>
                    <a:pt x="726" y="746"/>
                    <a:pt x="726" y="746"/>
                    <a:pt x="726" y="746"/>
                  </a:cubicBezTo>
                  <a:cubicBezTo>
                    <a:pt x="687" y="810"/>
                    <a:pt x="687" y="810"/>
                    <a:pt x="687" y="810"/>
                  </a:cubicBezTo>
                  <a:cubicBezTo>
                    <a:pt x="663" y="766"/>
                    <a:pt x="663" y="766"/>
                    <a:pt x="663" y="766"/>
                  </a:cubicBezTo>
                  <a:cubicBezTo>
                    <a:pt x="632" y="756"/>
                    <a:pt x="632" y="756"/>
                    <a:pt x="632" y="756"/>
                  </a:cubicBezTo>
                  <a:cubicBezTo>
                    <a:pt x="622" y="730"/>
                    <a:pt x="622" y="730"/>
                    <a:pt x="622" y="730"/>
                  </a:cubicBezTo>
                  <a:cubicBezTo>
                    <a:pt x="632" y="714"/>
                    <a:pt x="632" y="714"/>
                    <a:pt x="632" y="714"/>
                  </a:cubicBezTo>
                  <a:cubicBezTo>
                    <a:pt x="632" y="688"/>
                    <a:pt x="632" y="688"/>
                    <a:pt x="632" y="688"/>
                  </a:cubicBezTo>
                  <a:cubicBezTo>
                    <a:pt x="601" y="688"/>
                    <a:pt x="601" y="688"/>
                    <a:pt x="601" y="688"/>
                  </a:cubicBezTo>
                  <a:cubicBezTo>
                    <a:pt x="590" y="657"/>
                    <a:pt x="590" y="657"/>
                    <a:pt x="590" y="657"/>
                  </a:cubicBezTo>
                  <a:cubicBezTo>
                    <a:pt x="549" y="626"/>
                    <a:pt x="549" y="626"/>
                    <a:pt x="549" y="626"/>
                  </a:cubicBezTo>
                  <a:cubicBezTo>
                    <a:pt x="549" y="626"/>
                    <a:pt x="491" y="646"/>
                    <a:pt x="486" y="646"/>
                  </a:cubicBezTo>
                  <a:cubicBezTo>
                    <a:pt x="481" y="646"/>
                    <a:pt x="429" y="657"/>
                    <a:pt x="429" y="657"/>
                  </a:cubicBezTo>
                  <a:cubicBezTo>
                    <a:pt x="387" y="615"/>
                    <a:pt x="387" y="615"/>
                    <a:pt x="387" y="615"/>
                  </a:cubicBezTo>
                  <a:cubicBezTo>
                    <a:pt x="350" y="615"/>
                    <a:pt x="350" y="615"/>
                    <a:pt x="350" y="615"/>
                  </a:cubicBezTo>
                  <a:cubicBezTo>
                    <a:pt x="345" y="615"/>
                    <a:pt x="309" y="579"/>
                    <a:pt x="309" y="579"/>
                  </a:cubicBezTo>
                  <a:cubicBezTo>
                    <a:pt x="225" y="553"/>
                    <a:pt x="225" y="553"/>
                    <a:pt x="225" y="553"/>
                  </a:cubicBezTo>
                  <a:cubicBezTo>
                    <a:pt x="204" y="532"/>
                    <a:pt x="204" y="532"/>
                    <a:pt x="204" y="532"/>
                  </a:cubicBezTo>
                  <a:cubicBezTo>
                    <a:pt x="105" y="537"/>
                    <a:pt x="105" y="537"/>
                    <a:pt x="105" y="537"/>
                  </a:cubicBezTo>
                  <a:cubicBezTo>
                    <a:pt x="74" y="516"/>
                    <a:pt x="74" y="516"/>
                    <a:pt x="74" y="516"/>
                  </a:cubicBezTo>
                  <a:cubicBezTo>
                    <a:pt x="27" y="542"/>
                    <a:pt x="27" y="542"/>
                    <a:pt x="27" y="542"/>
                  </a:cubicBezTo>
                  <a:cubicBezTo>
                    <a:pt x="22" y="500"/>
                    <a:pt x="22" y="500"/>
                    <a:pt x="22" y="500"/>
                  </a:cubicBezTo>
                  <a:cubicBezTo>
                    <a:pt x="32" y="474"/>
                    <a:pt x="32" y="474"/>
                    <a:pt x="32" y="474"/>
                  </a:cubicBezTo>
                  <a:cubicBezTo>
                    <a:pt x="6" y="443"/>
                    <a:pt x="6" y="443"/>
                    <a:pt x="6" y="443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11" y="417"/>
                    <a:pt x="11" y="417"/>
                    <a:pt x="11" y="417"/>
                  </a:cubicBezTo>
                  <a:cubicBezTo>
                    <a:pt x="53" y="407"/>
                    <a:pt x="53" y="407"/>
                    <a:pt x="53" y="407"/>
                  </a:cubicBezTo>
                  <a:cubicBezTo>
                    <a:pt x="74" y="370"/>
                    <a:pt x="74" y="370"/>
                    <a:pt x="74" y="370"/>
                  </a:cubicBezTo>
                  <a:cubicBezTo>
                    <a:pt x="173" y="360"/>
                    <a:pt x="173" y="360"/>
                    <a:pt x="173" y="360"/>
                  </a:cubicBezTo>
                  <a:cubicBezTo>
                    <a:pt x="147" y="292"/>
                    <a:pt x="147" y="292"/>
                    <a:pt x="147" y="292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246" y="229"/>
                    <a:pt x="246" y="229"/>
                    <a:pt x="246" y="229"/>
                  </a:cubicBezTo>
                  <a:cubicBezTo>
                    <a:pt x="246" y="208"/>
                    <a:pt x="246" y="208"/>
                    <a:pt x="246" y="208"/>
                  </a:cubicBezTo>
                  <a:cubicBezTo>
                    <a:pt x="225" y="198"/>
                    <a:pt x="225" y="198"/>
                    <a:pt x="225" y="198"/>
                  </a:cubicBezTo>
                  <a:cubicBezTo>
                    <a:pt x="230" y="172"/>
                    <a:pt x="230" y="172"/>
                    <a:pt x="230" y="172"/>
                  </a:cubicBezTo>
                  <a:cubicBezTo>
                    <a:pt x="288" y="177"/>
                    <a:pt x="288" y="177"/>
                    <a:pt x="288" y="177"/>
                  </a:cubicBezTo>
                  <a:cubicBezTo>
                    <a:pt x="329" y="167"/>
                    <a:pt x="329" y="167"/>
                    <a:pt x="329" y="167"/>
                  </a:cubicBezTo>
                  <a:cubicBezTo>
                    <a:pt x="329" y="104"/>
                    <a:pt x="329" y="104"/>
                    <a:pt x="329" y="104"/>
                  </a:cubicBezTo>
                  <a:cubicBezTo>
                    <a:pt x="272" y="62"/>
                    <a:pt x="272" y="62"/>
                    <a:pt x="272" y="62"/>
                  </a:cubicBezTo>
                  <a:cubicBezTo>
                    <a:pt x="283" y="15"/>
                    <a:pt x="283" y="15"/>
                    <a:pt x="283" y="15"/>
                  </a:cubicBezTo>
                  <a:cubicBezTo>
                    <a:pt x="288" y="13"/>
                    <a:pt x="288" y="13"/>
                    <a:pt x="288" y="13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522" y="120"/>
                    <a:pt x="522" y="120"/>
                    <a:pt x="522" y="120"/>
                  </a:cubicBezTo>
                  <a:cubicBezTo>
                    <a:pt x="559" y="83"/>
                    <a:pt x="559" y="83"/>
                    <a:pt x="559" y="83"/>
                  </a:cubicBezTo>
                  <a:cubicBezTo>
                    <a:pt x="606" y="83"/>
                    <a:pt x="606" y="83"/>
                    <a:pt x="606" y="83"/>
                  </a:cubicBezTo>
                  <a:cubicBezTo>
                    <a:pt x="648" y="120"/>
                    <a:pt x="648" y="120"/>
                    <a:pt x="648" y="120"/>
                  </a:cubicBezTo>
                  <a:cubicBezTo>
                    <a:pt x="705" y="120"/>
                    <a:pt x="705" y="120"/>
                    <a:pt x="705" y="120"/>
                  </a:cubicBezTo>
                  <a:cubicBezTo>
                    <a:pt x="721" y="198"/>
                    <a:pt x="721" y="198"/>
                    <a:pt x="721" y="198"/>
                  </a:cubicBezTo>
                  <a:lnTo>
                    <a:pt x="862" y="29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" name="ตราด (เกาะช้าง)">
              <a:extLst>
                <a:ext uri="{FF2B5EF4-FFF2-40B4-BE49-F238E27FC236}">
                  <a16:creationId xmlns:a16="http://schemas.microsoft.com/office/drawing/2014/main" id="{7045DE9A-8E8E-4D7E-824D-20816041C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015" y="4148161"/>
              <a:ext cx="60353" cy="73154"/>
            </a:xfrm>
            <a:custGeom>
              <a:avLst/>
              <a:gdLst>
                <a:gd name="T0" fmla="*/ 0 w 146"/>
                <a:gd name="T1" fmla="*/ 0 h 178"/>
                <a:gd name="T2" fmla="*/ 58 w 146"/>
                <a:gd name="T3" fmla="*/ 11 h 178"/>
                <a:gd name="T4" fmla="*/ 94 w 146"/>
                <a:gd name="T5" fmla="*/ 47 h 178"/>
                <a:gd name="T6" fmla="*/ 146 w 146"/>
                <a:gd name="T7" fmla="*/ 136 h 178"/>
                <a:gd name="T8" fmla="*/ 146 w 146"/>
                <a:gd name="T9" fmla="*/ 162 h 178"/>
                <a:gd name="T10" fmla="*/ 115 w 146"/>
                <a:gd name="T11" fmla="*/ 131 h 178"/>
                <a:gd name="T12" fmla="*/ 99 w 146"/>
                <a:gd name="T13" fmla="*/ 136 h 178"/>
                <a:gd name="T14" fmla="*/ 120 w 146"/>
                <a:gd name="T15" fmla="*/ 167 h 178"/>
                <a:gd name="T16" fmla="*/ 84 w 146"/>
                <a:gd name="T17" fmla="*/ 178 h 178"/>
                <a:gd name="T18" fmla="*/ 26 w 146"/>
                <a:gd name="T19" fmla="*/ 146 h 178"/>
                <a:gd name="T20" fmla="*/ 21 w 146"/>
                <a:gd name="T21" fmla="*/ 73 h 178"/>
                <a:gd name="T22" fmla="*/ 0 w 146"/>
                <a:gd name="T23" fmla="*/ 42 h 178"/>
                <a:gd name="T24" fmla="*/ 0 w 146"/>
                <a:gd name="T2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6" h="178">
                  <a:moveTo>
                    <a:pt x="0" y="0"/>
                  </a:moveTo>
                  <a:cubicBezTo>
                    <a:pt x="58" y="11"/>
                    <a:pt x="58" y="11"/>
                    <a:pt x="58" y="11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146" y="136"/>
                    <a:pt x="146" y="136"/>
                    <a:pt x="146" y="136"/>
                  </a:cubicBezTo>
                  <a:cubicBezTo>
                    <a:pt x="146" y="162"/>
                    <a:pt x="146" y="162"/>
                    <a:pt x="146" y="162"/>
                  </a:cubicBezTo>
                  <a:cubicBezTo>
                    <a:pt x="115" y="131"/>
                    <a:pt x="115" y="131"/>
                    <a:pt x="115" y="131"/>
                  </a:cubicBezTo>
                  <a:cubicBezTo>
                    <a:pt x="99" y="136"/>
                    <a:pt x="99" y="136"/>
                    <a:pt x="99" y="136"/>
                  </a:cubicBezTo>
                  <a:cubicBezTo>
                    <a:pt x="120" y="167"/>
                    <a:pt x="120" y="167"/>
                    <a:pt x="120" y="167"/>
                  </a:cubicBezTo>
                  <a:cubicBezTo>
                    <a:pt x="120" y="167"/>
                    <a:pt x="94" y="178"/>
                    <a:pt x="84" y="178"/>
                  </a:cubicBezTo>
                  <a:cubicBezTo>
                    <a:pt x="73" y="178"/>
                    <a:pt x="26" y="146"/>
                    <a:pt x="26" y="146"/>
                  </a:cubicBezTo>
                  <a:cubicBezTo>
                    <a:pt x="21" y="73"/>
                    <a:pt x="21" y="73"/>
                    <a:pt x="21" y="73"/>
                  </a:cubicBezTo>
                  <a:cubicBezTo>
                    <a:pt x="0" y="42"/>
                    <a:pt x="0" y="42"/>
                    <a:pt x="0" y="4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3" name="ตราด">
              <a:extLst>
                <a:ext uri="{FF2B5EF4-FFF2-40B4-BE49-F238E27FC236}">
                  <a16:creationId xmlns:a16="http://schemas.microsoft.com/office/drawing/2014/main" id="{B1930C8B-134C-48F6-B4EA-EB727BB24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8096" y="3897607"/>
              <a:ext cx="226778" cy="367600"/>
            </a:xfrm>
            <a:custGeom>
              <a:avLst/>
              <a:gdLst>
                <a:gd name="T0" fmla="*/ 400 w 557"/>
                <a:gd name="T1" fmla="*/ 348 h 902"/>
                <a:gd name="T2" fmla="*/ 384 w 557"/>
                <a:gd name="T3" fmla="*/ 520 h 902"/>
                <a:gd name="T4" fmla="*/ 440 w 557"/>
                <a:gd name="T5" fmla="*/ 608 h 902"/>
                <a:gd name="T6" fmla="*/ 447 w 557"/>
                <a:gd name="T7" fmla="*/ 662 h 902"/>
                <a:gd name="T8" fmla="*/ 452 w 557"/>
                <a:gd name="T9" fmla="*/ 704 h 902"/>
                <a:gd name="T10" fmla="*/ 557 w 557"/>
                <a:gd name="T11" fmla="*/ 902 h 902"/>
                <a:gd name="T12" fmla="*/ 447 w 557"/>
                <a:gd name="T13" fmla="*/ 756 h 902"/>
                <a:gd name="T14" fmla="*/ 432 w 557"/>
                <a:gd name="T15" fmla="*/ 662 h 902"/>
                <a:gd name="T16" fmla="*/ 320 w 557"/>
                <a:gd name="T17" fmla="*/ 548 h 902"/>
                <a:gd name="T18" fmla="*/ 344 w 557"/>
                <a:gd name="T19" fmla="*/ 532 h 902"/>
                <a:gd name="T20" fmla="*/ 292 w 557"/>
                <a:gd name="T21" fmla="*/ 484 h 902"/>
                <a:gd name="T22" fmla="*/ 260 w 557"/>
                <a:gd name="T23" fmla="*/ 508 h 902"/>
                <a:gd name="T24" fmla="*/ 260 w 557"/>
                <a:gd name="T25" fmla="*/ 604 h 902"/>
                <a:gd name="T26" fmla="*/ 280 w 557"/>
                <a:gd name="T27" fmla="*/ 640 h 902"/>
                <a:gd name="T28" fmla="*/ 224 w 557"/>
                <a:gd name="T29" fmla="*/ 608 h 902"/>
                <a:gd name="T30" fmla="*/ 228 w 557"/>
                <a:gd name="T31" fmla="*/ 580 h 902"/>
                <a:gd name="T32" fmla="*/ 184 w 557"/>
                <a:gd name="T33" fmla="*/ 528 h 902"/>
                <a:gd name="T34" fmla="*/ 116 w 557"/>
                <a:gd name="T35" fmla="*/ 528 h 902"/>
                <a:gd name="T36" fmla="*/ 96 w 557"/>
                <a:gd name="T37" fmla="*/ 500 h 902"/>
                <a:gd name="T38" fmla="*/ 16 w 557"/>
                <a:gd name="T39" fmla="*/ 500 h 902"/>
                <a:gd name="T40" fmla="*/ 3 w 557"/>
                <a:gd name="T41" fmla="*/ 437 h 902"/>
                <a:gd name="T42" fmla="*/ 0 w 557"/>
                <a:gd name="T43" fmla="*/ 424 h 902"/>
                <a:gd name="T44" fmla="*/ 44 w 557"/>
                <a:gd name="T45" fmla="*/ 416 h 902"/>
                <a:gd name="T46" fmla="*/ 80 w 557"/>
                <a:gd name="T47" fmla="*/ 372 h 902"/>
                <a:gd name="T48" fmla="*/ 61 w 557"/>
                <a:gd name="T49" fmla="*/ 346 h 902"/>
                <a:gd name="T50" fmla="*/ 61 w 557"/>
                <a:gd name="T51" fmla="*/ 344 h 902"/>
                <a:gd name="T52" fmla="*/ 77 w 557"/>
                <a:gd name="T53" fmla="*/ 323 h 902"/>
                <a:gd name="T54" fmla="*/ 40 w 557"/>
                <a:gd name="T55" fmla="*/ 297 h 902"/>
                <a:gd name="T56" fmla="*/ 40 w 557"/>
                <a:gd name="T57" fmla="*/ 250 h 902"/>
                <a:gd name="T58" fmla="*/ 30 w 557"/>
                <a:gd name="T59" fmla="*/ 209 h 902"/>
                <a:gd name="T60" fmla="*/ 35 w 557"/>
                <a:gd name="T61" fmla="*/ 167 h 902"/>
                <a:gd name="T62" fmla="*/ 82 w 557"/>
                <a:gd name="T63" fmla="*/ 141 h 902"/>
                <a:gd name="T64" fmla="*/ 103 w 557"/>
                <a:gd name="T65" fmla="*/ 125 h 902"/>
                <a:gd name="T66" fmla="*/ 93 w 557"/>
                <a:gd name="T67" fmla="*/ 57 h 902"/>
                <a:gd name="T68" fmla="*/ 160 w 557"/>
                <a:gd name="T69" fmla="*/ 0 h 902"/>
                <a:gd name="T70" fmla="*/ 198 w 557"/>
                <a:gd name="T71" fmla="*/ 0 h 902"/>
                <a:gd name="T72" fmla="*/ 196 w 557"/>
                <a:gd name="T73" fmla="*/ 4 h 902"/>
                <a:gd name="T74" fmla="*/ 200 w 557"/>
                <a:gd name="T75" fmla="*/ 56 h 902"/>
                <a:gd name="T76" fmla="*/ 232 w 557"/>
                <a:gd name="T77" fmla="*/ 84 h 902"/>
                <a:gd name="T78" fmla="*/ 272 w 557"/>
                <a:gd name="T79" fmla="*/ 80 h 902"/>
                <a:gd name="T80" fmla="*/ 275 w 557"/>
                <a:gd name="T81" fmla="*/ 84 h 902"/>
                <a:gd name="T82" fmla="*/ 277 w 557"/>
                <a:gd name="T83" fmla="*/ 85 h 902"/>
                <a:gd name="T84" fmla="*/ 293 w 557"/>
                <a:gd name="T85" fmla="*/ 98 h 902"/>
                <a:gd name="T86" fmla="*/ 295 w 557"/>
                <a:gd name="T87" fmla="*/ 100 h 902"/>
                <a:gd name="T88" fmla="*/ 298 w 557"/>
                <a:gd name="T89" fmla="*/ 102 h 902"/>
                <a:gd name="T90" fmla="*/ 332 w 557"/>
                <a:gd name="T91" fmla="*/ 128 h 902"/>
                <a:gd name="T92" fmla="*/ 352 w 557"/>
                <a:gd name="T93" fmla="*/ 180 h 902"/>
                <a:gd name="T94" fmla="*/ 400 w 557"/>
                <a:gd name="T95" fmla="*/ 208 h 902"/>
                <a:gd name="T96" fmla="*/ 396 w 557"/>
                <a:gd name="T97" fmla="*/ 236 h 902"/>
                <a:gd name="T98" fmla="*/ 456 w 557"/>
                <a:gd name="T99" fmla="*/ 288 h 902"/>
                <a:gd name="T100" fmla="*/ 452 w 557"/>
                <a:gd name="T101" fmla="*/ 312 h 902"/>
                <a:gd name="T102" fmla="*/ 400 w 557"/>
                <a:gd name="T103" fmla="*/ 348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57" h="902">
                  <a:moveTo>
                    <a:pt x="400" y="348"/>
                  </a:moveTo>
                  <a:cubicBezTo>
                    <a:pt x="384" y="520"/>
                    <a:pt x="384" y="520"/>
                    <a:pt x="384" y="520"/>
                  </a:cubicBezTo>
                  <a:cubicBezTo>
                    <a:pt x="440" y="608"/>
                    <a:pt x="440" y="608"/>
                    <a:pt x="440" y="608"/>
                  </a:cubicBezTo>
                  <a:cubicBezTo>
                    <a:pt x="447" y="662"/>
                    <a:pt x="447" y="662"/>
                    <a:pt x="447" y="662"/>
                  </a:cubicBezTo>
                  <a:cubicBezTo>
                    <a:pt x="447" y="663"/>
                    <a:pt x="452" y="703"/>
                    <a:pt x="452" y="704"/>
                  </a:cubicBezTo>
                  <a:cubicBezTo>
                    <a:pt x="557" y="902"/>
                    <a:pt x="557" y="902"/>
                    <a:pt x="557" y="902"/>
                  </a:cubicBezTo>
                  <a:cubicBezTo>
                    <a:pt x="447" y="756"/>
                    <a:pt x="447" y="756"/>
                    <a:pt x="447" y="756"/>
                  </a:cubicBezTo>
                  <a:cubicBezTo>
                    <a:pt x="432" y="662"/>
                    <a:pt x="432" y="662"/>
                    <a:pt x="432" y="662"/>
                  </a:cubicBezTo>
                  <a:cubicBezTo>
                    <a:pt x="320" y="548"/>
                    <a:pt x="320" y="548"/>
                    <a:pt x="320" y="548"/>
                  </a:cubicBezTo>
                  <a:cubicBezTo>
                    <a:pt x="344" y="532"/>
                    <a:pt x="344" y="532"/>
                    <a:pt x="344" y="532"/>
                  </a:cubicBezTo>
                  <a:cubicBezTo>
                    <a:pt x="292" y="484"/>
                    <a:pt x="292" y="484"/>
                    <a:pt x="292" y="484"/>
                  </a:cubicBezTo>
                  <a:cubicBezTo>
                    <a:pt x="260" y="508"/>
                    <a:pt x="260" y="508"/>
                    <a:pt x="260" y="508"/>
                  </a:cubicBezTo>
                  <a:cubicBezTo>
                    <a:pt x="260" y="604"/>
                    <a:pt x="260" y="604"/>
                    <a:pt x="260" y="604"/>
                  </a:cubicBezTo>
                  <a:cubicBezTo>
                    <a:pt x="280" y="640"/>
                    <a:pt x="280" y="640"/>
                    <a:pt x="280" y="640"/>
                  </a:cubicBezTo>
                  <a:cubicBezTo>
                    <a:pt x="224" y="608"/>
                    <a:pt x="224" y="608"/>
                    <a:pt x="224" y="608"/>
                  </a:cubicBezTo>
                  <a:cubicBezTo>
                    <a:pt x="228" y="580"/>
                    <a:pt x="228" y="580"/>
                    <a:pt x="228" y="580"/>
                  </a:cubicBezTo>
                  <a:cubicBezTo>
                    <a:pt x="184" y="528"/>
                    <a:pt x="184" y="528"/>
                    <a:pt x="184" y="528"/>
                  </a:cubicBezTo>
                  <a:cubicBezTo>
                    <a:pt x="116" y="528"/>
                    <a:pt x="116" y="528"/>
                    <a:pt x="116" y="528"/>
                  </a:cubicBezTo>
                  <a:cubicBezTo>
                    <a:pt x="96" y="500"/>
                    <a:pt x="96" y="500"/>
                    <a:pt x="96" y="500"/>
                  </a:cubicBezTo>
                  <a:cubicBezTo>
                    <a:pt x="16" y="500"/>
                    <a:pt x="16" y="500"/>
                    <a:pt x="16" y="500"/>
                  </a:cubicBezTo>
                  <a:cubicBezTo>
                    <a:pt x="3" y="437"/>
                    <a:pt x="3" y="437"/>
                    <a:pt x="3" y="437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44" y="416"/>
                    <a:pt x="44" y="416"/>
                    <a:pt x="44" y="416"/>
                  </a:cubicBezTo>
                  <a:cubicBezTo>
                    <a:pt x="80" y="372"/>
                    <a:pt x="80" y="372"/>
                    <a:pt x="80" y="372"/>
                  </a:cubicBezTo>
                  <a:cubicBezTo>
                    <a:pt x="61" y="346"/>
                    <a:pt x="61" y="346"/>
                    <a:pt x="61" y="346"/>
                  </a:cubicBezTo>
                  <a:cubicBezTo>
                    <a:pt x="61" y="344"/>
                    <a:pt x="61" y="344"/>
                    <a:pt x="61" y="344"/>
                  </a:cubicBezTo>
                  <a:cubicBezTo>
                    <a:pt x="77" y="323"/>
                    <a:pt x="77" y="323"/>
                    <a:pt x="77" y="323"/>
                  </a:cubicBezTo>
                  <a:cubicBezTo>
                    <a:pt x="40" y="297"/>
                    <a:pt x="40" y="297"/>
                    <a:pt x="40" y="297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103" y="125"/>
                    <a:pt x="103" y="125"/>
                    <a:pt x="103" y="125"/>
                  </a:cubicBezTo>
                  <a:cubicBezTo>
                    <a:pt x="103" y="125"/>
                    <a:pt x="98" y="63"/>
                    <a:pt x="93" y="57"/>
                  </a:cubicBezTo>
                  <a:cubicBezTo>
                    <a:pt x="87" y="52"/>
                    <a:pt x="160" y="0"/>
                    <a:pt x="160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6" y="4"/>
                    <a:pt x="196" y="4"/>
                    <a:pt x="196" y="4"/>
                  </a:cubicBezTo>
                  <a:cubicBezTo>
                    <a:pt x="200" y="56"/>
                    <a:pt x="200" y="56"/>
                    <a:pt x="200" y="56"/>
                  </a:cubicBezTo>
                  <a:cubicBezTo>
                    <a:pt x="232" y="84"/>
                    <a:pt x="232" y="84"/>
                    <a:pt x="232" y="84"/>
                  </a:cubicBezTo>
                  <a:cubicBezTo>
                    <a:pt x="232" y="84"/>
                    <a:pt x="272" y="76"/>
                    <a:pt x="272" y="80"/>
                  </a:cubicBezTo>
                  <a:cubicBezTo>
                    <a:pt x="272" y="80"/>
                    <a:pt x="273" y="82"/>
                    <a:pt x="275" y="84"/>
                  </a:cubicBezTo>
                  <a:cubicBezTo>
                    <a:pt x="276" y="84"/>
                    <a:pt x="276" y="85"/>
                    <a:pt x="277" y="85"/>
                  </a:cubicBezTo>
                  <a:cubicBezTo>
                    <a:pt x="280" y="88"/>
                    <a:pt x="286" y="93"/>
                    <a:pt x="293" y="98"/>
                  </a:cubicBezTo>
                  <a:cubicBezTo>
                    <a:pt x="294" y="99"/>
                    <a:pt x="295" y="100"/>
                    <a:pt x="295" y="100"/>
                  </a:cubicBezTo>
                  <a:cubicBezTo>
                    <a:pt x="296" y="101"/>
                    <a:pt x="297" y="102"/>
                    <a:pt x="298" y="102"/>
                  </a:cubicBezTo>
                  <a:cubicBezTo>
                    <a:pt x="314" y="115"/>
                    <a:pt x="332" y="128"/>
                    <a:pt x="332" y="128"/>
                  </a:cubicBezTo>
                  <a:cubicBezTo>
                    <a:pt x="352" y="180"/>
                    <a:pt x="352" y="180"/>
                    <a:pt x="352" y="180"/>
                  </a:cubicBezTo>
                  <a:cubicBezTo>
                    <a:pt x="400" y="208"/>
                    <a:pt x="400" y="208"/>
                    <a:pt x="400" y="208"/>
                  </a:cubicBezTo>
                  <a:cubicBezTo>
                    <a:pt x="400" y="208"/>
                    <a:pt x="392" y="236"/>
                    <a:pt x="396" y="236"/>
                  </a:cubicBezTo>
                  <a:cubicBezTo>
                    <a:pt x="400" y="236"/>
                    <a:pt x="456" y="288"/>
                    <a:pt x="456" y="288"/>
                  </a:cubicBezTo>
                  <a:cubicBezTo>
                    <a:pt x="456" y="288"/>
                    <a:pt x="456" y="308"/>
                    <a:pt x="452" y="312"/>
                  </a:cubicBezTo>
                  <a:cubicBezTo>
                    <a:pt x="448" y="316"/>
                    <a:pt x="400" y="348"/>
                    <a:pt x="400" y="348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4" name="ชลบุรี">
              <a:extLst>
                <a:ext uri="{FF2B5EF4-FFF2-40B4-BE49-F238E27FC236}">
                  <a16:creationId xmlns:a16="http://schemas.microsoft.com/office/drawing/2014/main" id="{918461B7-35AE-4C24-AA4B-8314BDE38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6017" y="3586702"/>
              <a:ext cx="312735" cy="367600"/>
            </a:xfrm>
            <a:custGeom>
              <a:avLst/>
              <a:gdLst>
                <a:gd name="T0" fmla="*/ 171 w 171"/>
                <a:gd name="T1" fmla="*/ 81 h 201"/>
                <a:gd name="T2" fmla="*/ 169 w 171"/>
                <a:gd name="T3" fmla="*/ 81 h 201"/>
                <a:gd name="T4" fmla="*/ 165 w 171"/>
                <a:gd name="T5" fmla="*/ 86 h 201"/>
                <a:gd name="T6" fmla="*/ 165 w 171"/>
                <a:gd name="T7" fmla="*/ 88 h 201"/>
                <a:gd name="T8" fmla="*/ 153 w 171"/>
                <a:gd name="T9" fmla="*/ 86 h 201"/>
                <a:gd name="T10" fmla="*/ 143 w 171"/>
                <a:gd name="T11" fmla="*/ 92 h 201"/>
                <a:gd name="T12" fmla="*/ 134 w 171"/>
                <a:gd name="T13" fmla="*/ 107 h 201"/>
                <a:gd name="T14" fmla="*/ 104 w 171"/>
                <a:gd name="T15" fmla="*/ 114 h 201"/>
                <a:gd name="T16" fmla="*/ 94 w 171"/>
                <a:gd name="T17" fmla="*/ 102 h 201"/>
                <a:gd name="T18" fmla="*/ 81 w 171"/>
                <a:gd name="T19" fmla="*/ 105 h 201"/>
                <a:gd name="T20" fmla="*/ 65 w 171"/>
                <a:gd name="T21" fmla="*/ 102 h 201"/>
                <a:gd name="T22" fmla="*/ 62 w 171"/>
                <a:gd name="T23" fmla="*/ 109 h 201"/>
                <a:gd name="T24" fmla="*/ 54 w 171"/>
                <a:gd name="T25" fmla="*/ 116 h 201"/>
                <a:gd name="T26" fmla="*/ 45 w 171"/>
                <a:gd name="T27" fmla="*/ 112 h 201"/>
                <a:gd name="T28" fmla="*/ 44 w 171"/>
                <a:gd name="T29" fmla="*/ 120 h 201"/>
                <a:gd name="T30" fmla="*/ 47 w 171"/>
                <a:gd name="T31" fmla="*/ 131 h 201"/>
                <a:gd name="T32" fmla="*/ 39 w 171"/>
                <a:gd name="T33" fmla="*/ 153 h 201"/>
                <a:gd name="T34" fmla="*/ 30 w 171"/>
                <a:gd name="T35" fmla="*/ 159 h 201"/>
                <a:gd name="T36" fmla="*/ 32 w 171"/>
                <a:gd name="T37" fmla="*/ 167 h 201"/>
                <a:gd name="T38" fmla="*/ 23 w 171"/>
                <a:gd name="T39" fmla="*/ 180 h 201"/>
                <a:gd name="T40" fmla="*/ 25 w 171"/>
                <a:gd name="T41" fmla="*/ 189 h 201"/>
                <a:gd name="T42" fmla="*/ 25 w 171"/>
                <a:gd name="T43" fmla="*/ 189 h 201"/>
                <a:gd name="T44" fmla="*/ 22 w 171"/>
                <a:gd name="T45" fmla="*/ 201 h 201"/>
                <a:gd name="T46" fmla="*/ 19 w 171"/>
                <a:gd name="T47" fmla="*/ 199 h 201"/>
                <a:gd name="T48" fmla="*/ 14 w 171"/>
                <a:gd name="T49" fmla="*/ 198 h 201"/>
                <a:gd name="T50" fmla="*/ 15 w 171"/>
                <a:gd name="T51" fmla="*/ 189 h 201"/>
                <a:gd name="T52" fmla="*/ 0 w 171"/>
                <a:gd name="T53" fmla="*/ 187 h 201"/>
                <a:gd name="T54" fmla="*/ 1 w 171"/>
                <a:gd name="T55" fmla="*/ 168 h 201"/>
                <a:gd name="T56" fmla="*/ 9 w 171"/>
                <a:gd name="T57" fmla="*/ 163 h 201"/>
                <a:gd name="T58" fmla="*/ 11 w 171"/>
                <a:gd name="T59" fmla="*/ 148 h 201"/>
                <a:gd name="T60" fmla="*/ 1 w 171"/>
                <a:gd name="T61" fmla="*/ 138 h 201"/>
                <a:gd name="T62" fmla="*/ 3 w 171"/>
                <a:gd name="T63" fmla="*/ 127 h 201"/>
                <a:gd name="T64" fmla="*/ 14 w 171"/>
                <a:gd name="T65" fmla="*/ 120 h 201"/>
                <a:gd name="T66" fmla="*/ 13 w 171"/>
                <a:gd name="T67" fmla="*/ 111 h 201"/>
                <a:gd name="T68" fmla="*/ 7 w 171"/>
                <a:gd name="T69" fmla="*/ 103 h 201"/>
                <a:gd name="T70" fmla="*/ 7 w 171"/>
                <a:gd name="T71" fmla="*/ 95 h 201"/>
                <a:gd name="T72" fmla="*/ 17 w 171"/>
                <a:gd name="T73" fmla="*/ 78 h 201"/>
                <a:gd name="T74" fmla="*/ 11 w 171"/>
                <a:gd name="T75" fmla="*/ 63 h 201"/>
                <a:gd name="T76" fmla="*/ 10 w 171"/>
                <a:gd name="T77" fmla="*/ 56 h 201"/>
                <a:gd name="T78" fmla="*/ 14 w 171"/>
                <a:gd name="T79" fmla="*/ 51 h 201"/>
                <a:gd name="T80" fmla="*/ 24 w 171"/>
                <a:gd name="T81" fmla="*/ 45 h 201"/>
                <a:gd name="T82" fmla="*/ 24 w 171"/>
                <a:gd name="T83" fmla="*/ 33 h 201"/>
                <a:gd name="T84" fmla="*/ 24 w 171"/>
                <a:gd name="T85" fmla="*/ 30 h 201"/>
                <a:gd name="T86" fmla="*/ 32 w 171"/>
                <a:gd name="T87" fmla="*/ 19 h 201"/>
                <a:gd name="T88" fmla="*/ 41 w 171"/>
                <a:gd name="T89" fmla="*/ 15 h 201"/>
                <a:gd name="T90" fmla="*/ 39 w 171"/>
                <a:gd name="T91" fmla="*/ 5 h 201"/>
                <a:gd name="T92" fmla="*/ 55 w 171"/>
                <a:gd name="T93" fmla="*/ 0 h 201"/>
                <a:gd name="T94" fmla="*/ 75 w 171"/>
                <a:gd name="T95" fmla="*/ 3 h 201"/>
                <a:gd name="T96" fmla="*/ 98 w 171"/>
                <a:gd name="T97" fmla="*/ 24 h 201"/>
                <a:gd name="T98" fmla="*/ 132 w 171"/>
                <a:gd name="T99" fmla="*/ 34 h 201"/>
                <a:gd name="T100" fmla="*/ 138 w 171"/>
                <a:gd name="T101" fmla="*/ 52 h 201"/>
                <a:gd name="T102" fmla="*/ 160 w 171"/>
                <a:gd name="T103" fmla="*/ 64 h 201"/>
                <a:gd name="T104" fmla="*/ 171 w 171"/>
                <a:gd name="T105" fmla="*/ 8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1" h="201">
                  <a:moveTo>
                    <a:pt x="171" y="81"/>
                  </a:moveTo>
                  <a:lnTo>
                    <a:pt x="169" y="81"/>
                  </a:lnTo>
                  <a:lnTo>
                    <a:pt x="165" y="86"/>
                  </a:lnTo>
                  <a:lnTo>
                    <a:pt x="165" y="88"/>
                  </a:lnTo>
                  <a:lnTo>
                    <a:pt x="153" y="86"/>
                  </a:lnTo>
                  <a:lnTo>
                    <a:pt x="143" y="92"/>
                  </a:lnTo>
                  <a:lnTo>
                    <a:pt x="134" y="107"/>
                  </a:lnTo>
                  <a:lnTo>
                    <a:pt x="104" y="114"/>
                  </a:lnTo>
                  <a:lnTo>
                    <a:pt x="94" y="102"/>
                  </a:lnTo>
                  <a:lnTo>
                    <a:pt x="81" y="105"/>
                  </a:lnTo>
                  <a:lnTo>
                    <a:pt x="65" y="102"/>
                  </a:lnTo>
                  <a:lnTo>
                    <a:pt x="62" y="109"/>
                  </a:lnTo>
                  <a:lnTo>
                    <a:pt x="54" y="116"/>
                  </a:lnTo>
                  <a:lnTo>
                    <a:pt x="45" y="112"/>
                  </a:lnTo>
                  <a:lnTo>
                    <a:pt x="44" y="120"/>
                  </a:lnTo>
                  <a:lnTo>
                    <a:pt x="47" y="131"/>
                  </a:lnTo>
                  <a:lnTo>
                    <a:pt x="39" y="153"/>
                  </a:lnTo>
                  <a:lnTo>
                    <a:pt x="30" y="159"/>
                  </a:lnTo>
                  <a:lnTo>
                    <a:pt x="32" y="167"/>
                  </a:lnTo>
                  <a:lnTo>
                    <a:pt x="23" y="180"/>
                  </a:lnTo>
                  <a:lnTo>
                    <a:pt x="25" y="189"/>
                  </a:lnTo>
                  <a:lnTo>
                    <a:pt x="25" y="189"/>
                  </a:lnTo>
                  <a:lnTo>
                    <a:pt x="22" y="201"/>
                  </a:lnTo>
                  <a:lnTo>
                    <a:pt x="19" y="199"/>
                  </a:lnTo>
                  <a:lnTo>
                    <a:pt x="14" y="198"/>
                  </a:lnTo>
                  <a:lnTo>
                    <a:pt x="15" y="189"/>
                  </a:lnTo>
                  <a:lnTo>
                    <a:pt x="0" y="187"/>
                  </a:lnTo>
                  <a:lnTo>
                    <a:pt x="1" y="168"/>
                  </a:lnTo>
                  <a:lnTo>
                    <a:pt x="9" y="163"/>
                  </a:lnTo>
                  <a:lnTo>
                    <a:pt x="11" y="148"/>
                  </a:lnTo>
                  <a:lnTo>
                    <a:pt x="1" y="138"/>
                  </a:lnTo>
                  <a:lnTo>
                    <a:pt x="3" y="127"/>
                  </a:lnTo>
                  <a:lnTo>
                    <a:pt x="14" y="120"/>
                  </a:lnTo>
                  <a:lnTo>
                    <a:pt x="13" y="111"/>
                  </a:lnTo>
                  <a:lnTo>
                    <a:pt x="7" y="103"/>
                  </a:lnTo>
                  <a:lnTo>
                    <a:pt x="7" y="95"/>
                  </a:lnTo>
                  <a:lnTo>
                    <a:pt x="17" y="78"/>
                  </a:lnTo>
                  <a:lnTo>
                    <a:pt x="11" y="63"/>
                  </a:lnTo>
                  <a:lnTo>
                    <a:pt x="10" y="56"/>
                  </a:lnTo>
                  <a:lnTo>
                    <a:pt x="14" y="51"/>
                  </a:lnTo>
                  <a:lnTo>
                    <a:pt x="24" y="45"/>
                  </a:lnTo>
                  <a:lnTo>
                    <a:pt x="24" y="33"/>
                  </a:lnTo>
                  <a:lnTo>
                    <a:pt x="24" y="30"/>
                  </a:lnTo>
                  <a:lnTo>
                    <a:pt x="32" y="19"/>
                  </a:lnTo>
                  <a:lnTo>
                    <a:pt x="41" y="15"/>
                  </a:lnTo>
                  <a:lnTo>
                    <a:pt x="39" y="5"/>
                  </a:lnTo>
                  <a:lnTo>
                    <a:pt x="55" y="0"/>
                  </a:lnTo>
                  <a:lnTo>
                    <a:pt x="75" y="3"/>
                  </a:lnTo>
                  <a:lnTo>
                    <a:pt x="98" y="24"/>
                  </a:lnTo>
                  <a:lnTo>
                    <a:pt x="132" y="34"/>
                  </a:lnTo>
                  <a:lnTo>
                    <a:pt x="138" y="52"/>
                  </a:lnTo>
                  <a:lnTo>
                    <a:pt x="160" y="64"/>
                  </a:lnTo>
                  <a:lnTo>
                    <a:pt x="171" y="8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5" name="ฉะเชิงเทรา">
              <a:extLst>
                <a:ext uri="{FF2B5EF4-FFF2-40B4-BE49-F238E27FC236}">
                  <a16:creationId xmlns:a16="http://schemas.microsoft.com/office/drawing/2014/main" id="{0CD4EE78-5554-40C4-8100-CD9FEA20A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187" y="3440394"/>
              <a:ext cx="407835" cy="294446"/>
            </a:xfrm>
            <a:custGeom>
              <a:avLst/>
              <a:gdLst>
                <a:gd name="T0" fmla="*/ 996 w 996"/>
                <a:gd name="T1" fmla="*/ 594 h 718"/>
                <a:gd name="T2" fmla="*/ 918 w 996"/>
                <a:gd name="T3" fmla="*/ 678 h 718"/>
                <a:gd name="T4" fmla="*/ 845 w 996"/>
                <a:gd name="T5" fmla="*/ 678 h 718"/>
                <a:gd name="T6" fmla="*/ 767 w 996"/>
                <a:gd name="T7" fmla="*/ 718 h 718"/>
                <a:gd name="T8" fmla="*/ 621 w 996"/>
                <a:gd name="T9" fmla="*/ 589 h 718"/>
                <a:gd name="T10" fmla="*/ 443 w 996"/>
                <a:gd name="T11" fmla="*/ 464 h 718"/>
                <a:gd name="T12" fmla="*/ 250 w 996"/>
                <a:gd name="T13" fmla="*/ 355 h 718"/>
                <a:gd name="T14" fmla="*/ 188 w 996"/>
                <a:gd name="T15" fmla="*/ 422 h 718"/>
                <a:gd name="T16" fmla="*/ 112 w 996"/>
                <a:gd name="T17" fmla="*/ 492 h 718"/>
                <a:gd name="T18" fmla="*/ 105 w 996"/>
                <a:gd name="T19" fmla="*/ 448 h 718"/>
                <a:gd name="T20" fmla="*/ 81 w 996"/>
                <a:gd name="T21" fmla="*/ 468 h 718"/>
                <a:gd name="T22" fmla="*/ 8 w 996"/>
                <a:gd name="T23" fmla="*/ 438 h 718"/>
                <a:gd name="T24" fmla="*/ 78 w 996"/>
                <a:gd name="T25" fmla="*/ 323 h 718"/>
                <a:gd name="T26" fmla="*/ 0 w 996"/>
                <a:gd name="T27" fmla="*/ 255 h 718"/>
                <a:gd name="T28" fmla="*/ 73 w 996"/>
                <a:gd name="T29" fmla="*/ 146 h 718"/>
                <a:gd name="T30" fmla="*/ 49 w 996"/>
                <a:gd name="T31" fmla="*/ 33 h 718"/>
                <a:gd name="T32" fmla="*/ 52 w 996"/>
                <a:gd name="T33" fmla="*/ 16 h 718"/>
                <a:gd name="T34" fmla="*/ 107 w 996"/>
                <a:gd name="T35" fmla="*/ 1 h 718"/>
                <a:gd name="T36" fmla="*/ 239 w 996"/>
                <a:gd name="T37" fmla="*/ 5 h 718"/>
                <a:gd name="T38" fmla="*/ 271 w 996"/>
                <a:gd name="T39" fmla="*/ 36 h 718"/>
                <a:gd name="T40" fmla="*/ 266 w 996"/>
                <a:gd name="T41" fmla="*/ 104 h 718"/>
                <a:gd name="T42" fmla="*/ 344 w 996"/>
                <a:gd name="T43" fmla="*/ 99 h 718"/>
                <a:gd name="T44" fmla="*/ 464 w 996"/>
                <a:gd name="T45" fmla="*/ 115 h 718"/>
                <a:gd name="T46" fmla="*/ 589 w 996"/>
                <a:gd name="T47" fmla="*/ 177 h 718"/>
                <a:gd name="T48" fmla="*/ 668 w 996"/>
                <a:gd name="T49" fmla="*/ 219 h 718"/>
                <a:gd name="T50" fmla="*/ 788 w 996"/>
                <a:gd name="T51" fmla="*/ 188 h 718"/>
                <a:gd name="T52" fmla="*/ 840 w 996"/>
                <a:gd name="T53" fmla="*/ 250 h 718"/>
                <a:gd name="T54" fmla="*/ 871 w 996"/>
                <a:gd name="T55" fmla="*/ 276 h 718"/>
                <a:gd name="T56" fmla="*/ 871 w 996"/>
                <a:gd name="T57" fmla="*/ 318 h 718"/>
                <a:gd name="T58" fmla="*/ 926 w 996"/>
                <a:gd name="T59" fmla="*/ 372 h 718"/>
                <a:gd name="T60" fmla="*/ 905 w 996"/>
                <a:gd name="T61" fmla="*/ 422 h 718"/>
                <a:gd name="T62" fmla="*/ 954 w 996"/>
                <a:gd name="T63" fmla="*/ 464 h 718"/>
                <a:gd name="T64" fmla="*/ 996 w 996"/>
                <a:gd name="T65" fmla="*/ 53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6" h="718">
                  <a:moveTo>
                    <a:pt x="996" y="532"/>
                  </a:moveTo>
                  <a:cubicBezTo>
                    <a:pt x="996" y="594"/>
                    <a:pt x="996" y="594"/>
                    <a:pt x="996" y="594"/>
                  </a:cubicBezTo>
                  <a:cubicBezTo>
                    <a:pt x="918" y="636"/>
                    <a:pt x="918" y="636"/>
                    <a:pt x="918" y="636"/>
                  </a:cubicBezTo>
                  <a:cubicBezTo>
                    <a:pt x="918" y="678"/>
                    <a:pt x="918" y="678"/>
                    <a:pt x="918" y="678"/>
                  </a:cubicBezTo>
                  <a:cubicBezTo>
                    <a:pt x="881" y="694"/>
                    <a:pt x="881" y="694"/>
                    <a:pt x="881" y="694"/>
                  </a:cubicBezTo>
                  <a:cubicBezTo>
                    <a:pt x="845" y="678"/>
                    <a:pt x="845" y="678"/>
                    <a:pt x="845" y="678"/>
                  </a:cubicBezTo>
                  <a:cubicBezTo>
                    <a:pt x="808" y="714"/>
                    <a:pt x="808" y="714"/>
                    <a:pt x="808" y="714"/>
                  </a:cubicBezTo>
                  <a:cubicBezTo>
                    <a:pt x="767" y="718"/>
                    <a:pt x="767" y="718"/>
                    <a:pt x="767" y="718"/>
                  </a:cubicBezTo>
                  <a:cubicBezTo>
                    <a:pt x="720" y="641"/>
                    <a:pt x="720" y="641"/>
                    <a:pt x="720" y="641"/>
                  </a:cubicBezTo>
                  <a:cubicBezTo>
                    <a:pt x="621" y="589"/>
                    <a:pt x="621" y="589"/>
                    <a:pt x="621" y="589"/>
                  </a:cubicBezTo>
                  <a:cubicBezTo>
                    <a:pt x="595" y="511"/>
                    <a:pt x="595" y="511"/>
                    <a:pt x="595" y="511"/>
                  </a:cubicBezTo>
                  <a:cubicBezTo>
                    <a:pt x="443" y="464"/>
                    <a:pt x="443" y="464"/>
                    <a:pt x="443" y="464"/>
                  </a:cubicBezTo>
                  <a:cubicBezTo>
                    <a:pt x="339" y="370"/>
                    <a:pt x="339" y="370"/>
                    <a:pt x="339" y="370"/>
                  </a:cubicBezTo>
                  <a:cubicBezTo>
                    <a:pt x="250" y="355"/>
                    <a:pt x="250" y="355"/>
                    <a:pt x="250" y="355"/>
                  </a:cubicBezTo>
                  <a:cubicBezTo>
                    <a:pt x="177" y="381"/>
                    <a:pt x="177" y="381"/>
                    <a:pt x="177" y="381"/>
                  </a:cubicBezTo>
                  <a:cubicBezTo>
                    <a:pt x="188" y="422"/>
                    <a:pt x="188" y="422"/>
                    <a:pt x="188" y="422"/>
                  </a:cubicBezTo>
                  <a:cubicBezTo>
                    <a:pt x="146" y="443"/>
                    <a:pt x="146" y="443"/>
                    <a:pt x="146" y="443"/>
                  </a:cubicBezTo>
                  <a:cubicBezTo>
                    <a:pt x="112" y="492"/>
                    <a:pt x="112" y="492"/>
                    <a:pt x="112" y="492"/>
                  </a:cubicBezTo>
                  <a:cubicBezTo>
                    <a:pt x="113" y="472"/>
                    <a:pt x="113" y="472"/>
                    <a:pt x="113" y="472"/>
                  </a:cubicBezTo>
                  <a:cubicBezTo>
                    <a:pt x="105" y="448"/>
                    <a:pt x="105" y="448"/>
                    <a:pt x="105" y="448"/>
                  </a:cubicBezTo>
                  <a:cubicBezTo>
                    <a:pt x="86" y="464"/>
                    <a:pt x="86" y="464"/>
                    <a:pt x="86" y="464"/>
                  </a:cubicBezTo>
                  <a:cubicBezTo>
                    <a:pt x="81" y="468"/>
                    <a:pt x="81" y="468"/>
                    <a:pt x="81" y="468"/>
                  </a:cubicBezTo>
                  <a:cubicBezTo>
                    <a:pt x="41" y="464"/>
                    <a:pt x="41" y="464"/>
                    <a:pt x="41" y="464"/>
                  </a:cubicBezTo>
                  <a:cubicBezTo>
                    <a:pt x="8" y="438"/>
                    <a:pt x="8" y="438"/>
                    <a:pt x="8" y="438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78" y="323"/>
                    <a:pt x="78" y="323"/>
                    <a:pt x="78" y="323"/>
                  </a:cubicBezTo>
                  <a:cubicBezTo>
                    <a:pt x="24" y="276"/>
                    <a:pt x="24" y="276"/>
                    <a:pt x="24" y="276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73" y="146"/>
                    <a:pt x="73" y="146"/>
                    <a:pt x="73" y="146"/>
                  </a:cubicBezTo>
                  <a:cubicBezTo>
                    <a:pt x="37" y="109"/>
                    <a:pt x="37" y="109"/>
                    <a:pt x="37" y="109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239" y="5"/>
                    <a:pt x="239" y="5"/>
                    <a:pt x="239" y="5"/>
                  </a:cubicBezTo>
                  <a:cubicBezTo>
                    <a:pt x="245" y="5"/>
                    <a:pt x="245" y="5"/>
                    <a:pt x="245" y="5"/>
                  </a:cubicBezTo>
                  <a:cubicBezTo>
                    <a:pt x="271" y="36"/>
                    <a:pt x="271" y="36"/>
                    <a:pt x="271" y="36"/>
                  </a:cubicBezTo>
                  <a:cubicBezTo>
                    <a:pt x="261" y="62"/>
                    <a:pt x="261" y="62"/>
                    <a:pt x="261" y="62"/>
                  </a:cubicBezTo>
                  <a:cubicBezTo>
                    <a:pt x="266" y="104"/>
                    <a:pt x="266" y="104"/>
                    <a:pt x="266" y="104"/>
                  </a:cubicBezTo>
                  <a:cubicBezTo>
                    <a:pt x="313" y="78"/>
                    <a:pt x="313" y="78"/>
                    <a:pt x="313" y="78"/>
                  </a:cubicBezTo>
                  <a:cubicBezTo>
                    <a:pt x="344" y="99"/>
                    <a:pt x="344" y="99"/>
                    <a:pt x="344" y="99"/>
                  </a:cubicBezTo>
                  <a:cubicBezTo>
                    <a:pt x="443" y="94"/>
                    <a:pt x="443" y="94"/>
                    <a:pt x="443" y="94"/>
                  </a:cubicBezTo>
                  <a:cubicBezTo>
                    <a:pt x="464" y="115"/>
                    <a:pt x="464" y="115"/>
                    <a:pt x="464" y="115"/>
                  </a:cubicBezTo>
                  <a:cubicBezTo>
                    <a:pt x="548" y="141"/>
                    <a:pt x="548" y="141"/>
                    <a:pt x="548" y="141"/>
                  </a:cubicBezTo>
                  <a:cubicBezTo>
                    <a:pt x="548" y="141"/>
                    <a:pt x="584" y="177"/>
                    <a:pt x="589" y="177"/>
                  </a:cubicBezTo>
                  <a:cubicBezTo>
                    <a:pt x="626" y="177"/>
                    <a:pt x="626" y="177"/>
                    <a:pt x="626" y="177"/>
                  </a:cubicBezTo>
                  <a:cubicBezTo>
                    <a:pt x="668" y="219"/>
                    <a:pt x="668" y="219"/>
                    <a:pt x="668" y="219"/>
                  </a:cubicBezTo>
                  <a:cubicBezTo>
                    <a:pt x="668" y="219"/>
                    <a:pt x="720" y="208"/>
                    <a:pt x="725" y="208"/>
                  </a:cubicBezTo>
                  <a:cubicBezTo>
                    <a:pt x="730" y="208"/>
                    <a:pt x="788" y="188"/>
                    <a:pt x="788" y="188"/>
                  </a:cubicBezTo>
                  <a:cubicBezTo>
                    <a:pt x="829" y="219"/>
                    <a:pt x="829" y="219"/>
                    <a:pt x="829" y="219"/>
                  </a:cubicBezTo>
                  <a:cubicBezTo>
                    <a:pt x="840" y="250"/>
                    <a:pt x="840" y="250"/>
                    <a:pt x="840" y="250"/>
                  </a:cubicBezTo>
                  <a:cubicBezTo>
                    <a:pt x="871" y="250"/>
                    <a:pt x="871" y="250"/>
                    <a:pt x="871" y="250"/>
                  </a:cubicBezTo>
                  <a:cubicBezTo>
                    <a:pt x="871" y="276"/>
                    <a:pt x="871" y="276"/>
                    <a:pt x="871" y="276"/>
                  </a:cubicBezTo>
                  <a:cubicBezTo>
                    <a:pt x="861" y="292"/>
                    <a:pt x="861" y="292"/>
                    <a:pt x="861" y="292"/>
                  </a:cubicBezTo>
                  <a:cubicBezTo>
                    <a:pt x="871" y="318"/>
                    <a:pt x="871" y="318"/>
                    <a:pt x="871" y="318"/>
                  </a:cubicBezTo>
                  <a:cubicBezTo>
                    <a:pt x="902" y="328"/>
                    <a:pt x="902" y="328"/>
                    <a:pt x="902" y="328"/>
                  </a:cubicBezTo>
                  <a:cubicBezTo>
                    <a:pt x="926" y="372"/>
                    <a:pt x="926" y="372"/>
                    <a:pt x="926" y="372"/>
                  </a:cubicBezTo>
                  <a:cubicBezTo>
                    <a:pt x="902" y="412"/>
                    <a:pt x="902" y="412"/>
                    <a:pt x="902" y="412"/>
                  </a:cubicBezTo>
                  <a:cubicBezTo>
                    <a:pt x="905" y="422"/>
                    <a:pt x="905" y="422"/>
                    <a:pt x="905" y="422"/>
                  </a:cubicBezTo>
                  <a:cubicBezTo>
                    <a:pt x="918" y="464"/>
                    <a:pt x="918" y="464"/>
                    <a:pt x="918" y="464"/>
                  </a:cubicBezTo>
                  <a:cubicBezTo>
                    <a:pt x="954" y="464"/>
                    <a:pt x="954" y="464"/>
                    <a:pt x="954" y="464"/>
                  </a:cubicBezTo>
                  <a:cubicBezTo>
                    <a:pt x="970" y="511"/>
                    <a:pt x="970" y="511"/>
                    <a:pt x="970" y="511"/>
                  </a:cubicBezTo>
                  <a:lnTo>
                    <a:pt x="996" y="53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6" name="จันทบุรี">
              <a:extLst>
                <a:ext uri="{FF2B5EF4-FFF2-40B4-BE49-F238E27FC236}">
                  <a16:creationId xmlns:a16="http://schemas.microsoft.com/office/drawing/2014/main" id="{66BC23E0-AA3F-4569-A8AB-E8218A405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4119" y="3681802"/>
              <a:ext cx="307247" cy="374916"/>
            </a:xfrm>
            <a:custGeom>
              <a:avLst/>
              <a:gdLst>
                <a:gd name="T0" fmla="*/ 721 w 751"/>
                <a:gd name="T1" fmla="*/ 527 h 919"/>
                <a:gd name="T2" fmla="*/ 616 w 751"/>
                <a:gd name="T3" fmla="*/ 584 h 919"/>
                <a:gd name="T4" fmla="*/ 605 w 751"/>
                <a:gd name="T5" fmla="*/ 668 h 919"/>
                <a:gd name="T6" fmla="*/ 553 w 751"/>
                <a:gd name="T7" fmla="*/ 736 h 919"/>
                <a:gd name="T8" fmla="*/ 563 w 751"/>
                <a:gd name="T9" fmla="*/ 824 h 919"/>
                <a:gd name="T10" fmla="*/ 584 w 751"/>
                <a:gd name="T11" fmla="*/ 871 h 919"/>
                <a:gd name="T12" fmla="*/ 583 w 751"/>
                <a:gd name="T13" fmla="*/ 871 h 919"/>
                <a:gd name="T14" fmla="*/ 527 w 751"/>
                <a:gd name="T15" fmla="*/ 887 h 919"/>
                <a:gd name="T16" fmla="*/ 507 w 751"/>
                <a:gd name="T17" fmla="*/ 819 h 919"/>
                <a:gd name="T18" fmla="*/ 491 w 751"/>
                <a:gd name="T19" fmla="*/ 855 h 919"/>
                <a:gd name="T20" fmla="*/ 499 w 751"/>
                <a:gd name="T21" fmla="*/ 919 h 919"/>
                <a:gd name="T22" fmla="*/ 295 w 751"/>
                <a:gd name="T23" fmla="*/ 727 h 919"/>
                <a:gd name="T24" fmla="*/ 195 w 751"/>
                <a:gd name="T25" fmla="*/ 671 h 919"/>
                <a:gd name="T26" fmla="*/ 151 w 751"/>
                <a:gd name="T27" fmla="*/ 623 h 919"/>
                <a:gd name="T28" fmla="*/ 99 w 751"/>
                <a:gd name="T29" fmla="*/ 548 h 919"/>
                <a:gd name="T30" fmla="*/ 94 w 751"/>
                <a:gd name="T31" fmla="*/ 365 h 919"/>
                <a:gd name="T32" fmla="*/ 37 w 751"/>
                <a:gd name="T33" fmla="*/ 334 h 919"/>
                <a:gd name="T34" fmla="*/ 11 w 751"/>
                <a:gd name="T35" fmla="*/ 266 h 919"/>
                <a:gd name="T36" fmla="*/ 9 w 751"/>
                <a:gd name="T37" fmla="*/ 161 h 919"/>
                <a:gd name="T38" fmla="*/ 26 w 751"/>
                <a:gd name="T39" fmla="*/ 131 h 919"/>
                <a:gd name="T40" fmla="*/ 78 w 751"/>
                <a:gd name="T41" fmla="*/ 125 h 919"/>
                <a:gd name="T42" fmla="*/ 151 w 751"/>
                <a:gd name="T43" fmla="*/ 105 h 919"/>
                <a:gd name="T44" fmla="*/ 188 w 751"/>
                <a:gd name="T45" fmla="*/ 47 h 919"/>
                <a:gd name="T46" fmla="*/ 287 w 751"/>
                <a:gd name="T47" fmla="*/ 42 h 919"/>
                <a:gd name="T48" fmla="*/ 360 w 751"/>
                <a:gd name="T49" fmla="*/ 58 h 919"/>
                <a:gd name="T50" fmla="*/ 438 w 751"/>
                <a:gd name="T51" fmla="*/ 11 h 919"/>
                <a:gd name="T52" fmla="*/ 506 w 751"/>
                <a:gd name="T53" fmla="*/ 68 h 919"/>
                <a:gd name="T54" fmla="*/ 587 w 751"/>
                <a:gd name="T55" fmla="*/ 36 h 919"/>
                <a:gd name="T56" fmla="*/ 599 w 751"/>
                <a:gd name="T57" fmla="*/ 127 h 919"/>
                <a:gd name="T58" fmla="*/ 652 w 751"/>
                <a:gd name="T59" fmla="*/ 199 h 919"/>
                <a:gd name="T60" fmla="*/ 711 w 751"/>
                <a:gd name="T61" fmla="*/ 279 h 919"/>
                <a:gd name="T62" fmla="*/ 707 w 751"/>
                <a:gd name="T63" fmla="*/ 319 h 919"/>
                <a:gd name="T64" fmla="*/ 723 w 751"/>
                <a:gd name="T65" fmla="*/ 435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1" h="919">
                  <a:moveTo>
                    <a:pt x="751" y="483"/>
                  </a:moveTo>
                  <a:cubicBezTo>
                    <a:pt x="721" y="527"/>
                    <a:pt x="721" y="527"/>
                    <a:pt x="721" y="527"/>
                  </a:cubicBezTo>
                  <a:cubicBezTo>
                    <a:pt x="683" y="527"/>
                    <a:pt x="683" y="527"/>
                    <a:pt x="683" y="527"/>
                  </a:cubicBezTo>
                  <a:cubicBezTo>
                    <a:pt x="683" y="527"/>
                    <a:pt x="610" y="579"/>
                    <a:pt x="616" y="584"/>
                  </a:cubicBezTo>
                  <a:cubicBezTo>
                    <a:pt x="621" y="590"/>
                    <a:pt x="626" y="652"/>
                    <a:pt x="626" y="652"/>
                  </a:cubicBezTo>
                  <a:cubicBezTo>
                    <a:pt x="605" y="668"/>
                    <a:pt x="605" y="668"/>
                    <a:pt x="605" y="668"/>
                  </a:cubicBezTo>
                  <a:cubicBezTo>
                    <a:pt x="558" y="694"/>
                    <a:pt x="558" y="694"/>
                    <a:pt x="558" y="694"/>
                  </a:cubicBezTo>
                  <a:cubicBezTo>
                    <a:pt x="553" y="736"/>
                    <a:pt x="553" y="736"/>
                    <a:pt x="553" y="736"/>
                  </a:cubicBezTo>
                  <a:cubicBezTo>
                    <a:pt x="563" y="777"/>
                    <a:pt x="563" y="777"/>
                    <a:pt x="563" y="777"/>
                  </a:cubicBezTo>
                  <a:cubicBezTo>
                    <a:pt x="563" y="824"/>
                    <a:pt x="563" y="824"/>
                    <a:pt x="563" y="824"/>
                  </a:cubicBezTo>
                  <a:cubicBezTo>
                    <a:pt x="600" y="850"/>
                    <a:pt x="600" y="850"/>
                    <a:pt x="600" y="850"/>
                  </a:cubicBezTo>
                  <a:cubicBezTo>
                    <a:pt x="584" y="871"/>
                    <a:pt x="584" y="871"/>
                    <a:pt x="584" y="871"/>
                  </a:cubicBezTo>
                  <a:cubicBezTo>
                    <a:pt x="584" y="873"/>
                    <a:pt x="584" y="873"/>
                    <a:pt x="584" y="873"/>
                  </a:cubicBezTo>
                  <a:cubicBezTo>
                    <a:pt x="583" y="871"/>
                    <a:pt x="583" y="871"/>
                    <a:pt x="583" y="871"/>
                  </a:cubicBezTo>
                  <a:cubicBezTo>
                    <a:pt x="583" y="871"/>
                    <a:pt x="563" y="907"/>
                    <a:pt x="559" y="907"/>
                  </a:cubicBezTo>
                  <a:cubicBezTo>
                    <a:pt x="555" y="907"/>
                    <a:pt x="527" y="887"/>
                    <a:pt x="527" y="887"/>
                  </a:cubicBezTo>
                  <a:cubicBezTo>
                    <a:pt x="539" y="863"/>
                    <a:pt x="539" y="863"/>
                    <a:pt x="539" y="863"/>
                  </a:cubicBezTo>
                  <a:cubicBezTo>
                    <a:pt x="507" y="819"/>
                    <a:pt x="507" y="819"/>
                    <a:pt x="507" y="819"/>
                  </a:cubicBezTo>
                  <a:cubicBezTo>
                    <a:pt x="491" y="835"/>
                    <a:pt x="491" y="835"/>
                    <a:pt x="491" y="835"/>
                  </a:cubicBezTo>
                  <a:cubicBezTo>
                    <a:pt x="491" y="855"/>
                    <a:pt x="491" y="855"/>
                    <a:pt x="491" y="855"/>
                  </a:cubicBezTo>
                  <a:cubicBezTo>
                    <a:pt x="527" y="919"/>
                    <a:pt x="527" y="919"/>
                    <a:pt x="527" y="919"/>
                  </a:cubicBezTo>
                  <a:cubicBezTo>
                    <a:pt x="499" y="919"/>
                    <a:pt x="499" y="919"/>
                    <a:pt x="499" y="919"/>
                  </a:cubicBezTo>
                  <a:cubicBezTo>
                    <a:pt x="335" y="763"/>
                    <a:pt x="335" y="763"/>
                    <a:pt x="335" y="763"/>
                  </a:cubicBezTo>
                  <a:cubicBezTo>
                    <a:pt x="295" y="727"/>
                    <a:pt x="295" y="727"/>
                    <a:pt x="295" y="727"/>
                  </a:cubicBezTo>
                  <a:cubicBezTo>
                    <a:pt x="235" y="723"/>
                    <a:pt x="235" y="723"/>
                    <a:pt x="235" y="723"/>
                  </a:cubicBezTo>
                  <a:cubicBezTo>
                    <a:pt x="195" y="671"/>
                    <a:pt x="195" y="671"/>
                    <a:pt x="195" y="671"/>
                  </a:cubicBezTo>
                  <a:cubicBezTo>
                    <a:pt x="156" y="629"/>
                    <a:pt x="156" y="629"/>
                    <a:pt x="156" y="629"/>
                  </a:cubicBezTo>
                  <a:cubicBezTo>
                    <a:pt x="151" y="623"/>
                    <a:pt x="151" y="623"/>
                    <a:pt x="151" y="623"/>
                  </a:cubicBezTo>
                  <a:cubicBezTo>
                    <a:pt x="88" y="582"/>
                    <a:pt x="88" y="582"/>
                    <a:pt x="88" y="582"/>
                  </a:cubicBezTo>
                  <a:cubicBezTo>
                    <a:pt x="99" y="548"/>
                    <a:pt x="99" y="548"/>
                    <a:pt x="99" y="548"/>
                  </a:cubicBezTo>
                  <a:cubicBezTo>
                    <a:pt x="125" y="454"/>
                    <a:pt x="125" y="454"/>
                    <a:pt x="125" y="454"/>
                  </a:cubicBezTo>
                  <a:cubicBezTo>
                    <a:pt x="94" y="365"/>
                    <a:pt x="94" y="365"/>
                    <a:pt x="94" y="365"/>
                  </a:cubicBezTo>
                  <a:cubicBezTo>
                    <a:pt x="58" y="365"/>
                    <a:pt x="58" y="365"/>
                    <a:pt x="58" y="365"/>
                  </a:cubicBezTo>
                  <a:cubicBezTo>
                    <a:pt x="37" y="334"/>
                    <a:pt x="37" y="334"/>
                    <a:pt x="37" y="334"/>
                  </a:cubicBezTo>
                  <a:cubicBezTo>
                    <a:pt x="58" y="282"/>
                    <a:pt x="58" y="282"/>
                    <a:pt x="58" y="282"/>
                  </a:cubicBezTo>
                  <a:cubicBezTo>
                    <a:pt x="11" y="266"/>
                    <a:pt x="11" y="266"/>
                    <a:pt x="11" y="266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9" y="161"/>
                    <a:pt x="9" y="161"/>
                    <a:pt x="9" y="161"/>
                  </a:cubicBezTo>
                  <a:cubicBezTo>
                    <a:pt x="12" y="155"/>
                    <a:pt x="12" y="155"/>
                    <a:pt x="12" y="155"/>
                  </a:cubicBezTo>
                  <a:cubicBezTo>
                    <a:pt x="26" y="131"/>
                    <a:pt x="26" y="131"/>
                    <a:pt x="26" y="131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78" y="125"/>
                    <a:pt x="78" y="125"/>
                    <a:pt x="78" y="125"/>
                  </a:cubicBezTo>
                  <a:cubicBezTo>
                    <a:pt x="115" y="89"/>
                    <a:pt x="115" y="89"/>
                    <a:pt x="115" y="89"/>
                  </a:cubicBezTo>
                  <a:cubicBezTo>
                    <a:pt x="151" y="105"/>
                    <a:pt x="151" y="105"/>
                    <a:pt x="151" y="105"/>
                  </a:cubicBezTo>
                  <a:cubicBezTo>
                    <a:pt x="188" y="89"/>
                    <a:pt x="188" y="89"/>
                    <a:pt x="188" y="89"/>
                  </a:cubicBezTo>
                  <a:cubicBezTo>
                    <a:pt x="188" y="47"/>
                    <a:pt x="188" y="47"/>
                    <a:pt x="188" y="47"/>
                  </a:cubicBezTo>
                  <a:cubicBezTo>
                    <a:pt x="266" y="5"/>
                    <a:pt x="266" y="5"/>
                    <a:pt x="266" y="5"/>
                  </a:cubicBezTo>
                  <a:cubicBezTo>
                    <a:pt x="287" y="42"/>
                    <a:pt x="287" y="42"/>
                    <a:pt x="287" y="42"/>
                  </a:cubicBezTo>
                  <a:cubicBezTo>
                    <a:pt x="303" y="68"/>
                    <a:pt x="303" y="68"/>
                    <a:pt x="303" y="68"/>
                  </a:cubicBezTo>
                  <a:cubicBezTo>
                    <a:pt x="360" y="58"/>
                    <a:pt x="360" y="58"/>
                    <a:pt x="360" y="58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438" y="11"/>
                    <a:pt x="438" y="11"/>
                    <a:pt x="438" y="11"/>
                  </a:cubicBezTo>
                  <a:cubicBezTo>
                    <a:pt x="459" y="63"/>
                    <a:pt x="459" y="63"/>
                    <a:pt x="459" y="63"/>
                  </a:cubicBezTo>
                  <a:cubicBezTo>
                    <a:pt x="506" y="68"/>
                    <a:pt x="506" y="68"/>
                    <a:pt x="506" y="68"/>
                  </a:cubicBezTo>
                  <a:cubicBezTo>
                    <a:pt x="543" y="32"/>
                    <a:pt x="543" y="32"/>
                    <a:pt x="543" y="32"/>
                  </a:cubicBezTo>
                  <a:cubicBezTo>
                    <a:pt x="587" y="36"/>
                    <a:pt x="587" y="36"/>
                    <a:pt x="587" y="36"/>
                  </a:cubicBezTo>
                  <a:cubicBezTo>
                    <a:pt x="603" y="75"/>
                    <a:pt x="603" y="75"/>
                    <a:pt x="603" y="75"/>
                  </a:cubicBezTo>
                  <a:cubicBezTo>
                    <a:pt x="599" y="127"/>
                    <a:pt x="599" y="127"/>
                    <a:pt x="599" y="127"/>
                  </a:cubicBezTo>
                  <a:cubicBezTo>
                    <a:pt x="639" y="191"/>
                    <a:pt x="639" y="191"/>
                    <a:pt x="639" y="191"/>
                  </a:cubicBezTo>
                  <a:cubicBezTo>
                    <a:pt x="652" y="199"/>
                    <a:pt x="652" y="199"/>
                    <a:pt x="652" y="199"/>
                  </a:cubicBezTo>
                  <a:cubicBezTo>
                    <a:pt x="683" y="219"/>
                    <a:pt x="683" y="219"/>
                    <a:pt x="683" y="219"/>
                  </a:cubicBezTo>
                  <a:cubicBezTo>
                    <a:pt x="683" y="219"/>
                    <a:pt x="707" y="275"/>
                    <a:pt x="711" y="279"/>
                  </a:cubicBezTo>
                  <a:cubicBezTo>
                    <a:pt x="715" y="283"/>
                    <a:pt x="747" y="295"/>
                    <a:pt x="747" y="295"/>
                  </a:cubicBezTo>
                  <a:cubicBezTo>
                    <a:pt x="707" y="319"/>
                    <a:pt x="707" y="319"/>
                    <a:pt x="707" y="319"/>
                  </a:cubicBezTo>
                  <a:cubicBezTo>
                    <a:pt x="731" y="387"/>
                    <a:pt x="731" y="387"/>
                    <a:pt x="731" y="387"/>
                  </a:cubicBezTo>
                  <a:cubicBezTo>
                    <a:pt x="723" y="435"/>
                    <a:pt x="723" y="435"/>
                    <a:pt x="723" y="435"/>
                  </a:cubicBezTo>
                  <a:lnTo>
                    <a:pt x="751" y="48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7" name="อุทัยธานี">
              <a:extLst>
                <a:ext uri="{FF2B5EF4-FFF2-40B4-BE49-F238E27FC236}">
                  <a16:creationId xmlns:a16="http://schemas.microsoft.com/office/drawing/2014/main" id="{49B6CFFC-A6F9-4C4C-81E9-562856090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656" y="2763718"/>
              <a:ext cx="400519" cy="316392"/>
            </a:xfrm>
            <a:custGeom>
              <a:avLst/>
              <a:gdLst>
                <a:gd name="T0" fmla="*/ 954 w 978"/>
                <a:gd name="T1" fmla="*/ 379 h 775"/>
                <a:gd name="T2" fmla="*/ 970 w 978"/>
                <a:gd name="T3" fmla="*/ 421 h 775"/>
                <a:gd name="T4" fmla="*/ 923 w 978"/>
                <a:gd name="T5" fmla="*/ 468 h 775"/>
                <a:gd name="T6" fmla="*/ 897 w 978"/>
                <a:gd name="T7" fmla="*/ 452 h 775"/>
                <a:gd name="T8" fmla="*/ 813 w 978"/>
                <a:gd name="T9" fmla="*/ 447 h 775"/>
                <a:gd name="T10" fmla="*/ 777 w 978"/>
                <a:gd name="T11" fmla="*/ 457 h 775"/>
                <a:gd name="T12" fmla="*/ 751 w 978"/>
                <a:gd name="T13" fmla="*/ 431 h 775"/>
                <a:gd name="T14" fmla="*/ 693 w 978"/>
                <a:gd name="T15" fmla="*/ 421 h 775"/>
                <a:gd name="T16" fmla="*/ 646 w 978"/>
                <a:gd name="T17" fmla="*/ 457 h 775"/>
                <a:gd name="T18" fmla="*/ 636 w 978"/>
                <a:gd name="T19" fmla="*/ 520 h 775"/>
                <a:gd name="T20" fmla="*/ 693 w 978"/>
                <a:gd name="T21" fmla="*/ 588 h 775"/>
                <a:gd name="T22" fmla="*/ 693 w 978"/>
                <a:gd name="T23" fmla="*/ 650 h 775"/>
                <a:gd name="T24" fmla="*/ 641 w 978"/>
                <a:gd name="T25" fmla="*/ 713 h 775"/>
                <a:gd name="T26" fmla="*/ 641 w 978"/>
                <a:gd name="T27" fmla="*/ 755 h 775"/>
                <a:gd name="T28" fmla="*/ 578 w 978"/>
                <a:gd name="T29" fmla="*/ 739 h 775"/>
                <a:gd name="T30" fmla="*/ 547 w 978"/>
                <a:gd name="T31" fmla="*/ 775 h 775"/>
                <a:gd name="T32" fmla="*/ 438 w 978"/>
                <a:gd name="T33" fmla="*/ 734 h 775"/>
                <a:gd name="T34" fmla="*/ 380 w 978"/>
                <a:gd name="T35" fmla="*/ 734 h 775"/>
                <a:gd name="T36" fmla="*/ 365 w 978"/>
                <a:gd name="T37" fmla="*/ 671 h 775"/>
                <a:gd name="T38" fmla="*/ 312 w 978"/>
                <a:gd name="T39" fmla="*/ 671 h 775"/>
                <a:gd name="T40" fmla="*/ 297 w 978"/>
                <a:gd name="T41" fmla="*/ 650 h 775"/>
                <a:gd name="T42" fmla="*/ 266 w 978"/>
                <a:gd name="T43" fmla="*/ 671 h 775"/>
                <a:gd name="T44" fmla="*/ 244 w 978"/>
                <a:gd name="T45" fmla="*/ 729 h 775"/>
                <a:gd name="T46" fmla="*/ 213 w 978"/>
                <a:gd name="T47" fmla="*/ 734 h 775"/>
                <a:gd name="T48" fmla="*/ 166 w 978"/>
                <a:gd name="T49" fmla="*/ 702 h 775"/>
                <a:gd name="T50" fmla="*/ 161 w 978"/>
                <a:gd name="T51" fmla="*/ 703 h 775"/>
                <a:gd name="T52" fmla="*/ 135 w 978"/>
                <a:gd name="T53" fmla="*/ 708 h 775"/>
                <a:gd name="T54" fmla="*/ 109 w 978"/>
                <a:gd name="T55" fmla="*/ 682 h 775"/>
                <a:gd name="T56" fmla="*/ 57 w 978"/>
                <a:gd name="T57" fmla="*/ 692 h 775"/>
                <a:gd name="T58" fmla="*/ 5 w 978"/>
                <a:gd name="T59" fmla="*/ 671 h 775"/>
                <a:gd name="T60" fmla="*/ 0 w 978"/>
                <a:gd name="T61" fmla="*/ 588 h 775"/>
                <a:gd name="T62" fmla="*/ 10 w 978"/>
                <a:gd name="T63" fmla="*/ 489 h 775"/>
                <a:gd name="T64" fmla="*/ 36 w 978"/>
                <a:gd name="T65" fmla="*/ 452 h 775"/>
                <a:gd name="T66" fmla="*/ 31 w 978"/>
                <a:gd name="T67" fmla="*/ 405 h 775"/>
                <a:gd name="T68" fmla="*/ 57 w 978"/>
                <a:gd name="T69" fmla="*/ 363 h 775"/>
                <a:gd name="T70" fmla="*/ 46 w 978"/>
                <a:gd name="T71" fmla="*/ 296 h 775"/>
                <a:gd name="T72" fmla="*/ 67 w 978"/>
                <a:gd name="T73" fmla="*/ 264 h 775"/>
                <a:gd name="T74" fmla="*/ 46 w 978"/>
                <a:gd name="T75" fmla="*/ 228 h 775"/>
                <a:gd name="T76" fmla="*/ 41 w 978"/>
                <a:gd name="T77" fmla="*/ 196 h 775"/>
                <a:gd name="T78" fmla="*/ 88 w 978"/>
                <a:gd name="T79" fmla="*/ 170 h 775"/>
                <a:gd name="T80" fmla="*/ 88 w 978"/>
                <a:gd name="T81" fmla="*/ 97 h 775"/>
                <a:gd name="T82" fmla="*/ 119 w 978"/>
                <a:gd name="T83" fmla="*/ 66 h 775"/>
                <a:gd name="T84" fmla="*/ 119 w 978"/>
                <a:gd name="T85" fmla="*/ 0 h 775"/>
                <a:gd name="T86" fmla="*/ 182 w 978"/>
                <a:gd name="T87" fmla="*/ 14 h 775"/>
                <a:gd name="T88" fmla="*/ 208 w 978"/>
                <a:gd name="T89" fmla="*/ 61 h 775"/>
                <a:gd name="T90" fmla="*/ 307 w 978"/>
                <a:gd name="T91" fmla="*/ 97 h 775"/>
                <a:gd name="T92" fmla="*/ 323 w 978"/>
                <a:gd name="T93" fmla="*/ 144 h 775"/>
                <a:gd name="T94" fmla="*/ 401 w 978"/>
                <a:gd name="T95" fmla="*/ 207 h 775"/>
                <a:gd name="T96" fmla="*/ 464 w 978"/>
                <a:gd name="T97" fmla="*/ 207 h 775"/>
                <a:gd name="T98" fmla="*/ 599 w 978"/>
                <a:gd name="T99" fmla="*/ 113 h 775"/>
                <a:gd name="T100" fmla="*/ 662 w 978"/>
                <a:gd name="T101" fmla="*/ 97 h 775"/>
                <a:gd name="T102" fmla="*/ 751 w 978"/>
                <a:gd name="T103" fmla="*/ 155 h 775"/>
                <a:gd name="T104" fmla="*/ 761 w 978"/>
                <a:gd name="T105" fmla="*/ 118 h 775"/>
                <a:gd name="T106" fmla="*/ 797 w 978"/>
                <a:gd name="T107" fmla="*/ 97 h 775"/>
                <a:gd name="T108" fmla="*/ 824 w 978"/>
                <a:gd name="T109" fmla="*/ 129 h 775"/>
                <a:gd name="T110" fmla="*/ 824 w 978"/>
                <a:gd name="T111" fmla="*/ 207 h 775"/>
                <a:gd name="T112" fmla="*/ 826 w 978"/>
                <a:gd name="T113" fmla="*/ 234 h 775"/>
                <a:gd name="T114" fmla="*/ 829 w 978"/>
                <a:gd name="T115" fmla="*/ 264 h 775"/>
                <a:gd name="T116" fmla="*/ 886 w 978"/>
                <a:gd name="T117" fmla="*/ 275 h 775"/>
                <a:gd name="T118" fmla="*/ 928 w 978"/>
                <a:gd name="T119" fmla="*/ 296 h 775"/>
                <a:gd name="T120" fmla="*/ 928 w 978"/>
                <a:gd name="T121" fmla="*/ 332 h 775"/>
                <a:gd name="T122" fmla="*/ 978 w 978"/>
                <a:gd name="T123" fmla="*/ 346 h 775"/>
                <a:gd name="T124" fmla="*/ 954 w 978"/>
                <a:gd name="T125" fmla="*/ 379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78" h="775">
                  <a:moveTo>
                    <a:pt x="954" y="379"/>
                  </a:moveTo>
                  <a:cubicBezTo>
                    <a:pt x="970" y="421"/>
                    <a:pt x="970" y="421"/>
                    <a:pt x="970" y="421"/>
                  </a:cubicBezTo>
                  <a:cubicBezTo>
                    <a:pt x="923" y="468"/>
                    <a:pt x="923" y="468"/>
                    <a:pt x="923" y="468"/>
                  </a:cubicBezTo>
                  <a:cubicBezTo>
                    <a:pt x="897" y="452"/>
                    <a:pt x="897" y="452"/>
                    <a:pt x="897" y="452"/>
                  </a:cubicBezTo>
                  <a:cubicBezTo>
                    <a:pt x="813" y="447"/>
                    <a:pt x="813" y="447"/>
                    <a:pt x="813" y="447"/>
                  </a:cubicBezTo>
                  <a:cubicBezTo>
                    <a:pt x="777" y="457"/>
                    <a:pt x="777" y="457"/>
                    <a:pt x="777" y="457"/>
                  </a:cubicBezTo>
                  <a:cubicBezTo>
                    <a:pt x="751" y="431"/>
                    <a:pt x="751" y="431"/>
                    <a:pt x="751" y="431"/>
                  </a:cubicBezTo>
                  <a:cubicBezTo>
                    <a:pt x="693" y="421"/>
                    <a:pt x="693" y="421"/>
                    <a:pt x="693" y="421"/>
                  </a:cubicBezTo>
                  <a:cubicBezTo>
                    <a:pt x="646" y="457"/>
                    <a:pt x="646" y="457"/>
                    <a:pt x="646" y="457"/>
                  </a:cubicBezTo>
                  <a:cubicBezTo>
                    <a:pt x="636" y="520"/>
                    <a:pt x="636" y="520"/>
                    <a:pt x="636" y="520"/>
                  </a:cubicBezTo>
                  <a:cubicBezTo>
                    <a:pt x="693" y="588"/>
                    <a:pt x="693" y="588"/>
                    <a:pt x="693" y="588"/>
                  </a:cubicBezTo>
                  <a:cubicBezTo>
                    <a:pt x="693" y="650"/>
                    <a:pt x="693" y="650"/>
                    <a:pt x="693" y="650"/>
                  </a:cubicBezTo>
                  <a:cubicBezTo>
                    <a:pt x="641" y="713"/>
                    <a:pt x="641" y="713"/>
                    <a:pt x="641" y="713"/>
                  </a:cubicBezTo>
                  <a:cubicBezTo>
                    <a:pt x="641" y="755"/>
                    <a:pt x="641" y="755"/>
                    <a:pt x="641" y="755"/>
                  </a:cubicBezTo>
                  <a:cubicBezTo>
                    <a:pt x="578" y="739"/>
                    <a:pt x="578" y="739"/>
                    <a:pt x="578" y="739"/>
                  </a:cubicBezTo>
                  <a:cubicBezTo>
                    <a:pt x="547" y="775"/>
                    <a:pt x="547" y="775"/>
                    <a:pt x="547" y="775"/>
                  </a:cubicBezTo>
                  <a:cubicBezTo>
                    <a:pt x="438" y="734"/>
                    <a:pt x="438" y="734"/>
                    <a:pt x="438" y="734"/>
                  </a:cubicBezTo>
                  <a:cubicBezTo>
                    <a:pt x="380" y="734"/>
                    <a:pt x="380" y="734"/>
                    <a:pt x="380" y="734"/>
                  </a:cubicBezTo>
                  <a:cubicBezTo>
                    <a:pt x="365" y="671"/>
                    <a:pt x="365" y="671"/>
                    <a:pt x="365" y="671"/>
                  </a:cubicBezTo>
                  <a:cubicBezTo>
                    <a:pt x="312" y="671"/>
                    <a:pt x="312" y="671"/>
                    <a:pt x="312" y="671"/>
                  </a:cubicBezTo>
                  <a:cubicBezTo>
                    <a:pt x="297" y="650"/>
                    <a:pt x="297" y="650"/>
                    <a:pt x="297" y="650"/>
                  </a:cubicBezTo>
                  <a:cubicBezTo>
                    <a:pt x="266" y="671"/>
                    <a:pt x="266" y="671"/>
                    <a:pt x="266" y="671"/>
                  </a:cubicBezTo>
                  <a:cubicBezTo>
                    <a:pt x="244" y="729"/>
                    <a:pt x="244" y="729"/>
                    <a:pt x="244" y="729"/>
                  </a:cubicBezTo>
                  <a:cubicBezTo>
                    <a:pt x="213" y="734"/>
                    <a:pt x="213" y="734"/>
                    <a:pt x="213" y="734"/>
                  </a:cubicBezTo>
                  <a:cubicBezTo>
                    <a:pt x="166" y="702"/>
                    <a:pt x="166" y="702"/>
                    <a:pt x="166" y="702"/>
                  </a:cubicBezTo>
                  <a:cubicBezTo>
                    <a:pt x="161" y="703"/>
                    <a:pt x="161" y="703"/>
                    <a:pt x="161" y="703"/>
                  </a:cubicBezTo>
                  <a:cubicBezTo>
                    <a:pt x="135" y="708"/>
                    <a:pt x="135" y="708"/>
                    <a:pt x="135" y="708"/>
                  </a:cubicBezTo>
                  <a:cubicBezTo>
                    <a:pt x="109" y="682"/>
                    <a:pt x="109" y="682"/>
                    <a:pt x="109" y="682"/>
                  </a:cubicBezTo>
                  <a:cubicBezTo>
                    <a:pt x="57" y="692"/>
                    <a:pt x="57" y="692"/>
                    <a:pt x="57" y="692"/>
                  </a:cubicBezTo>
                  <a:cubicBezTo>
                    <a:pt x="5" y="671"/>
                    <a:pt x="5" y="671"/>
                    <a:pt x="5" y="671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10" y="489"/>
                    <a:pt x="10" y="489"/>
                    <a:pt x="10" y="489"/>
                  </a:cubicBezTo>
                  <a:cubicBezTo>
                    <a:pt x="36" y="452"/>
                    <a:pt x="36" y="452"/>
                    <a:pt x="36" y="452"/>
                  </a:cubicBezTo>
                  <a:cubicBezTo>
                    <a:pt x="31" y="405"/>
                    <a:pt x="31" y="405"/>
                    <a:pt x="31" y="405"/>
                  </a:cubicBezTo>
                  <a:cubicBezTo>
                    <a:pt x="57" y="363"/>
                    <a:pt x="57" y="363"/>
                    <a:pt x="57" y="363"/>
                  </a:cubicBezTo>
                  <a:cubicBezTo>
                    <a:pt x="46" y="296"/>
                    <a:pt x="46" y="296"/>
                    <a:pt x="46" y="296"/>
                  </a:cubicBezTo>
                  <a:cubicBezTo>
                    <a:pt x="67" y="264"/>
                    <a:pt x="67" y="264"/>
                    <a:pt x="67" y="264"/>
                  </a:cubicBezTo>
                  <a:cubicBezTo>
                    <a:pt x="46" y="228"/>
                    <a:pt x="46" y="228"/>
                    <a:pt x="46" y="228"/>
                  </a:cubicBezTo>
                  <a:cubicBezTo>
                    <a:pt x="41" y="196"/>
                    <a:pt x="41" y="196"/>
                    <a:pt x="41" y="196"/>
                  </a:cubicBezTo>
                  <a:cubicBezTo>
                    <a:pt x="88" y="170"/>
                    <a:pt x="88" y="170"/>
                    <a:pt x="88" y="170"/>
                  </a:cubicBezTo>
                  <a:cubicBezTo>
                    <a:pt x="88" y="97"/>
                    <a:pt x="88" y="97"/>
                    <a:pt x="88" y="97"/>
                  </a:cubicBezTo>
                  <a:cubicBezTo>
                    <a:pt x="119" y="66"/>
                    <a:pt x="119" y="66"/>
                    <a:pt x="119" y="66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82" y="14"/>
                    <a:pt x="182" y="14"/>
                    <a:pt x="182" y="14"/>
                  </a:cubicBezTo>
                  <a:cubicBezTo>
                    <a:pt x="208" y="61"/>
                    <a:pt x="208" y="61"/>
                    <a:pt x="208" y="61"/>
                  </a:cubicBezTo>
                  <a:cubicBezTo>
                    <a:pt x="307" y="97"/>
                    <a:pt x="307" y="97"/>
                    <a:pt x="307" y="97"/>
                  </a:cubicBezTo>
                  <a:cubicBezTo>
                    <a:pt x="323" y="144"/>
                    <a:pt x="323" y="144"/>
                    <a:pt x="323" y="144"/>
                  </a:cubicBezTo>
                  <a:cubicBezTo>
                    <a:pt x="401" y="207"/>
                    <a:pt x="401" y="207"/>
                    <a:pt x="401" y="207"/>
                  </a:cubicBezTo>
                  <a:cubicBezTo>
                    <a:pt x="464" y="207"/>
                    <a:pt x="464" y="207"/>
                    <a:pt x="464" y="207"/>
                  </a:cubicBezTo>
                  <a:cubicBezTo>
                    <a:pt x="599" y="113"/>
                    <a:pt x="599" y="113"/>
                    <a:pt x="599" y="113"/>
                  </a:cubicBezTo>
                  <a:cubicBezTo>
                    <a:pt x="662" y="97"/>
                    <a:pt x="662" y="97"/>
                    <a:pt x="662" y="97"/>
                  </a:cubicBezTo>
                  <a:cubicBezTo>
                    <a:pt x="751" y="155"/>
                    <a:pt x="751" y="155"/>
                    <a:pt x="751" y="155"/>
                  </a:cubicBezTo>
                  <a:cubicBezTo>
                    <a:pt x="761" y="118"/>
                    <a:pt x="761" y="118"/>
                    <a:pt x="761" y="118"/>
                  </a:cubicBezTo>
                  <a:cubicBezTo>
                    <a:pt x="797" y="97"/>
                    <a:pt x="797" y="97"/>
                    <a:pt x="797" y="97"/>
                  </a:cubicBezTo>
                  <a:cubicBezTo>
                    <a:pt x="824" y="129"/>
                    <a:pt x="824" y="129"/>
                    <a:pt x="824" y="129"/>
                  </a:cubicBezTo>
                  <a:cubicBezTo>
                    <a:pt x="824" y="207"/>
                    <a:pt x="824" y="207"/>
                    <a:pt x="824" y="207"/>
                  </a:cubicBezTo>
                  <a:cubicBezTo>
                    <a:pt x="826" y="234"/>
                    <a:pt x="826" y="234"/>
                    <a:pt x="826" y="234"/>
                  </a:cubicBezTo>
                  <a:cubicBezTo>
                    <a:pt x="829" y="264"/>
                    <a:pt x="829" y="264"/>
                    <a:pt x="829" y="264"/>
                  </a:cubicBezTo>
                  <a:cubicBezTo>
                    <a:pt x="886" y="275"/>
                    <a:pt x="886" y="275"/>
                    <a:pt x="886" y="275"/>
                  </a:cubicBezTo>
                  <a:cubicBezTo>
                    <a:pt x="928" y="296"/>
                    <a:pt x="928" y="296"/>
                    <a:pt x="928" y="296"/>
                  </a:cubicBezTo>
                  <a:cubicBezTo>
                    <a:pt x="928" y="296"/>
                    <a:pt x="923" y="327"/>
                    <a:pt x="928" y="332"/>
                  </a:cubicBezTo>
                  <a:cubicBezTo>
                    <a:pt x="932" y="336"/>
                    <a:pt x="964" y="343"/>
                    <a:pt x="978" y="346"/>
                  </a:cubicBezTo>
                  <a:lnTo>
                    <a:pt x="954" y="37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8" name="อ่างทอง">
              <a:extLst>
                <a:ext uri="{FF2B5EF4-FFF2-40B4-BE49-F238E27FC236}">
                  <a16:creationId xmlns:a16="http://schemas.microsoft.com/office/drawing/2014/main" id="{C54243A6-DD4C-472A-8EA4-00D1A15E7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6436" y="3134976"/>
              <a:ext cx="118876" cy="133507"/>
            </a:xfrm>
            <a:custGeom>
              <a:avLst/>
              <a:gdLst>
                <a:gd name="T0" fmla="*/ 271 w 292"/>
                <a:gd name="T1" fmla="*/ 140 h 327"/>
                <a:gd name="T2" fmla="*/ 255 w 292"/>
                <a:gd name="T3" fmla="*/ 192 h 327"/>
                <a:gd name="T4" fmla="*/ 271 w 292"/>
                <a:gd name="T5" fmla="*/ 234 h 327"/>
                <a:gd name="T6" fmla="*/ 271 w 292"/>
                <a:gd name="T7" fmla="*/ 296 h 327"/>
                <a:gd name="T8" fmla="*/ 250 w 292"/>
                <a:gd name="T9" fmla="*/ 327 h 327"/>
                <a:gd name="T10" fmla="*/ 203 w 292"/>
                <a:gd name="T11" fmla="*/ 322 h 327"/>
                <a:gd name="T12" fmla="*/ 208 w 292"/>
                <a:gd name="T13" fmla="*/ 280 h 327"/>
                <a:gd name="T14" fmla="*/ 177 w 292"/>
                <a:gd name="T15" fmla="*/ 265 h 327"/>
                <a:gd name="T16" fmla="*/ 151 w 292"/>
                <a:gd name="T17" fmla="*/ 270 h 327"/>
                <a:gd name="T18" fmla="*/ 115 w 292"/>
                <a:gd name="T19" fmla="*/ 286 h 327"/>
                <a:gd name="T20" fmla="*/ 68 w 292"/>
                <a:gd name="T21" fmla="*/ 275 h 327"/>
                <a:gd name="T22" fmla="*/ 38 w 292"/>
                <a:gd name="T23" fmla="*/ 291 h 327"/>
                <a:gd name="T24" fmla="*/ 36 w 292"/>
                <a:gd name="T25" fmla="*/ 270 h 327"/>
                <a:gd name="T26" fmla="*/ 11 w 292"/>
                <a:gd name="T27" fmla="*/ 237 h 327"/>
                <a:gd name="T28" fmla="*/ 0 w 292"/>
                <a:gd name="T29" fmla="*/ 223 h 327"/>
                <a:gd name="T30" fmla="*/ 10 w 292"/>
                <a:gd name="T31" fmla="*/ 187 h 327"/>
                <a:gd name="T32" fmla="*/ 10 w 292"/>
                <a:gd name="T33" fmla="*/ 155 h 327"/>
                <a:gd name="T34" fmla="*/ 26 w 292"/>
                <a:gd name="T35" fmla="*/ 114 h 327"/>
                <a:gd name="T36" fmla="*/ 5 w 292"/>
                <a:gd name="T37" fmla="*/ 41 h 327"/>
                <a:gd name="T38" fmla="*/ 19 w 292"/>
                <a:gd name="T39" fmla="*/ 0 h 327"/>
                <a:gd name="T40" fmla="*/ 89 w 292"/>
                <a:gd name="T41" fmla="*/ 20 h 327"/>
                <a:gd name="T42" fmla="*/ 120 w 292"/>
                <a:gd name="T43" fmla="*/ 9 h 327"/>
                <a:gd name="T44" fmla="*/ 193 w 292"/>
                <a:gd name="T45" fmla="*/ 67 h 327"/>
                <a:gd name="T46" fmla="*/ 250 w 292"/>
                <a:gd name="T47" fmla="*/ 83 h 327"/>
                <a:gd name="T48" fmla="*/ 250 w 292"/>
                <a:gd name="T49" fmla="*/ 87 h 327"/>
                <a:gd name="T50" fmla="*/ 287 w 292"/>
                <a:gd name="T51" fmla="*/ 124 h 327"/>
                <a:gd name="T52" fmla="*/ 292 w 292"/>
                <a:gd name="T53" fmla="*/ 125 h 327"/>
                <a:gd name="T54" fmla="*/ 271 w 292"/>
                <a:gd name="T55" fmla="*/ 14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2" h="327">
                  <a:moveTo>
                    <a:pt x="271" y="140"/>
                  </a:moveTo>
                  <a:cubicBezTo>
                    <a:pt x="271" y="140"/>
                    <a:pt x="255" y="187"/>
                    <a:pt x="255" y="192"/>
                  </a:cubicBezTo>
                  <a:cubicBezTo>
                    <a:pt x="255" y="197"/>
                    <a:pt x="271" y="234"/>
                    <a:pt x="271" y="234"/>
                  </a:cubicBezTo>
                  <a:cubicBezTo>
                    <a:pt x="271" y="296"/>
                    <a:pt x="271" y="296"/>
                    <a:pt x="271" y="296"/>
                  </a:cubicBezTo>
                  <a:cubicBezTo>
                    <a:pt x="250" y="327"/>
                    <a:pt x="250" y="327"/>
                    <a:pt x="250" y="327"/>
                  </a:cubicBezTo>
                  <a:cubicBezTo>
                    <a:pt x="250" y="327"/>
                    <a:pt x="208" y="327"/>
                    <a:pt x="203" y="322"/>
                  </a:cubicBezTo>
                  <a:cubicBezTo>
                    <a:pt x="198" y="317"/>
                    <a:pt x="208" y="280"/>
                    <a:pt x="208" y="280"/>
                  </a:cubicBezTo>
                  <a:cubicBezTo>
                    <a:pt x="177" y="265"/>
                    <a:pt x="177" y="265"/>
                    <a:pt x="177" y="265"/>
                  </a:cubicBezTo>
                  <a:cubicBezTo>
                    <a:pt x="151" y="270"/>
                    <a:pt x="151" y="270"/>
                    <a:pt x="151" y="270"/>
                  </a:cubicBezTo>
                  <a:cubicBezTo>
                    <a:pt x="115" y="286"/>
                    <a:pt x="115" y="286"/>
                    <a:pt x="115" y="286"/>
                  </a:cubicBezTo>
                  <a:cubicBezTo>
                    <a:pt x="68" y="275"/>
                    <a:pt x="68" y="275"/>
                    <a:pt x="68" y="275"/>
                  </a:cubicBezTo>
                  <a:cubicBezTo>
                    <a:pt x="38" y="291"/>
                    <a:pt x="38" y="291"/>
                    <a:pt x="38" y="291"/>
                  </a:cubicBezTo>
                  <a:cubicBezTo>
                    <a:pt x="36" y="270"/>
                    <a:pt x="36" y="270"/>
                    <a:pt x="36" y="270"/>
                  </a:cubicBezTo>
                  <a:cubicBezTo>
                    <a:pt x="11" y="237"/>
                    <a:pt x="11" y="237"/>
                    <a:pt x="11" y="237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10" y="187"/>
                    <a:pt x="10" y="187"/>
                    <a:pt x="10" y="187"/>
                  </a:cubicBezTo>
                  <a:cubicBezTo>
                    <a:pt x="10" y="155"/>
                    <a:pt x="10" y="155"/>
                    <a:pt x="10" y="155"/>
                  </a:cubicBezTo>
                  <a:cubicBezTo>
                    <a:pt x="26" y="114"/>
                    <a:pt x="26" y="114"/>
                    <a:pt x="26" y="114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120" y="9"/>
                    <a:pt x="120" y="9"/>
                    <a:pt x="120" y="9"/>
                  </a:cubicBezTo>
                  <a:cubicBezTo>
                    <a:pt x="193" y="67"/>
                    <a:pt x="193" y="67"/>
                    <a:pt x="193" y="67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0" y="87"/>
                    <a:pt x="250" y="87"/>
                    <a:pt x="250" y="87"/>
                  </a:cubicBezTo>
                  <a:cubicBezTo>
                    <a:pt x="287" y="124"/>
                    <a:pt x="287" y="124"/>
                    <a:pt x="287" y="124"/>
                  </a:cubicBezTo>
                  <a:cubicBezTo>
                    <a:pt x="292" y="125"/>
                    <a:pt x="292" y="125"/>
                    <a:pt x="292" y="125"/>
                  </a:cubicBezTo>
                  <a:lnTo>
                    <a:pt x="271" y="1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9" name="สระบุรี">
              <a:extLst>
                <a:ext uri="{FF2B5EF4-FFF2-40B4-BE49-F238E27FC236}">
                  <a16:creationId xmlns:a16="http://schemas.microsoft.com/office/drawing/2014/main" id="{02BB743E-AC27-463A-9D5F-0A2DDA4DA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9943" y="3043533"/>
              <a:ext cx="320050" cy="298104"/>
            </a:xfrm>
            <a:custGeom>
              <a:avLst/>
              <a:gdLst>
                <a:gd name="T0" fmla="*/ 689 w 783"/>
                <a:gd name="T1" fmla="*/ 229 h 730"/>
                <a:gd name="T2" fmla="*/ 558 w 783"/>
                <a:gd name="T3" fmla="*/ 266 h 730"/>
                <a:gd name="T4" fmla="*/ 569 w 783"/>
                <a:gd name="T5" fmla="*/ 344 h 730"/>
                <a:gd name="T6" fmla="*/ 553 w 783"/>
                <a:gd name="T7" fmla="*/ 438 h 730"/>
                <a:gd name="T8" fmla="*/ 595 w 783"/>
                <a:gd name="T9" fmla="*/ 516 h 730"/>
                <a:gd name="T10" fmla="*/ 564 w 783"/>
                <a:gd name="T11" fmla="*/ 563 h 730"/>
                <a:gd name="T12" fmla="*/ 569 w 783"/>
                <a:gd name="T13" fmla="*/ 620 h 730"/>
                <a:gd name="T14" fmla="*/ 512 w 783"/>
                <a:gd name="T15" fmla="*/ 620 h 730"/>
                <a:gd name="T16" fmla="*/ 439 w 783"/>
                <a:gd name="T17" fmla="*/ 641 h 730"/>
                <a:gd name="T18" fmla="*/ 351 w 783"/>
                <a:gd name="T19" fmla="*/ 684 h 730"/>
                <a:gd name="T20" fmla="*/ 345 w 783"/>
                <a:gd name="T21" fmla="*/ 711 h 730"/>
                <a:gd name="T22" fmla="*/ 266 w 783"/>
                <a:gd name="T23" fmla="*/ 709 h 730"/>
                <a:gd name="T24" fmla="*/ 225 w 783"/>
                <a:gd name="T25" fmla="*/ 662 h 730"/>
                <a:gd name="T26" fmla="*/ 196 w 783"/>
                <a:gd name="T27" fmla="*/ 600 h 730"/>
                <a:gd name="T28" fmla="*/ 173 w 783"/>
                <a:gd name="T29" fmla="*/ 573 h 730"/>
                <a:gd name="T30" fmla="*/ 162 w 783"/>
                <a:gd name="T31" fmla="*/ 479 h 730"/>
                <a:gd name="T32" fmla="*/ 193 w 783"/>
                <a:gd name="T33" fmla="*/ 432 h 730"/>
                <a:gd name="T34" fmla="*/ 110 w 783"/>
                <a:gd name="T35" fmla="*/ 422 h 730"/>
                <a:gd name="T36" fmla="*/ 37 w 783"/>
                <a:gd name="T37" fmla="*/ 438 h 730"/>
                <a:gd name="T38" fmla="*/ 25 w 783"/>
                <a:gd name="T39" fmla="*/ 358 h 730"/>
                <a:gd name="T40" fmla="*/ 70 w 783"/>
                <a:gd name="T41" fmla="*/ 321 h 730"/>
                <a:gd name="T42" fmla="*/ 110 w 783"/>
                <a:gd name="T43" fmla="*/ 239 h 730"/>
                <a:gd name="T44" fmla="*/ 193 w 783"/>
                <a:gd name="T45" fmla="*/ 219 h 730"/>
                <a:gd name="T46" fmla="*/ 266 w 783"/>
                <a:gd name="T47" fmla="*/ 250 h 730"/>
                <a:gd name="T48" fmla="*/ 334 w 783"/>
                <a:gd name="T49" fmla="*/ 271 h 730"/>
                <a:gd name="T50" fmla="*/ 444 w 783"/>
                <a:gd name="T51" fmla="*/ 250 h 730"/>
                <a:gd name="T52" fmla="*/ 454 w 783"/>
                <a:gd name="T53" fmla="*/ 146 h 730"/>
                <a:gd name="T54" fmla="*/ 517 w 783"/>
                <a:gd name="T55" fmla="*/ 135 h 730"/>
                <a:gd name="T56" fmla="*/ 626 w 783"/>
                <a:gd name="T57" fmla="*/ 119 h 730"/>
                <a:gd name="T58" fmla="*/ 684 w 783"/>
                <a:gd name="T59" fmla="*/ 62 h 730"/>
                <a:gd name="T60" fmla="*/ 710 w 783"/>
                <a:gd name="T61" fmla="*/ 0 h 730"/>
                <a:gd name="T62" fmla="*/ 783 w 783"/>
                <a:gd name="T63" fmla="*/ 172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3" h="730">
                  <a:moveTo>
                    <a:pt x="783" y="172"/>
                  </a:moveTo>
                  <a:cubicBezTo>
                    <a:pt x="689" y="229"/>
                    <a:pt x="689" y="229"/>
                    <a:pt x="689" y="229"/>
                  </a:cubicBezTo>
                  <a:cubicBezTo>
                    <a:pt x="637" y="286"/>
                    <a:pt x="637" y="286"/>
                    <a:pt x="637" y="286"/>
                  </a:cubicBezTo>
                  <a:cubicBezTo>
                    <a:pt x="558" y="266"/>
                    <a:pt x="558" y="266"/>
                    <a:pt x="558" y="266"/>
                  </a:cubicBezTo>
                  <a:cubicBezTo>
                    <a:pt x="548" y="292"/>
                    <a:pt x="548" y="292"/>
                    <a:pt x="548" y="292"/>
                  </a:cubicBezTo>
                  <a:cubicBezTo>
                    <a:pt x="569" y="344"/>
                    <a:pt x="569" y="344"/>
                    <a:pt x="569" y="344"/>
                  </a:cubicBezTo>
                  <a:cubicBezTo>
                    <a:pt x="574" y="412"/>
                    <a:pt x="574" y="412"/>
                    <a:pt x="574" y="412"/>
                  </a:cubicBezTo>
                  <a:cubicBezTo>
                    <a:pt x="553" y="438"/>
                    <a:pt x="553" y="438"/>
                    <a:pt x="553" y="438"/>
                  </a:cubicBezTo>
                  <a:cubicBezTo>
                    <a:pt x="548" y="469"/>
                    <a:pt x="548" y="469"/>
                    <a:pt x="548" y="469"/>
                  </a:cubicBezTo>
                  <a:cubicBezTo>
                    <a:pt x="595" y="516"/>
                    <a:pt x="595" y="516"/>
                    <a:pt x="595" y="516"/>
                  </a:cubicBezTo>
                  <a:cubicBezTo>
                    <a:pt x="585" y="558"/>
                    <a:pt x="585" y="558"/>
                    <a:pt x="585" y="558"/>
                  </a:cubicBezTo>
                  <a:cubicBezTo>
                    <a:pt x="564" y="563"/>
                    <a:pt x="564" y="563"/>
                    <a:pt x="564" y="563"/>
                  </a:cubicBezTo>
                  <a:cubicBezTo>
                    <a:pt x="558" y="589"/>
                    <a:pt x="558" y="589"/>
                    <a:pt x="558" y="589"/>
                  </a:cubicBezTo>
                  <a:cubicBezTo>
                    <a:pt x="569" y="620"/>
                    <a:pt x="569" y="620"/>
                    <a:pt x="569" y="620"/>
                  </a:cubicBezTo>
                  <a:cubicBezTo>
                    <a:pt x="538" y="641"/>
                    <a:pt x="538" y="641"/>
                    <a:pt x="538" y="641"/>
                  </a:cubicBezTo>
                  <a:cubicBezTo>
                    <a:pt x="512" y="620"/>
                    <a:pt x="512" y="620"/>
                    <a:pt x="512" y="620"/>
                  </a:cubicBezTo>
                  <a:cubicBezTo>
                    <a:pt x="433" y="578"/>
                    <a:pt x="433" y="578"/>
                    <a:pt x="433" y="578"/>
                  </a:cubicBezTo>
                  <a:cubicBezTo>
                    <a:pt x="439" y="641"/>
                    <a:pt x="439" y="641"/>
                    <a:pt x="439" y="641"/>
                  </a:cubicBezTo>
                  <a:cubicBezTo>
                    <a:pt x="386" y="688"/>
                    <a:pt x="386" y="688"/>
                    <a:pt x="386" y="688"/>
                  </a:cubicBezTo>
                  <a:cubicBezTo>
                    <a:pt x="351" y="684"/>
                    <a:pt x="351" y="684"/>
                    <a:pt x="351" y="684"/>
                  </a:cubicBezTo>
                  <a:cubicBezTo>
                    <a:pt x="345" y="683"/>
                    <a:pt x="345" y="683"/>
                    <a:pt x="345" y="683"/>
                  </a:cubicBezTo>
                  <a:cubicBezTo>
                    <a:pt x="345" y="711"/>
                    <a:pt x="345" y="711"/>
                    <a:pt x="345" y="711"/>
                  </a:cubicBezTo>
                  <a:cubicBezTo>
                    <a:pt x="293" y="719"/>
                    <a:pt x="293" y="719"/>
                    <a:pt x="293" y="719"/>
                  </a:cubicBezTo>
                  <a:cubicBezTo>
                    <a:pt x="266" y="709"/>
                    <a:pt x="266" y="709"/>
                    <a:pt x="266" y="709"/>
                  </a:cubicBezTo>
                  <a:cubicBezTo>
                    <a:pt x="225" y="730"/>
                    <a:pt x="225" y="730"/>
                    <a:pt x="225" y="730"/>
                  </a:cubicBezTo>
                  <a:cubicBezTo>
                    <a:pt x="225" y="662"/>
                    <a:pt x="225" y="662"/>
                    <a:pt x="225" y="662"/>
                  </a:cubicBezTo>
                  <a:cubicBezTo>
                    <a:pt x="188" y="636"/>
                    <a:pt x="188" y="636"/>
                    <a:pt x="188" y="636"/>
                  </a:cubicBezTo>
                  <a:cubicBezTo>
                    <a:pt x="196" y="600"/>
                    <a:pt x="196" y="600"/>
                    <a:pt x="196" y="600"/>
                  </a:cubicBezTo>
                  <a:cubicBezTo>
                    <a:pt x="199" y="589"/>
                    <a:pt x="199" y="589"/>
                    <a:pt x="199" y="589"/>
                  </a:cubicBezTo>
                  <a:cubicBezTo>
                    <a:pt x="173" y="573"/>
                    <a:pt x="173" y="573"/>
                    <a:pt x="173" y="573"/>
                  </a:cubicBezTo>
                  <a:cubicBezTo>
                    <a:pt x="183" y="505"/>
                    <a:pt x="183" y="505"/>
                    <a:pt x="183" y="505"/>
                  </a:cubicBezTo>
                  <a:cubicBezTo>
                    <a:pt x="162" y="479"/>
                    <a:pt x="162" y="479"/>
                    <a:pt x="162" y="479"/>
                  </a:cubicBezTo>
                  <a:cubicBezTo>
                    <a:pt x="193" y="453"/>
                    <a:pt x="193" y="453"/>
                    <a:pt x="193" y="453"/>
                  </a:cubicBezTo>
                  <a:cubicBezTo>
                    <a:pt x="193" y="432"/>
                    <a:pt x="193" y="432"/>
                    <a:pt x="193" y="432"/>
                  </a:cubicBezTo>
                  <a:cubicBezTo>
                    <a:pt x="136" y="432"/>
                    <a:pt x="136" y="432"/>
                    <a:pt x="136" y="432"/>
                  </a:cubicBezTo>
                  <a:cubicBezTo>
                    <a:pt x="110" y="422"/>
                    <a:pt x="110" y="422"/>
                    <a:pt x="110" y="422"/>
                  </a:cubicBezTo>
                  <a:cubicBezTo>
                    <a:pt x="94" y="443"/>
                    <a:pt x="94" y="443"/>
                    <a:pt x="94" y="443"/>
                  </a:cubicBezTo>
                  <a:cubicBezTo>
                    <a:pt x="37" y="438"/>
                    <a:pt x="37" y="438"/>
                    <a:pt x="37" y="438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25" y="358"/>
                    <a:pt x="25" y="358"/>
                    <a:pt x="25" y="358"/>
                  </a:cubicBezTo>
                  <a:cubicBezTo>
                    <a:pt x="37" y="359"/>
                    <a:pt x="37" y="359"/>
                    <a:pt x="37" y="359"/>
                  </a:cubicBezTo>
                  <a:cubicBezTo>
                    <a:pt x="70" y="321"/>
                    <a:pt x="70" y="321"/>
                    <a:pt x="70" y="321"/>
                  </a:cubicBezTo>
                  <a:cubicBezTo>
                    <a:pt x="94" y="292"/>
                    <a:pt x="94" y="292"/>
                    <a:pt x="94" y="292"/>
                  </a:cubicBezTo>
                  <a:cubicBezTo>
                    <a:pt x="110" y="239"/>
                    <a:pt x="110" y="239"/>
                    <a:pt x="110" y="239"/>
                  </a:cubicBezTo>
                  <a:cubicBezTo>
                    <a:pt x="167" y="208"/>
                    <a:pt x="167" y="208"/>
                    <a:pt x="167" y="208"/>
                  </a:cubicBezTo>
                  <a:cubicBezTo>
                    <a:pt x="167" y="208"/>
                    <a:pt x="188" y="219"/>
                    <a:pt x="193" y="219"/>
                  </a:cubicBezTo>
                  <a:cubicBezTo>
                    <a:pt x="240" y="219"/>
                    <a:pt x="240" y="219"/>
                    <a:pt x="240" y="219"/>
                  </a:cubicBezTo>
                  <a:cubicBezTo>
                    <a:pt x="266" y="250"/>
                    <a:pt x="266" y="250"/>
                    <a:pt x="266" y="250"/>
                  </a:cubicBezTo>
                  <a:cubicBezTo>
                    <a:pt x="298" y="250"/>
                    <a:pt x="298" y="250"/>
                    <a:pt x="298" y="250"/>
                  </a:cubicBezTo>
                  <a:cubicBezTo>
                    <a:pt x="334" y="271"/>
                    <a:pt x="334" y="271"/>
                    <a:pt x="334" y="271"/>
                  </a:cubicBezTo>
                  <a:cubicBezTo>
                    <a:pt x="402" y="229"/>
                    <a:pt x="402" y="229"/>
                    <a:pt x="402" y="229"/>
                  </a:cubicBezTo>
                  <a:cubicBezTo>
                    <a:pt x="444" y="250"/>
                    <a:pt x="444" y="250"/>
                    <a:pt x="444" y="250"/>
                  </a:cubicBezTo>
                  <a:cubicBezTo>
                    <a:pt x="465" y="182"/>
                    <a:pt x="465" y="182"/>
                    <a:pt x="465" y="182"/>
                  </a:cubicBezTo>
                  <a:cubicBezTo>
                    <a:pt x="454" y="146"/>
                    <a:pt x="454" y="146"/>
                    <a:pt x="454" y="146"/>
                  </a:cubicBezTo>
                  <a:cubicBezTo>
                    <a:pt x="475" y="125"/>
                    <a:pt x="475" y="125"/>
                    <a:pt x="475" y="125"/>
                  </a:cubicBezTo>
                  <a:cubicBezTo>
                    <a:pt x="517" y="135"/>
                    <a:pt x="517" y="135"/>
                    <a:pt x="517" y="135"/>
                  </a:cubicBezTo>
                  <a:cubicBezTo>
                    <a:pt x="548" y="114"/>
                    <a:pt x="548" y="114"/>
                    <a:pt x="548" y="114"/>
                  </a:cubicBezTo>
                  <a:cubicBezTo>
                    <a:pt x="626" y="119"/>
                    <a:pt x="626" y="119"/>
                    <a:pt x="626" y="119"/>
                  </a:cubicBezTo>
                  <a:cubicBezTo>
                    <a:pt x="637" y="73"/>
                    <a:pt x="637" y="73"/>
                    <a:pt x="637" y="73"/>
                  </a:cubicBezTo>
                  <a:cubicBezTo>
                    <a:pt x="684" y="62"/>
                    <a:pt x="684" y="62"/>
                    <a:pt x="684" y="62"/>
                  </a:cubicBezTo>
                  <a:cubicBezTo>
                    <a:pt x="705" y="36"/>
                    <a:pt x="705" y="36"/>
                    <a:pt x="705" y="36"/>
                  </a:cubicBezTo>
                  <a:cubicBezTo>
                    <a:pt x="710" y="0"/>
                    <a:pt x="710" y="0"/>
                    <a:pt x="710" y="0"/>
                  </a:cubicBezTo>
                  <a:cubicBezTo>
                    <a:pt x="746" y="0"/>
                    <a:pt x="746" y="0"/>
                    <a:pt x="746" y="0"/>
                  </a:cubicBezTo>
                  <a:lnTo>
                    <a:pt x="783" y="1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0" name="สุพรรณบุรี">
              <a:extLst>
                <a:ext uri="{FF2B5EF4-FFF2-40B4-BE49-F238E27FC236}">
                  <a16:creationId xmlns:a16="http://schemas.microsoft.com/office/drawing/2014/main" id="{C715CA5F-0C5C-4609-AC3D-3AFFA8571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7243" y="3030731"/>
              <a:ext cx="360285" cy="380402"/>
            </a:xfrm>
            <a:custGeom>
              <a:avLst/>
              <a:gdLst>
                <a:gd name="T0" fmla="*/ 882 w 882"/>
                <a:gd name="T1" fmla="*/ 689 h 933"/>
                <a:gd name="T2" fmla="*/ 856 w 882"/>
                <a:gd name="T3" fmla="*/ 751 h 933"/>
                <a:gd name="T4" fmla="*/ 840 w 882"/>
                <a:gd name="T5" fmla="*/ 803 h 933"/>
                <a:gd name="T6" fmla="*/ 757 w 882"/>
                <a:gd name="T7" fmla="*/ 856 h 933"/>
                <a:gd name="T8" fmla="*/ 559 w 882"/>
                <a:gd name="T9" fmla="*/ 871 h 933"/>
                <a:gd name="T10" fmla="*/ 466 w 882"/>
                <a:gd name="T11" fmla="*/ 914 h 933"/>
                <a:gd name="T12" fmla="*/ 423 w 882"/>
                <a:gd name="T13" fmla="*/ 824 h 933"/>
                <a:gd name="T14" fmla="*/ 480 w 882"/>
                <a:gd name="T15" fmla="*/ 522 h 933"/>
                <a:gd name="T16" fmla="*/ 454 w 882"/>
                <a:gd name="T17" fmla="*/ 428 h 933"/>
                <a:gd name="T18" fmla="*/ 444 w 882"/>
                <a:gd name="T19" fmla="*/ 350 h 933"/>
                <a:gd name="T20" fmla="*/ 345 w 882"/>
                <a:gd name="T21" fmla="*/ 230 h 933"/>
                <a:gd name="T22" fmla="*/ 256 w 882"/>
                <a:gd name="T23" fmla="*/ 318 h 933"/>
                <a:gd name="T24" fmla="*/ 147 w 882"/>
                <a:gd name="T25" fmla="*/ 324 h 933"/>
                <a:gd name="T26" fmla="*/ 74 w 882"/>
                <a:gd name="T27" fmla="*/ 277 h 933"/>
                <a:gd name="T28" fmla="*/ 32 w 882"/>
                <a:gd name="T29" fmla="*/ 172 h 933"/>
                <a:gd name="T30" fmla="*/ 1 w 882"/>
                <a:gd name="T31" fmla="*/ 78 h 933"/>
                <a:gd name="T32" fmla="*/ 22 w 882"/>
                <a:gd name="T33" fmla="*/ 21 h 933"/>
                <a:gd name="T34" fmla="*/ 68 w 882"/>
                <a:gd name="T35" fmla="*/ 21 h 933"/>
                <a:gd name="T36" fmla="*/ 136 w 882"/>
                <a:gd name="T37" fmla="*/ 84 h 933"/>
                <a:gd name="T38" fmla="*/ 303 w 882"/>
                <a:gd name="T39" fmla="*/ 125 h 933"/>
                <a:gd name="T40" fmla="*/ 397 w 882"/>
                <a:gd name="T41" fmla="*/ 105 h 933"/>
                <a:gd name="T42" fmla="*/ 454 w 882"/>
                <a:gd name="T43" fmla="*/ 136 h 933"/>
                <a:gd name="T44" fmla="*/ 653 w 882"/>
                <a:gd name="T45" fmla="*/ 151 h 933"/>
                <a:gd name="T46" fmla="*/ 720 w 882"/>
                <a:gd name="T47" fmla="*/ 125 h 933"/>
                <a:gd name="T48" fmla="*/ 757 w 882"/>
                <a:gd name="T49" fmla="*/ 151 h 933"/>
                <a:gd name="T50" fmla="*/ 830 w 882"/>
                <a:gd name="T51" fmla="*/ 172 h 933"/>
                <a:gd name="T52" fmla="*/ 819 w 882"/>
                <a:gd name="T53" fmla="*/ 214 h 933"/>
                <a:gd name="T54" fmla="*/ 823 w 882"/>
                <a:gd name="T55" fmla="*/ 257 h 933"/>
                <a:gd name="T56" fmla="*/ 830 w 882"/>
                <a:gd name="T57" fmla="*/ 371 h 933"/>
                <a:gd name="T58" fmla="*/ 814 w 882"/>
                <a:gd name="T59" fmla="*/ 444 h 933"/>
                <a:gd name="T60" fmla="*/ 815 w 882"/>
                <a:gd name="T61" fmla="*/ 494 h 933"/>
                <a:gd name="T62" fmla="*/ 842 w 882"/>
                <a:gd name="T63" fmla="*/ 548 h 933"/>
                <a:gd name="T64" fmla="*/ 882 w 882"/>
                <a:gd name="T65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2" h="933">
                  <a:moveTo>
                    <a:pt x="882" y="621"/>
                  </a:moveTo>
                  <a:cubicBezTo>
                    <a:pt x="882" y="689"/>
                    <a:pt x="882" y="689"/>
                    <a:pt x="882" y="689"/>
                  </a:cubicBezTo>
                  <a:cubicBezTo>
                    <a:pt x="856" y="715"/>
                    <a:pt x="856" y="715"/>
                    <a:pt x="856" y="715"/>
                  </a:cubicBezTo>
                  <a:cubicBezTo>
                    <a:pt x="856" y="751"/>
                    <a:pt x="856" y="751"/>
                    <a:pt x="856" y="751"/>
                  </a:cubicBezTo>
                  <a:cubicBezTo>
                    <a:pt x="843" y="793"/>
                    <a:pt x="843" y="793"/>
                    <a:pt x="843" y="793"/>
                  </a:cubicBezTo>
                  <a:cubicBezTo>
                    <a:pt x="840" y="803"/>
                    <a:pt x="840" y="803"/>
                    <a:pt x="840" y="803"/>
                  </a:cubicBezTo>
                  <a:cubicBezTo>
                    <a:pt x="819" y="817"/>
                    <a:pt x="819" y="817"/>
                    <a:pt x="819" y="817"/>
                  </a:cubicBezTo>
                  <a:cubicBezTo>
                    <a:pt x="757" y="856"/>
                    <a:pt x="757" y="856"/>
                    <a:pt x="757" y="856"/>
                  </a:cubicBezTo>
                  <a:cubicBezTo>
                    <a:pt x="658" y="845"/>
                    <a:pt x="658" y="845"/>
                    <a:pt x="658" y="845"/>
                  </a:cubicBezTo>
                  <a:cubicBezTo>
                    <a:pt x="559" y="871"/>
                    <a:pt x="559" y="871"/>
                    <a:pt x="559" y="871"/>
                  </a:cubicBezTo>
                  <a:cubicBezTo>
                    <a:pt x="492" y="933"/>
                    <a:pt x="492" y="933"/>
                    <a:pt x="492" y="933"/>
                  </a:cubicBezTo>
                  <a:cubicBezTo>
                    <a:pt x="466" y="914"/>
                    <a:pt x="466" y="914"/>
                    <a:pt x="466" y="914"/>
                  </a:cubicBezTo>
                  <a:cubicBezTo>
                    <a:pt x="444" y="897"/>
                    <a:pt x="444" y="897"/>
                    <a:pt x="444" y="897"/>
                  </a:cubicBezTo>
                  <a:cubicBezTo>
                    <a:pt x="423" y="824"/>
                    <a:pt x="423" y="824"/>
                    <a:pt x="423" y="824"/>
                  </a:cubicBezTo>
                  <a:cubicBezTo>
                    <a:pt x="423" y="824"/>
                    <a:pt x="470" y="777"/>
                    <a:pt x="475" y="777"/>
                  </a:cubicBezTo>
                  <a:cubicBezTo>
                    <a:pt x="480" y="777"/>
                    <a:pt x="480" y="522"/>
                    <a:pt x="480" y="522"/>
                  </a:cubicBezTo>
                  <a:cubicBezTo>
                    <a:pt x="449" y="485"/>
                    <a:pt x="449" y="485"/>
                    <a:pt x="449" y="485"/>
                  </a:cubicBezTo>
                  <a:cubicBezTo>
                    <a:pt x="454" y="428"/>
                    <a:pt x="454" y="428"/>
                    <a:pt x="454" y="428"/>
                  </a:cubicBezTo>
                  <a:cubicBezTo>
                    <a:pt x="480" y="407"/>
                    <a:pt x="480" y="407"/>
                    <a:pt x="480" y="407"/>
                  </a:cubicBezTo>
                  <a:cubicBezTo>
                    <a:pt x="444" y="350"/>
                    <a:pt x="444" y="350"/>
                    <a:pt x="444" y="350"/>
                  </a:cubicBezTo>
                  <a:cubicBezTo>
                    <a:pt x="381" y="318"/>
                    <a:pt x="381" y="318"/>
                    <a:pt x="381" y="318"/>
                  </a:cubicBezTo>
                  <a:cubicBezTo>
                    <a:pt x="345" y="230"/>
                    <a:pt x="345" y="230"/>
                    <a:pt x="345" y="230"/>
                  </a:cubicBezTo>
                  <a:cubicBezTo>
                    <a:pt x="267" y="266"/>
                    <a:pt x="267" y="266"/>
                    <a:pt x="267" y="266"/>
                  </a:cubicBezTo>
                  <a:cubicBezTo>
                    <a:pt x="256" y="318"/>
                    <a:pt x="256" y="318"/>
                    <a:pt x="256" y="318"/>
                  </a:cubicBezTo>
                  <a:cubicBezTo>
                    <a:pt x="204" y="344"/>
                    <a:pt x="204" y="344"/>
                    <a:pt x="204" y="344"/>
                  </a:cubicBezTo>
                  <a:cubicBezTo>
                    <a:pt x="147" y="324"/>
                    <a:pt x="147" y="324"/>
                    <a:pt x="147" y="324"/>
                  </a:cubicBezTo>
                  <a:cubicBezTo>
                    <a:pt x="121" y="277"/>
                    <a:pt x="121" y="277"/>
                    <a:pt x="121" y="277"/>
                  </a:cubicBezTo>
                  <a:cubicBezTo>
                    <a:pt x="74" y="277"/>
                    <a:pt x="74" y="277"/>
                    <a:pt x="74" y="277"/>
                  </a:cubicBezTo>
                  <a:cubicBezTo>
                    <a:pt x="6" y="214"/>
                    <a:pt x="6" y="214"/>
                    <a:pt x="6" y="214"/>
                  </a:cubicBezTo>
                  <a:cubicBezTo>
                    <a:pt x="32" y="172"/>
                    <a:pt x="32" y="172"/>
                    <a:pt x="32" y="172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121" y="21"/>
                    <a:pt x="121" y="21"/>
                    <a:pt x="121" y="21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4" y="84"/>
                    <a:pt x="194" y="84"/>
                    <a:pt x="194" y="84"/>
                  </a:cubicBezTo>
                  <a:cubicBezTo>
                    <a:pt x="303" y="125"/>
                    <a:pt x="303" y="125"/>
                    <a:pt x="303" y="125"/>
                  </a:cubicBezTo>
                  <a:cubicBezTo>
                    <a:pt x="334" y="89"/>
                    <a:pt x="334" y="89"/>
                    <a:pt x="334" y="89"/>
                  </a:cubicBezTo>
                  <a:cubicBezTo>
                    <a:pt x="397" y="105"/>
                    <a:pt x="397" y="105"/>
                    <a:pt x="397" y="105"/>
                  </a:cubicBezTo>
                  <a:cubicBezTo>
                    <a:pt x="397" y="102"/>
                    <a:pt x="397" y="102"/>
                    <a:pt x="397" y="102"/>
                  </a:cubicBezTo>
                  <a:cubicBezTo>
                    <a:pt x="454" y="136"/>
                    <a:pt x="454" y="136"/>
                    <a:pt x="454" y="136"/>
                  </a:cubicBezTo>
                  <a:cubicBezTo>
                    <a:pt x="564" y="162"/>
                    <a:pt x="564" y="162"/>
                    <a:pt x="564" y="162"/>
                  </a:cubicBezTo>
                  <a:cubicBezTo>
                    <a:pt x="653" y="151"/>
                    <a:pt x="653" y="151"/>
                    <a:pt x="653" y="151"/>
                  </a:cubicBezTo>
                  <a:cubicBezTo>
                    <a:pt x="668" y="110"/>
                    <a:pt x="668" y="110"/>
                    <a:pt x="668" y="110"/>
                  </a:cubicBezTo>
                  <a:cubicBezTo>
                    <a:pt x="720" y="125"/>
                    <a:pt x="720" y="125"/>
                    <a:pt x="720" y="125"/>
                  </a:cubicBezTo>
                  <a:cubicBezTo>
                    <a:pt x="755" y="150"/>
                    <a:pt x="755" y="150"/>
                    <a:pt x="755" y="150"/>
                  </a:cubicBezTo>
                  <a:cubicBezTo>
                    <a:pt x="757" y="151"/>
                    <a:pt x="757" y="151"/>
                    <a:pt x="757" y="151"/>
                  </a:cubicBezTo>
                  <a:cubicBezTo>
                    <a:pt x="788" y="130"/>
                    <a:pt x="788" y="130"/>
                    <a:pt x="788" y="130"/>
                  </a:cubicBezTo>
                  <a:cubicBezTo>
                    <a:pt x="830" y="172"/>
                    <a:pt x="830" y="172"/>
                    <a:pt x="830" y="172"/>
                  </a:cubicBezTo>
                  <a:cubicBezTo>
                    <a:pt x="827" y="186"/>
                    <a:pt x="827" y="186"/>
                    <a:pt x="827" y="186"/>
                  </a:cubicBezTo>
                  <a:cubicBezTo>
                    <a:pt x="819" y="214"/>
                    <a:pt x="819" y="214"/>
                    <a:pt x="819" y="214"/>
                  </a:cubicBezTo>
                  <a:cubicBezTo>
                    <a:pt x="825" y="251"/>
                    <a:pt x="825" y="251"/>
                    <a:pt x="825" y="251"/>
                  </a:cubicBezTo>
                  <a:cubicBezTo>
                    <a:pt x="823" y="257"/>
                    <a:pt x="823" y="257"/>
                    <a:pt x="823" y="257"/>
                  </a:cubicBezTo>
                  <a:cubicBezTo>
                    <a:pt x="809" y="298"/>
                    <a:pt x="809" y="298"/>
                    <a:pt x="809" y="298"/>
                  </a:cubicBezTo>
                  <a:cubicBezTo>
                    <a:pt x="830" y="371"/>
                    <a:pt x="830" y="371"/>
                    <a:pt x="830" y="371"/>
                  </a:cubicBezTo>
                  <a:cubicBezTo>
                    <a:pt x="814" y="412"/>
                    <a:pt x="814" y="412"/>
                    <a:pt x="814" y="412"/>
                  </a:cubicBezTo>
                  <a:cubicBezTo>
                    <a:pt x="814" y="444"/>
                    <a:pt x="814" y="444"/>
                    <a:pt x="814" y="444"/>
                  </a:cubicBezTo>
                  <a:cubicBezTo>
                    <a:pt x="804" y="480"/>
                    <a:pt x="804" y="480"/>
                    <a:pt x="804" y="480"/>
                  </a:cubicBezTo>
                  <a:cubicBezTo>
                    <a:pt x="815" y="494"/>
                    <a:pt x="815" y="494"/>
                    <a:pt x="815" y="494"/>
                  </a:cubicBezTo>
                  <a:cubicBezTo>
                    <a:pt x="840" y="527"/>
                    <a:pt x="840" y="527"/>
                    <a:pt x="840" y="527"/>
                  </a:cubicBezTo>
                  <a:cubicBezTo>
                    <a:pt x="842" y="548"/>
                    <a:pt x="842" y="548"/>
                    <a:pt x="842" y="548"/>
                  </a:cubicBezTo>
                  <a:cubicBezTo>
                    <a:pt x="846" y="579"/>
                    <a:pt x="846" y="579"/>
                    <a:pt x="846" y="579"/>
                  </a:cubicBezTo>
                  <a:lnTo>
                    <a:pt x="882" y="62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1" name="สุโขทัย">
              <a:extLst>
                <a:ext uri="{FF2B5EF4-FFF2-40B4-BE49-F238E27FC236}">
                  <a16:creationId xmlns:a16="http://schemas.microsoft.com/office/drawing/2014/main" id="{6BAC4679-8165-413E-B57B-9B73393F0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0045" y="1999257"/>
              <a:ext cx="285301" cy="427952"/>
            </a:xfrm>
            <a:custGeom>
              <a:avLst/>
              <a:gdLst>
                <a:gd name="T0" fmla="*/ 699 w 699"/>
                <a:gd name="T1" fmla="*/ 845 h 1048"/>
                <a:gd name="T2" fmla="*/ 610 w 699"/>
                <a:gd name="T3" fmla="*/ 860 h 1048"/>
                <a:gd name="T4" fmla="*/ 558 w 699"/>
                <a:gd name="T5" fmla="*/ 892 h 1048"/>
                <a:gd name="T6" fmla="*/ 516 w 699"/>
                <a:gd name="T7" fmla="*/ 949 h 1048"/>
                <a:gd name="T8" fmla="*/ 485 w 699"/>
                <a:gd name="T9" fmla="*/ 1020 h 1048"/>
                <a:gd name="T10" fmla="*/ 464 w 699"/>
                <a:gd name="T11" fmla="*/ 1012 h 1048"/>
                <a:gd name="T12" fmla="*/ 375 w 699"/>
                <a:gd name="T13" fmla="*/ 996 h 1048"/>
                <a:gd name="T14" fmla="*/ 266 w 699"/>
                <a:gd name="T15" fmla="*/ 980 h 1048"/>
                <a:gd name="T16" fmla="*/ 224 w 699"/>
                <a:gd name="T17" fmla="*/ 892 h 1048"/>
                <a:gd name="T18" fmla="*/ 193 w 699"/>
                <a:gd name="T19" fmla="*/ 913 h 1048"/>
                <a:gd name="T20" fmla="*/ 151 w 699"/>
                <a:gd name="T21" fmla="*/ 840 h 1048"/>
                <a:gd name="T22" fmla="*/ 151 w 699"/>
                <a:gd name="T23" fmla="*/ 834 h 1048"/>
                <a:gd name="T24" fmla="*/ 125 w 699"/>
                <a:gd name="T25" fmla="*/ 777 h 1048"/>
                <a:gd name="T26" fmla="*/ 63 w 699"/>
                <a:gd name="T27" fmla="*/ 725 h 1048"/>
                <a:gd name="T28" fmla="*/ 42 w 699"/>
                <a:gd name="T29" fmla="*/ 673 h 1048"/>
                <a:gd name="T30" fmla="*/ 0 w 699"/>
                <a:gd name="T31" fmla="*/ 626 h 1048"/>
                <a:gd name="T32" fmla="*/ 10 w 699"/>
                <a:gd name="T33" fmla="*/ 516 h 1048"/>
                <a:gd name="T34" fmla="*/ 120 w 699"/>
                <a:gd name="T35" fmla="*/ 516 h 1048"/>
                <a:gd name="T36" fmla="*/ 136 w 699"/>
                <a:gd name="T37" fmla="*/ 428 h 1048"/>
                <a:gd name="T38" fmla="*/ 104 w 699"/>
                <a:gd name="T39" fmla="*/ 360 h 1048"/>
                <a:gd name="T40" fmla="*/ 104 w 699"/>
                <a:gd name="T41" fmla="*/ 276 h 1048"/>
                <a:gd name="T42" fmla="*/ 120 w 699"/>
                <a:gd name="T43" fmla="*/ 209 h 1048"/>
                <a:gd name="T44" fmla="*/ 136 w 699"/>
                <a:gd name="T45" fmla="*/ 120 h 1048"/>
                <a:gd name="T46" fmla="*/ 130 w 699"/>
                <a:gd name="T47" fmla="*/ 87 h 1048"/>
                <a:gd name="T48" fmla="*/ 250 w 699"/>
                <a:gd name="T49" fmla="*/ 0 h 1048"/>
                <a:gd name="T50" fmla="*/ 349 w 699"/>
                <a:gd name="T51" fmla="*/ 89 h 1048"/>
                <a:gd name="T52" fmla="*/ 511 w 699"/>
                <a:gd name="T53" fmla="*/ 16 h 1048"/>
                <a:gd name="T54" fmla="*/ 527 w 699"/>
                <a:gd name="T55" fmla="*/ 52 h 1048"/>
                <a:gd name="T56" fmla="*/ 579 w 699"/>
                <a:gd name="T57" fmla="*/ 167 h 1048"/>
                <a:gd name="T58" fmla="*/ 548 w 699"/>
                <a:gd name="T59" fmla="*/ 282 h 1048"/>
                <a:gd name="T60" fmla="*/ 615 w 699"/>
                <a:gd name="T61" fmla="*/ 365 h 1048"/>
                <a:gd name="T62" fmla="*/ 603 w 699"/>
                <a:gd name="T63" fmla="*/ 416 h 1048"/>
                <a:gd name="T64" fmla="*/ 610 w 699"/>
                <a:gd name="T65" fmla="*/ 469 h 1048"/>
                <a:gd name="T66" fmla="*/ 563 w 699"/>
                <a:gd name="T67" fmla="*/ 521 h 1048"/>
                <a:gd name="T68" fmla="*/ 584 w 699"/>
                <a:gd name="T69" fmla="*/ 592 h 1048"/>
                <a:gd name="T70" fmla="*/ 558 w 699"/>
                <a:gd name="T71" fmla="*/ 636 h 1048"/>
                <a:gd name="T72" fmla="*/ 589 w 699"/>
                <a:gd name="T73" fmla="*/ 683 h 1048"/>
                <a:gd name="T74" fmla="*/ 621 w 699"/>
                <a:gd name="T75" fmla="*/ 735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99" h="1048">
                  <a:moveTo>
                    <a:pt x="699" y="782"/>
                  </a:moveTo>
                  <a:cubicBezTo>
                    <a:pt x="699" y="845"/>
                    <a:pt x="699" y="845"/>
                    <a:pt x="699" y="845"/>
                  </a:cubicBezTo>
                  <a:cubicBezTo>
                    <a:pt x="699" y="845"/>
                    <a:pt x="673" y="871"/>
                    <a:pt x="662" y="866"/>
                  </a:cubicBezTo>
                  <a:cubicBezTo>
                    <a:pt x="652" y="860"/>
                    <a:pt x="610" y="860"/>
                    <a:pt x="610" y="860"/>
                  </a:cubicBezTo>
                  <a:cubicBezTo>
                    <a:pt x="605" y="881"/>
                    <a:pt x="605" y="881"/>
                    <a:pt x="605" y="881"/>
                  </a:cubicBezTo>
                  <a:cubicBezTo>
                    <a:pt x="558" y="892"/>
                    <a:pt x="558" y="892"/>
                    <a:pt x="558" y="892"/>
                  </a:cubicBezTo>
                  <a:cubicBezTo>
                    <a:pt x="558" y="928"/>
                    <a:pt x="558" y="928"/>
                    <a:pt x="558" y="928"/>
                  </a:cubicBezTo>
                  <a:cubicBezTo>
                    <a:pt x="516" y="949"/>
                    <a:pt x="516" y="949"/>
                    <a:pt x="516" y="949"/>
                  </a:cubicBezTo>
                  <a:cubicBezTo>
                    <a:pt x="495" y="960"/>
                    <a:pt x="495" y="960"/>
                    <a:pt x="495" y="960"/>
                  </a:cubicBezTo>
                  <a:cubicBezTo>
                    <a:pt x="485" y="1020"/>
                    <a:pt x="485" y="1020"/>
                    <a:pt x="485" y="1020"/>
                  </a:cubicBezTo>
                  <a:cubicBezTo>
                    <a:pt x="485" y="1022"/>
                    <a:pt x="485" y="1022"/>
                    <a:pt x="485" y="1022"/>
                  </a:cubicBezTo>
                  <a:cubicBezTo>
                    <a:pt x="485" y="1022"/>
                    <a:pt x="469" y="1012"/>
                    <a:pt x="464" y="1012"/>
                  </a:cubicBezTo>
                  <a:cubicBezTo>
                    <a:pt x="459" y="1012"/>
                    <a:pt x="402" y="1048"/>
                    <a:pt x="402" y="1048"/>
                  </a:cubicBezTo>
                  <a:cubicBezTo>
                    <a:pt x="375" y="996"/>
                    <a:pt x="375" y="996"/>
                    <a:pt x="375" y="996"/>
                  </a:cubicBezTo>
                  <a:cubicBezTo>
                    <a:pt x="344" y="1017"/>
                    <a:pt x="344" y="1017"/>
                    <a:pt x="344" y="1017"/>
                  </a:cubicBezTo>
                  <a:cubicBezTo>
                    <a:pt x="266" y="980"/>
                    <a:pt x="266" y="980"/>
                    <a:pt x="266" y="980"/>
                  </a:cubicBezTo>
                  <a:cubicBezTo>
                    <a:pt x="224" y="928"/>
                    <a:pt x="224" y="928"/>
                    <a:pt x="224" y="928"/>
                  </a:cubicBezTo>
                  <a:cubicBezTo>
                    <a:pt x="224" y="892"/>
                    <a:pt x="224" y="892"/>
                    <a:pt x="224" y="892"/>
                  </a:cubicBezTo>
                  <a:cubicBezTo>
                    <a:pt x="203" y="887"/>
                    <a:pt x="203" y="887"/>
                    <a:pt x="203" y="887"/>
                  </a:cubicBezTo>
                  <a:cubicBezTo>
                    <a:pt x="193" y="913"/>
                    <a:pt x="193" y="913"/>
                    <a:pt x="193" y="913"/>
                  </a:cubicBezTo>
                  <a:cubicBezTo>
                    <a:pt x="182" y="923"/>
                    <a:pt x="182" y="923"/>
                    <a:pt x="182" y="923"/>
                  </a:cubicBezTo>
                  <a:cubicBezTo>
                    <a:pt x="151" y="840"/>
                    <a:pt x="151" y="840"/>
                    <a:pt x="151" y="840"/>
                  </a:cubicBezTo>
                  <a:cubicBezTo>
                    <a:pt x="148" y="839"/>
                    <a:pt x="148" y="839"/>
                    <a:pt x="148" y="839"/>
                  </a:cubicBezTo>
                  <a:cubicBezTo>
                    <a:pt x="151" y="834"/>
                    <a:pt x="151" y="834"/>
                    <a:pt x="151" y="834"/>
                  </a:cubicBezTo>
                  <a:cubicBezTo>
                    <a:pt x="133" y="794"/>
                    <a:pt x="133" y="794"/>
                    <a:pt x="133" y="794"/>
                  </a:cubicBezTo>
                  <a:cubicBezTo>
                    <a:pt x="125" y="777"/>
                    <a:pt x="125" y="777"/>
                    <a:pt x="125" y="777"/>
                  </a:cubicBezTo>
                  <a:cubicBezTo>
                    <a:pt x="104" y="777"/>
                    <a:pt x="104" y="777"/>
                    <a:pt x="104" y="777"/>
                  </a:cubicBezTo>
                  <a:cubicBezTo>
                    <a:pt x="63" y="725"/>
                    <a:pt x="63" y="725"/>
                    <a:pt x="63" y="725"/>
                  </a:cubicBezTo>
                  <a:cubicBezTo>
                    <a:pt x="73" y="688"/>
                    <a:pt x="73" y="688"/>
                    <a:pt x="73" y="688"/>
                  </a:cubicBezTo>
                  <a:cubicBezTo>
                    <a:pt x="42" y="673"/>
                    <a:pt x="42" y="673"/>
                    <a:pt x="42" y="673"/>
                  </a:cubicBezTo>
                  <a:cubicBezTo>
                    <a:pt x="10" y="673"/>
                    <a:pt x="10" y="673"/>
                    <a:pt x="10" y="673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4" y="513"/>
                    <a:pt x="4" y="513"/>
                    <a:pt x="4" y="513"/>
                  </a:cubicBezTo>
                  <a:cubicBezTo>
                    <a:pt x="10" y="516"/>
                    <a:pt x="10" y="516"/>
                    <a:pt x="10" y="516"/>
                  </a:cubicBezTo>
                  <a:cubicBezTo>
                    <a:pt x="68" y="568"/>
                    <a:pt x="68" y="568"/>
                    <a:pt x="68" y="568"/>
                  </a:cubicBezTo>
                  <a:cubicBezTo>
                    <a:pt x="120" y="516"/>
                    <a:pt x="120" y="516"/>
                    <a:pt x="120" y="516"/>
                  </a:cubicBezTo>
                  <a:cubicBezTo>
                    <a:pt x="125" y="485"/>
                    <a:pt x="125" y="485"/>
                    <a:pt x="125" y="485"/>
                  </a:cubicBezTo>
                  <a:cubicBezTo>
                    <a:pt x="125" y="485"/>
                    <a:pt x="141" y="433"/>
                    <a:pt x="136" y="428"/>
                  </a:cubicBezTo>
                  <a:cubicBezTo>
                    <a:pt x="130" y="422"/>
                    <a:pt x="109" y="407"/>
                    <a:pt x="109" y="407"/>
                  </a:cubicBezTo>
                  <a:cubicBezTo>
                    <a:pt x="104" y="360"/>
                    <a:pt x="104" y="360"/>
                    <a:pt x="104" y="360"/>
                  </a:cubicBezTo>
                  <a:cubicBezTo>
                    <a:pt x="83" y="328"/>
                    <a:pt x="83" y="328"/>
                    <a:pt x="83" y="328"/>
                  </a:cubicBezTo>
                  <a:cubicBezTo>
                    <a:pt x="104" y="276"/>
                    <a:pt x="104" y="276"/>
                    <a:pt x="104" y="276"/>
                  </a:cubicBezTo>
                  <a:cubicBezTo>
                    <a:pt x="99" y="250"/>
                    <a:pt x="99" y="250"/>
                    <a:pt x="99" y="250"/>
                  </a:cubicBezTo>
                  <a:cubicBezTo>
                    <a:pt x="120" y="209"/>
                    <a:pt x="120" y="209"/>
                    <a:pt x="120" y="209"/>
                  </a:cubicBezTo>
                  <a:cubicBezTo>
                    <a:pt x="120" y="177"/>
                    <a:pt x="120" y="177"/>
                    <a:pt x="120" y="177"/>
                  </a:cubicBezTo>
                  <a:cubicBezTo>
                    <a:pt x="120" y="172"/>
                    <a:pt x="136" y="120"/>
                    <a:pt x="136" y="120"/>
                  </a:cubicBezTo>
                  <a:cubicBezTo>
                    <a:pt x="130" y="87"/>
                    <a:pt x="130" y="87"/>
                    <a:pt x="130" y="87"/>
                  </a:cubicBezTo>
                  <a:cubicBezTo>
                    <a:pt x="130" y="87"/>
                    <a:pt x="130" y="87"/>
                    <a:pt x="130" y="87"/>
                  </a:cubicBezTo>
                  <a:cubicBezTo>
                    <a:pt x="193" y="16"/>
                    <a:pt x="193" y="16"/>
                    <a:pt x="193" y="16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313" y="21"/>
                    <a:pt x="313" y="21"/>
                    <a:pt x="313" y="21"/>
                  </a:cubicBezTo>
                  <a:cubicBezTo>
                    <a:pt x="349" y="89"/>
                    <a:pt x="349" y="89"/>
                    <a:pt x="349" y="89"/>
                  </a:cubicBezTo>
                  <a:cubicBezTo>
                    <a:pt x="433" y="10"/>
                    <a:pt x="433" y="10"/>
                    <a:pt x="433" y="10"/>
                  </a:cubicBezTo>
                  <a:cubicBezTo>
                    <a:pt x="511" y="16"/>
                    <a:pt x="511" y="16"/>
                    <a:pt x="511" y="16"/>
                  </a:cubicBezTo>
                  <a:cubicBezTo>
                    <a:pt x="535" y="32"/>
                    <a:pt x="535" y="32"/>
                    <a:pt x="535" y="32"/>
                  </a:cubicBezTo>
                  <a:cubicBezTo>
                    <a:pt x="527" y="52"/>
                    <a:pt x="527" y="52"/>
                    <a:pt x="527" y="52"/>
                  </a:cubicBezTo>
                  <a:cubicBezTo>
                    <a:pt x="574" y="104"/>
                    <a:pt x="574" y="104"/>
                    <a:pt x="574" y="104"/>
                  </a:cubicBezTo>
                  <a:cubicBezTo>
                    <a:pt x="579" y="167"/>
                    <a:pt x="579" y="167"/>
                    <a:pt x="579" y="167"/>
                  </a:cubicBezTo>
                  <a:cubicBezTo>
                    <a:pt x="548" y="203"/>
                    <a:pt x="548" y="203"/>
                    <a:pt x="548" y="203"/>
                  </a:cubicBezTo>
                  <a:cubicBezTo>
                    <a:pt x="548" y="282"/>
                    <a:pt x="548" y="282"/>
                    <a:pt x="548" y="282"/>
                  </a:cubicBezTo>
                  <a:cubicBezTo>
                    <a:pt x="615" y="323"/>
                    <a:pt x="615" y="323"/>
                    <a:pt x="615" y="323"/>
                  </a:cubicBezTo>
                  <a:cubicBezTo>
                    <a:pt x="615" y="365"/>
                    <a:pt x="615" y="365"/>
                    <a:pt x="615" y="365"/>
                  </a:cubicBezTo>
                  <a:cubicBezTo>
                    <a:pt x="600" y="381"/>
                    <a:pt x="600" y="381"/>
                    <a:pt x="600" y="381"/>
                  </a:cubicBezTo>
                  <a:cubicBezTo>
                    <a:pt x="603" y="416"/>
                    <a:pt x="603" y="416"/>
                    <a:pt x="603" y="416"/>
                  </a:cubicBezTo>
                  <a:cubicBezTo>
                    <a:pt x="605" y="433"/>
                    <a:pt x="605" y="433"/>
                    <a:pt x="605" y="433"/>
                  </a:cubicBezTo>
                  <a:cubicBezTo>
                    <a:pt x="610" y="469"/>
                    <a:pt x="610" y="469"/>
                    <a:pt x="610" y="469"/>
                  </a:cubicBezTo>
                  <a:cubicBezTo>
                    <a:pt x="579" y="490"/>
                    <a:pt x="579" y="490"/>
                    <a:pt x="579" y="490"/>
                  </a:cubicBezTo>
                  <a:cubicBezTo>
                    <a:pt x="563" y="521"/>
                    <a:pt x="563" y="521"/>
                    <a:pt x="563" y="521"/>
                  </a:cubicBezTo>
                  <a:cubicBezTo>
                    <a:pt x="584" y="553"/>
                    <a:pt x="584" y="553"/>
                    <a:pt x="584" y="553"/>
                  </a:cubicBezTo>
                  <a:cubicBezTo>
                    <a:pt x="584" y="592"/>
                    <a:pt x="584" y="592"/>
                    <a:pt x="584" y="592"/>
                  </a:cubicBezTo>
                  <a:cubicBezTo>
                    <a:pt x="558" y="605"/>
                    <a:pt x="558" y="605"/>
                    <a:pt x="558" y="605"/>
                  </a:cubicBezTo>
                  <a:cubicBezTo>
                    <a:pt x="558" y="636"/>
                    <a:pt x="558" y="636"/>
                    <a:pt x="558" y="636"/>
                  </a:cubicBezTo>
                  <a:cubicBezTo>
                    <a:pt x="579" y="662"/>
                    <a:pt x="579" y="662"/>
                    <a:pt x="579" y="662"/>
                  </a:cubicBezTo>
                  <a:cubicBezTo>
                    <a:pt x="589" y="683"/>
                    <a:pt x="589" y="683"/>
                    <a:pt x="589" y="683"/>
                  </a:cubicBezTo>
                  <a:cubicBezTo>
                    <a:pt x="621" y="709"/>
                    <a:pt x="621" y="709"/>
                    <a:pt x="621" y="709"/>
                  </a:cubicBezTo>
                  <a:cubicBezTo>
                    <a:pt x="621" y="735"/>
                    <a:pt x="621" y="735"/>
                    <a:pt x="621" y="735"/>
                  </a:cubicBezTo>
                  <a:cubicBezTo>
                    <a:pt x="621" y="741"/>
                    <a:pt x="699" y="782"/>
                    <a:pt x="699" y="782"/>
                  </a:cubicBez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2" name="สิงห์บุรี">
              <a:extLst>
                <a:ext uri="{FF2B5EF4-FFF2-40B4-BE49-F238E27FC236}">
                  <a16:creationId xmlns:a16="http://schemas.microsoft.com/office/drawing/2014/main" id="{E8B69B16-BFB7-404D-A4D9-B1F82DBF1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121" y="3016100"/>
              <a:ext cx="109731" cy="151795"/>
            </a:xfrm>
            <a:custGeom>
              <a:avLst/>
              <a:gdLst>
                <a:gd name="T0" fmla="*/ 60 w 60"/>
                <a:gd name="T1" fmla="*/ 60 h 83"/>
                <a:gd name="T2" fmla="*/ 60 w 60"/>
                <a:gd name="T3" fmla="*/ 83 h 83"/>
                <a:gd name="T4" fmla="*/ 47 w 60"/>
                <a:gd name="T5" fmla="*/ 80 h 83"/>
                <a:gd name="T6" fmla="*/ 30 w 60"/>
                <a:gd name="T7" fmla="*/ 67 h 83"/>
                <a:gd name="T8" fmla="*/ 24 w 60"/>
                <a:gd name="T9" fmla="*/ 69 h 83"/>
                <a:gd name="T10" fmla="*/ 8 w 60"/>
                <a:gd name="T11" fmla="*/ 65 h 83"/>
                <a:gd name="T12" fmla="*/ 8 w 60"/>
                <a:gd name="T13" fmla="*/ 64 h 83"/>
                <a:gd name="T14" fmla="*/ 7 w 60"/>
                <a:gd name="T15" fmla="*/ 55 h 83"/>
                <a:gd name="T16" fmla="*/ 9 w 60"/>
                <a:gd name="T17" fmla="*/ 49 h 83"/>
                <a:gd name="T18" fmla="*/ 9 w 60"/>
                <a:gd name="T19" fmla="*/ 46 h 83"/>
                <a:gd name="T20" fmla="*/ 0 w 60"/>
                <a:gd name="T21" fmla="*/ 37 h 83"/>
                <a:gd name="T22" fmla="*/ 5 w 60"/>
                <a:gd name="T23" fmla="*/ 33 h 83"/>
                <a:gd name="T24" fmla="*/ 17 w 60"/>
                <a:gd name="T25" fmla="*/ 33 h 83"/>
                <a:gd name="T26" fmla="*/ 17 w 60"/>
                <a:gd name="T27" fmla="*/ 21 h 83"/>
                <a:gd name="T28" fmla="*/ 12 w 60"/>
                <a:gd name="T29" fmla="*/ 17 h 83"/>
                <a:gd name="T30" fmla="*/ 16 w 60"/>
                <a:gd name="T31" fmla="*/ 12 h 83"/>
                <a:gd name="T32" fmla="*/ 25 w 60"/>
                <a:gd name="T33" fmla="*/ 12 h 83"/>
                <a:gd name="T34" fmla="*/ 27 w 60"/>
                <a:gd name="T35" fmla="*/ 5 h 83"/>
                <a:gd name="T36" fmla="*/ 35 w 60"/>
                <a:gd name="T37" fmla="*/ 0 h 83"/>
                <a:gd name="T38" fmla="*/ 36 w 60"/>
                <a:gd name="T39" fmla="*/ 5 h 83"/>
                <a:gd name="T40" fmla="*/ 48 w 60"/>
                <a:gd name="T41" fmla="*/ 12 h 83"/>
                <a:gd name="T42" fmla="*/ 51 w 60"/>
                <a:gd name="T43" fmla="*/ 8 h 83"/>
                <a:gd name="T44" fmla="*/ 57 w 60"/>
                <a:gd name="T45" fmla="*/ 16 h 83"/>
                <a:gd name="T46" fmla="*/ 53 w 60"/>
                <a:gd name="T47" fmla="*/ 26 h 83"/>
                <a:gd name="T48" fmla="*/ 55 w 60"/>
                <a:gd name="T49" fmla="*/ 33 h 83"/>
                <a:gd name="T50" fmla="*/ 50 w 60"/>
                <a:gd name="T51" fmla="*/ 44 h 83"/>
                <a:gd name="T52" fmla="*/ 53 w 60"/>
                <a:gd name="T53" fmla="*/ 48 h 83"/>
                <a:gd name="T54" fmla="*/ 60 w 60"/>
                <a:gd name="T55" fmla="*/ 6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0" h="83">
                  <a:moveTo>
                    <a:pt x="60" y="60"/>
                  </a:moveTo>
                  <a:lnTo>
                    <a:pt x="60" y="83"/>
                  </a:lnTo>
                  <a:lnTo>
                    <a:pt x="47" y="80"/>
                  </a:lnTo>
                  <a:lnTo>
                    <a:pt x="30" y="67"/>
                  </a:lnTo>
                  <a:lnTo>
                    <a:pt x="24" y="69"/>
                  </a:lnTo>
                  <a:lnTo>
                    <a:pt x="8" y="65"/>
                  </a:lnTo>
                  <a:lnTo>
                    <a:pt x="8" y="64"/>
                  </a:lnTo>
                  <a:lnTo>
                    <a:pt x="7" y="55"/>
                  </a:lnTo>
                  <a:lnTo>
                    <a:pt x="9" y="49"/>
                  </a:lnTo>
                  <a:lnTo>
                    <a:pt x="9" y="46"/>
                  </a:lnTo>
                  <a:lnTo>
                    <a:pt x="0" y="37"/>
                  </a:lnTo>
                  <a:lnTo>
                    <a:pt x="5" y="33"/>
                  </a:lnTo>
                  <a:lnTo>
                    <a:pt x="17" y="33"/>
                  </a:lnTo>
                  <a:lnTo>
                    <a:pt x="17" y="21"/>
                  </a:lnTo>
                  <a:lnTo>
                    <a:pt x="12" y="17"/>
                  </a:lnTo>
                  <a:lnTo>
                    <a:pt x="16" y="12"/>
                  </a:lnTo>
                  <a:lnTo>
                    <a:pt x="25" y="12"/>
                  </a:lnTo>
                  <a:lnTo>
                    <a:pt x="27" y="5"/>
                  </a:lnTo>
                  <a:lnTo>
                    <a:pt x="35" y="0"/>
                  </a:lnTo>
                  <a:lnTo>
                    <a:pt x="36" y="5"/>
                  </a:lnTo>
                  <a:lnTo>
                    <a:pt x="48" y="12"/>
                  </a:lnTo>
                  <a:lnTo>
                    <a:pt x="51" y="8"/>
                  </a:lnTo>
                  <a:lnTo>
                    <a:pt x="57" y="16"/>
                  </a:lnTo>
                  <a:lnTo>
                    <a:pt x="53" y="26"/>
                  </a:lnTo>
                  <a:lnTo>
                    <a:pt x="55" y="33"/>
                  </a:lnTo>
                  <a:lnTo>
                    <a:pt x="50" y="44"/>
                  </a:lnTo>
                  <a:lnTo>
                    <a:pt x="53" y="48"/>
                  </a:lnTo>
                  <a:lnTo>
                    <a:pt x="60" y="6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3" name="สมุทรสาคร">
              <a:extLst>
                <a:ext uri="{FF2B5EF4-FFF2-40B4-BE49-F238E27FC236}">
                  <a16:creationId xmlns:a16="http://schemas.microsoft.com/office/drawing/2014/main" id="{ED752F7D-FD23-41DD-99B2-887344F27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7913" y="3539152"/>
              <a:ext cx="137165" cy="111561"/>
            </a:xfrm>
            <a:custGeom>
              <a:avLst/>
              <a:gdLst>
                <a:gd name="T0" fmla="*/ 75 w 75"/>
                <a:gd name="T1" fmla="*/ 35 h 61"/>
                <a:gd name="T2" fmla="*/ 74 w 75"/>
                <a:gd name="T3" fmla="*/ 46 h 61"/>
                <a:gd name="T4" fmla="*/ 57 w 75"/>
                <a:gd name="T5" fmla="*/ 46 h 61"/>
                <a:gd name="T6" fmla="*/ 53 w 75"/>
                <a:gd name="T7" fmla="*/ 44 h 61"/>
                <a:gd name="T8" fmla="*/ 48 w 75"/>
                <a:gd name="T9" fmla="*/ 44 h 61"/>
                <a:gd name="T10" fmla="*/ 46 w 75"/>
                <a:gd name="T11" fmla="*/ 49 h 61"/>
                <a:gd name="T12" fmla="*/ 39 w 75"/>
                <a:gd name="T13" fmla="*/ 50 h 61"/>
                <a:gd name="T14" fmla="*/ 32 w 75"/>
                <a:gd name="T15" fmla="*/ 52 h 61"/>
                <a:gd name="T16" fmla="*/ 24 w 75"/>
                <a:gd name="T17" fmla="*/ 54 h 61"/>
                <a:gd name="T18" fmla="*/ 17 w 75"/>
                <a:gd name="T19" fmla="*/ 56 h 61"/>
                <a:gd name="T20" fmla="*/ 15 w 75"/>
                <a:gd name="T21" fmla="*/ 57 h 61"/>
                <a:gd name="T22" fmla="*/ 11 w 75"/>
                <a:gd name="T23" fmla="*/ 61 h 61"/>
                <a:gd name="T24" fmla="*/ 11 w 75"/>
                <a:gd name="T25" fmla="*/ 57 h 61"/>
                <a:gd name="T26" fmla="*/ 2 w 75"/>
                <a:gd name="T27" fmla="*/ 44 h 61"/>
                <a:gd name="T28" fmla="*/ 0 w 75"/>
                <a:gd name="T29" fmla="*/ 42 h 61"/>
                <a:gd name="T30" fmla="*/ 0 w 75"/>
                <a:gd name="T31" fmla="*/ 41 h 61"/>
                <a:gd name="T32" fmla="*/ 1 w 75"/>
                <a:gd name="T33" fmla="*/ 22 h 61"/>
                <a:gd name="T34" fmla="*/ 7 w 75"/>
                <a:gd name="T35" fmla="*/ 13 h 61"/>
                <a:gd name="T36" fmla="*/ 17 w 75"/>
                <a:gd name="T37" fmla="*/ 13 h 61"/>
                <a:gd name="T38" fmla="*/ 17 w 75"/>
                <a:gd name="T39" fmla="*/ 8 h 61"/>
                <a:gd name="T40" fmla="*/ 20 w 75"/>
                <a:gd name="T41" fmla="*/ 8 h 61"/>
                <a:gd name="T42" fmla="*/ 35 w 75"/>
                <a:gd name="T43" fmla="*/ 5 h 61"/>
                <a:gd name="T44" fmla="*/ 35 w 75"/>
                <a:gd name="T45" fmla="*/ 9 h 61"/>
                <a:gd name="T46" fmla="*/ 41 w 75"/>
                <a:gd name="T47" fmla="*/ 9 h 61"/>
                <a:gd name="T48" fmla="*/ 50 w 75"/>
                <a:gd name="T49" fmla="*/ 7 h 61"/>
                <a:gd name="T50" fmla="*/ 47 w 75"/>
                <a:gd name="T51" fmla="*/ 2 h 61"/>
                <a:gd name="T52" fmla="*/ 59 w 75"/>
                <a:gd name="T53" fmla="*/ 0 h 61"/>
                <a:gd name="T54" fmla="*/ 60 w 75"/>
                <a:gd name="T55" fmla="*/ 1 h 61"/>
                <a:gd name="T56" fmla="*/ 60 w 75"/>
                <a:gd name="T57" fmla="*/ 11 h 61"/>
                <a:gd name="T58" fmla="*/ 61 w 75"/>
                <a:gd name="T59" fmla="*/ 14 h 61"/>
                <a:gd name="T60" fmla="*/ 68 w 75"/>
                <a:gd name="T61" fmla="*/ 21 h 61"/>
                <a:gd name="T62" fmla="*/ 70 w 75"/>
                <a:gd name="T63" fmla="*/ 29 h 61"/>
                <a:gd name="T64" fmla="*/ 75 w 75"/>
                <a:gd name="T65" fmla="*/ 3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61">
                  <a:moveTo>
                    <a:pt x="75" y="35"/>
                  </a:moveTo>
                  <a:lnTo>
                    <a:pt x="74" y="46"/>
                  </a:lnTo>
                  <a:lnTo>
                    <a:pt x="57" y="46"/>
                  </a:lnTo>
                  <a:lnTo>
                    <a:pt x="53" y="44"/>
                  </a:lnTo>
                  <a:lnTo>
                    <a:pt x="48" y="44"/>
                  </a:lnTo>
                  <a:lnTo>
                    <a:pt x="46" y="49"/>
                  </a:lnTo>
                  <a:lnTo>
                    <a:pt x="39" y="50"/>
                  </a:lnTo>
                  <a:lnTo>
                    <a:pt x="32" y="52"/>
                  </a:lnTo>
                  <a:lnTo>
                    <a:pt x="24" y="54"/>
                  </a:lnTo>
                  <a:lnTo>
                    <a:pt x="17" y="56"/>
                  </a:lnTo>
                  <a:lnTo>
                    <a:pt x="15" y="57"/>
                  </a:lnTo>
                  <a:lnTo>
                    <a:pt x="11" y="61"/>
                  </a:lnTo>
                  <a:lnTo>
                    <a:pt x="11" y="57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0" y="41"/>
                  </a:lnTo>
                  <a:lnTo>
                    <a:pt x="1" y="22"/>
                  </a:lnTo>
                  <a:lnTo>
                    <a:pt x="7" y="13"/>
                  </a:lnTo>
                  <a:lnTo>
                    <a:pt x="17" y="13"/>
                  </a:lnTo>
                  <a:lnTo>
                    <a:pt x="17" y="8"/>
                  </a:lnTo>
                  <a:lnTo>
                    <a:pt x="20" y="8"/>
                  </a:lnTo>
                  <a:lnTo>
                    <a:pt x="35" y="5"/>
                  </a:lnTo>
                  <a:lnTo>
                    <a:pt x="35" y="9"/>
                  </a:lnTo>
                  <a:lnTo>
                    <a:pt x="41" y="9"/>
                  </a:lnTo>
                  <a:lnTo>
                    <a:pt x="50" y="7"/>
                  </a:lnTo>
                  <a:lnTo>
                    <a:pt x="47" y="2"/>
                  </a:lnTo>
                  <a:lnTo>
                    <a:pt x="59" y="0"/>
                  </a:lnTo>
                  <a:lnTo>
                    <a:pt x="60" y="1"/>
                  </a:lnTo>
                  <a:lnTo>
                    <a:pt x="60" y="11"/>
                  </a:lnTo>
                  <a:lnTo>
                    <a:pt x="61" y="14"/>
                  </a:lnTo>
                  <a:lnTo>
                    <a:pt x="68" y="21"/>
                  </a:lnTo>
                  <a:lnTo>
                    <a:pt x="70" y="29"/>
                  </a:lnTo>
                  <a:lnTo>
                    <a:pt x="75" y="3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4" name="สมุทรสงคราม">
              <a:extLst>
                <a:ext uri="{FF2B5EF4-FFF2-40B4-BE49-F238E27FC236}">
                  <a16:creationId xmlns:a16="http://schemas.microsoft.com/office/drawing/2014/main" id="{FADDB3A3-1CE3-4DC1-97F7-B31F491B4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732" y="3610478"/>
              <a:ext cx="82299" cy="107903"/>
            </a:xfrm>
            <a:custGeom>
              <a:avLst/>
              <a:gdLst>
                <a:gd name="T0" fmla="*/ 198 w 198"/>
                <a:gd name="T1" fmla="*/ 78 h 261"/>
                <a:gd name="T2" fmla="*/ 198 w 198"/>
                <a:gd name="T3" fmla="*/ 97 h 261"/>
                <a:gd name="T4" fmla="*/ 188 w 198"/>
                <a:gd name="T5" fmla="*/ 107 h 261"/>
                <a:gd name="T6" fmla="*/ 168 w 198"/>
                <a:gd name="T7" fmla="*/ 111 h 261"/>
                <a:gd name="T8" fmla="*/ 148 w 198"/>
                <a:gd name="T9" fmla="*/ 143 h 261"/>
                <a:gd name="T10" fmla="*/ 136 w 198"/>
                <a:gd name="T11" fmla="*/ 144 h 261"/>
                <a:gd name="T12" fmla="*/ 116 w 198"/>
                <a:gd name="T13" fmla="*/ 147 h 261"/>
                <a:gd name="T14" fmla="*/ 116 w 198"/>
                <a:gd name="T15" fmla="*/ 183 h 261"/>
                <a:gd name="T16" fmla="*/ 84 w 198"/>
                <a:gd name="T17" fmla="*/ 199 h 261"/>
                <a:gd name="T18" fmla="*/ 85 w 198"/>
                <a:gd name="T19" fmla="*/ 202 h 261"/>
                <a:gd name="T20" fmla="*/ 47 w 198"/>
                <a:gd name="T21" fmla="*/ 209 h 261"/>
                <a:gd name="T22" fmla="*/ 26 w 198"/>
                <a:gd name="T23" fmla="*/ 256 h 261"/>
                <a:gd name="T24" fmla="*/ 0 w 198"/>
                <a:gd name="T25" fmla="*/ 256 h 261"/>
                <a:gd name="T26" fmla="*/ 0 w 198"/>
                <a:gd name="T27" fmla="*/ 172 h 261"/>
                <a:gd name="T28" fmla="*/ 0 w 198"/>
                <a:gd name="T29" fmla="*/ 170 h 261"/>
                <a:gd name="T30" fmla="*/ 20 w 198"/>
                <a:gd name="T31" fmla="*/ 112 h 261"/>
                <a:gd name="T32" fmla="*/ 31 w 198"/>
                <a:gd name="T33" fmla="*/ 78 h 261"/>
                <a:gd name="T34" fmla="*/ 26 w 198"/>
                <a:gd name="T35" fmla="*/ 11 h 261"/>
                <a:gd name="T36" fmla="*/ 52 w 198"/>
                <a:gd name="T37" fmla="*/ 0 h 261"/>
                <a:gd name="T38" fmla="*/ 94 w 198"/>
                <a:gd name="T39" fmla="*/ 37 h 261"/>
                <a:gd name="T40" fmla="*/ 115 w 198"/>
                <a:gd name="T41" fmla="*/ 16 h 261"/>
                <a:gd name="T42" fmla="*/ 151 w 198"/>
                <a:gd name="T43" fmla="*/ 7 h 261"/>
                <a:gd name="T44" fmla="*/ 151 w 198"/>
                <a:gd name="T45" fmla="*/ 11 h 261"/>
                <a:gd name="T46" fmla="*/ 159 w 198"/>
                <a:gd name="T47" fmla="*/ 22 h 261"/>
                <a:gd name="T48" fmla="*/ 198 w 198"/>
                <a:gd name="T49" fmla="*/ 7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8" h="261">
                  <a:moveTo>
                    <a:pt x="198" y="78"/>
                  </a:moveTo>
                  <a:cubicBezTo>
                    <a:pt x="198" y="97"/>
                    <a:pt x="198" y="97"/>
                    <a:pt x="198" y="97"/>
                  </a:cubicBezTo>
                  <a:cubicBezTo>
                    <a:pt x="188" y="107"/>
                    <a:pt x="188" y="107"/>
                    <a:pt x="188" y="107"/>
                  </a:cubicBezTo>
                  <a:cubicBezTo>
                    <a:pt x="168" y="111"/>
                    <a:pt x="168" y="111"/>
                    <a:pt x="168" y="111"/>
                  </a:cubicBezTo>
                  <a:cubicBezTo>
                    <a:pt x="148" y="143"/>
                    <a:pt x="148" y="143"/>
                    <a:pt x="148" y="143"/>
                  </a:cubicBezTo>
                  <a:cubicBezTo>
                    <a:pt x="136" y="144"/>
                    <a:pt x="136" y="144"/>
                    <a:pt x="136" y="144"/>
                  </a:cubicBezTo>
                  <a:cubicBezTo>
                    <a:pt x="116" y="147"/>
                    <a:pt x="116" y="147"/>
                    <a:pt x="116" y="147"/>
                  </a:cubicBezTo>
                  <a:cubicBezTo>
                    <a:pt x="116" y="183"/>
                    <a:pt x="116" y="183"/>
                    <a:pt x="116" y="183"/>
                  </a:cubicBezTo>
                  <a:cubicBezTo>
                    <a:pt x="84" y="199"/>
                    <a:pt x="84" y="199"/>
                    <a:pt x="84" y="199"/>
                  </a:cubicBezTo>
                  <a:cubicBezTo>
                    <a:pt x="85" y="202"/>
                    <a:pt x="85" y="202"/>
                    <a:pt x="85" y="202"/>
                  </a:cubicBezTo>
                  <a:cubicBezTo>
                    <a:pt x="47" y="209"/>
                    <a:pt x="47" y="209"/>
                    <a:pt x="47" y="209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6" y="256"/>
                    <a:pt x="0" y="261"/>
                    <a:pt x="0" y="256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20" y="112"/>
                    <a:pt x="20" y="112"/>
                    <a:pt x="20" y="112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115" y="16"/>
                    <a:pt x="115" y="16"/>
                    <a:pt x="115" y="16"/>
                  </a:cubicBezTo>
                  <a:cubicBezTo>
                    <a:pt x="151" y="7"/>
                    <a:pt x="151" y="7"/>
                    <a:pt x="151" y="7"/>
                  </a:cubicBezTo>
                  <a:cubicBezTo>
                    <a:pt x="151" y="11"/>
                    <a:pt x="151" y="11"/>
                    <a:pt x="151" y="11"/>
                  </a:cubicBezTo>
                  <a:cubicBezTo>
                    <a:pt x="159" y="22"/>
                    <a:pt x="159" y="22"/>
                    <a:pt x="159" y="22"/>
                  </a:cubicBezTo>
                  <a:lnTo>
                    <a:pt x="198" y="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5" name="สมุทรปราการ">
              <a:extLst>
                <a:ext uri="{FF2B5EF4-FFF2-40B4-BE49-F238E27FC236}">
                  <a16:creationId xmlns:a16="http://schemas.microsoft.com/office/drawing/2014/main" id="{271395AC-7066-4EE8-9F49-47B00A975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879" y="3537324"/>
              <a:ext cx="179228" cy="82299"/>
            </a:xfrm>
            <a:custGeom>
              <a:avLst/>
              <a:gdLst>
                <a:gd name="T0" fmla="*/ 98 w 98"/>
                <a:gd name="T1" fmla="*/ 20 h 45"/>
                <a:gd name="T2" fmla="*/ 84 w 98"/>
                <a:gd name="T3" fmla="*/ 36 h 45"/>
                <a:gd name="T4" fmla="*/ 82 w 98"/>
                <a:gd name="T5" fmla="*/ 45 h 45"/>
                <a:gd name="T6" fmla="*/ 81 w 98"/>
                <a:gd name="T7" fmla="*/ 45 h 45"/>
                <a:gd name="T8" fmla="*/ 66 w 98"/>
                <a:gd name="T9" fmla="*/ 45 h 45"/>
                <a:gd name="T10" fmla="*/ 64 w 98"/>
                <a:gd name="T11" fmla="*/ 44 h 45"/>
                <a:gd name="T12" fmla="*/ 49 w 98"/>
                <a:gd name="T13" fmla="*/ 44 h 45"/>
                <a:gd name="T14" fmla="*/ 36 w 98"/>
                <a:gd name="T15" fmla="*/ 38 h 45"/>
                <a:gd name="T16" fmla="*/ 30 w 98"/>
                <a:gd name="T17" fmla="*/ 38 h 45"/>
                <a:gd name="T18" fmla="*/ 25 w 98"/>
                <a:gd name="T19" fmla="*/ 42 h 45"/>
                <a:gd name="T20" fmla="*/ 15 w 98"/>
                <a:gd name="T21" fmla="*/ 43 h 45"/>
                <a:gd name="T22" fmla="*/ 13 w 98"/>
                <a:gd name="T23" fmla="*/ 45 h 45"/>
                <a:gd name="T24" fmla="*/ 1 w 98"/>
                <a:gd name="T25" fmla="*/ 45 h 45"/>
                <a:gd name="T26" fmla="*/ 2 w 98"/>
                <a:gd name="T27" fmla="*/ 36 h 45"/>
                <a:gd name="T28" fmla="*/ 0 w 98"/>
                <a:gd name="T29" fmla="*/ 27 h 45"/>
                <a:gd name="T30" fmla="*/ 3 w 98"/>
                <a:gd name="T31" fmla="*/ 23 h 45"/>
                <a:gd name="T32" fmla="*/ 8 w 98"/>
                <a:gd name="T33" fmla="*/ 28 h 45"/>
                <a:gd name="T34" fmla="*/ 14 w 98"/>
                <a:gd name="T35" fmla="*/ 28 h 45"/>
                <a:gd name="T36" fmla="*/ 16 w 98"/>
                <a:gd name="T37" fmla="*/ 21 h 45"/>
                <a:gd name="T38" fmla="*/ 15 w 98"/>
                <a:gd name="T39" fmla="*/ 14 h 45"/>
                <a:gd name="T40" fmla="*/ 20 w 98"/>
                <a:gd name="T41" fmla="*/ 9 h 45"/>
                <a:gd name="T42" fmla="*/ 22 w 98"/>
                <a:gd name="T43" fmla="*/ 4 h 45"/>
                <a:gd name="T44" fmla="*/ 27 w 98"/>
                <a:gd name="T45" fmla="*/ 4 h 45"/>
                <a:gd name="T46" fmla="*/ 29 w 98"/>
                <a:gd name="T47" fmla="*/ 11 h 45"/>
                <a:gd name="T48" fmla="*/ 36 w 98"/>
                <a:gd name="T49" fmla="*/ 15 h 45"/>
                <a:gd name="T50" fmla="*/ 50 w 98"/>
                <a:gd name="T51" fmla="*/ 14 h 45"/>
                <a:gd name="T52" fmla="*/ 53 w 98"/>
                <a:gd name="T53" fmla="*/ 0 h 45"/>
                <a:gd name="T54" fmla="*/ 81 w 98"/>
                <a:gd name="T55" fmla="*/ 4 h 45"/>
                <a:gd name="T56" fmla="*/ 80 w 98"/>
                <a:gd name="T57" fmla="*/ 4 h 45"/>
                <a:gd name="T58" fmla="*/ 86 w 98"/>
                <a:gd name="T59" fmla="*/ 9 h 45"/>
                <a:gd name="T60" fmla="*/ 98 w 98"/>
                <a:gd name="T61" fmla="*/ 2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8" h="45">
                  <a:moveTo>
                    <a:pt x="98" y="20"/>
                  </a:moveTo>
                  <a:lnTo>
                    <a:pt x="84" y="36"/>
                  </a:lnTo>
                  <a:lnTo>
                    <a:pt x="82" y="45"/>
                  </a:lnTo>
                  <a:lnTo>
                    <a:pt x="81" y="45"/>
                  </a:lnTo>
                  <a:lnTo>
                    <a:pt x="66" y="45"/>
                  </a:lnTo>
                  <a:lnTo>
                    <a:pt x="64" y="44"/>
                  </a:lnTo>
                  <a:lnTo>
                    <a:pt x="49" y="44"/>
                  </a:lnTo>
                  <a:lnTo>
                    <a:pt x="36" y="38"/>
                  </a:lnTo>
                  <a:lnTo>
                    <a:pt x="30" y="38"/>
                  </a:lnTo>
                  <a:lnTo>
                    <a:pt x="25" y="42"/>
                  </a:lnTo>
                  <a:lnTo>
                    <a:pt x="15" y="43"/>
                  </a:lnTo>
                  <a:lnTo>
                    <a:pt x="13" y="45"/>
                  </a:lnTo>
                  <a:lnTo>
                    <a:pt x="1" y="45"/>
                  </a:lnTo>
                  <a:lnTo>
                    <a:pt x="2" y="36"/>
                  </a:lnTo>
                  <a:lnTo>
                    <a:pt x="0" y="27"/>
                  </a:lnTo>
                  <a:lnTo>
                    <a:pt x="3" y="23"/>
                  </a:lnTo>
                  <a:lnTo>
                    <a:pt x="8" y="28"/>
                  </a:lnTo>
                  <a:lnTo>
                    <a:pt x="14" y="28"/>
                  </a:lnTo>
                  <a:lnTo>
                    <a:pt x="16" y="21"/>
                  </a:lnTo>
                  <a:lnTo>
                    <a:pt x="15" y="14"/>
                  </a:lnTo>
                  <a:lnTo>
                    <a:pt x="20" y="9"/>
                  </a:lnTo>
                  <a:lnTo>
                    <a:pt x="22" y="4"/>
                  </a:lnTo>
                  <a:lnTo>
                    <a:pt x="27" y="4"/>
                  </a:lnTo>
                  <a:lnTo>
                    <a:pt x="29" y="11"/>
                  </a:lnTo>
                  <a:lnTo>
                    <a:pt x="36" y="15"/>
                  </a:lnTo>
                  <a:lnTo>
                    <a:pt x="50" y="14"/>
                  </a:lnTo>
                  <a:lnTo>
                    <a:pt x="53" y="0"/>
                  </a:lnTo>
                  <a:lnTo>
                    <a:pt x="81" y="4"/>
                  </a:lnTo>
                  <a:lnTo>
                    <a:pt x="80" y="4"/>
                  </a:lnTo>
                  <a:lnTo>
                    <a:pt x="86" y="9"/>
                  </a:lnTo>
                  <a:lnTo>
                    <a:pt x="98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6" name="ลพบุรี">
              <a:extLst>
                <a:ext uri="{FF2B5EF4-FFF2-40B4-BE49-F238E27FC236}">
                  <a16:creationId xmlns:a16="http://schemas.microsoft.com/office/drawing/2014/main" id="{D7C0398C-E1EE-48EC-BFF6-7ED9CA459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564" y="2780178"/>
              <a:ext cx="354798" cy="409663"/>
            </a:xfrm>
            <a:custGeom>
              <a:avLst/>
              <a:gdLst>
                <a:gd name="T0" fmla="*/ 830 w 866"/>
                <a:gd name="T1" fmla="*/ 645 h 1004"/>
                <a:gd name="T2" fmla="*/ 804 w 866"/>
                <a:gd name="T3" fmla="*/ 707 h 1004"/>
                <a:gd name="T4" fmla="*/ 746 w 866"/>
                <a:gd name="T5" fmla="*/ 764 h 1004"/>
                <a:gd name="T6" fmla="*/ 637 w 866"/>
                <a:gd name="T7" fmla="*/ 780 h 1004"/>
                <a:gd name="T8" fmla="*/ 574 w 866"/>
                <a:gd name="T9" fmla="*/ 791 h 1004"/>
                <a:gd name="T10" fmla="*/ 564 w 866"/>
                <a:gd name="T11" fmla="*/ 895 h 1004"/>
                <a:gd name="T12" fmla="*/ 454 w 866"/>
                <a:gd name="T13" fmla="*/ 916 h 1004"/>
                <a:gd name="T14" fmla="*/ 386 w 866"/>
                <a:gd name="T15" fmla="*/ 895 h 1004"/>
                <a:gd name="T16" fmla="*/ 313 w 866"/>
                <a:gd name="T17" fmla="*/ 864 h 1004"/>
                <a:gd name="T18" fmla="*/ 230 w 866"/>
                <a:gd name="T19" fmla="*/ 884 h 1004"/>
                <a:gd name="T20" fmla="*/ 190 w 866"/>
                <a:gd name="T21" fmla="*/ 966 h 1004"/>
                <a:gd name="T22" fmla="*/ 145 w 866"/>
                <a:gd name="T23" fmla="*/ 1003 h 1004"/>
                <a:gd name="T24" fmla="*/ 79 w 866"/>
                <a:gd name="T25" fmla="*/ 994 h 1004"/>
                <a:gd name="T26" fmla="*/ 42 w 866"/>
                <a:gd name="T27" fmla="*/ 848 h 1004"/>
                <a:gd name="T28" fmla="*/ 0 w 866"/>
                <a:gd name="T29" fmla="*/ 775 h 1004"/>
                <a:gd name="T30" fmla="*/ 11 w 866"/>
                <a:gd name="T31" fmla="*/ 697 h 1004"/>
                <a:gd name="T32" fmla="*/ 6 w 866"/>
                <a:gd name="T33" fmla="*/ 616 h 1004"/>
                <a:gd name="T34" fmla="*/ 68 w 866"/>
                <a:gd name="T35" fmla="*/ 566 h 1004"/>
                <a:gd name="T36" fmla="*/ 89 w 866"/>
                <a:gd name="T37" fmla="*/ 509 h 1004"/>
                <a:gd name="T38" fmla="*/ 147 w 866"/>
                <a:gd name="T39" fmla="*/ 420 h 1004"/>
                <a:gd name="T40" fmla="*/ 178 w 866"/>
                <a:gd name="T41" fmla="*/ 326 h 1004"/>
                <a:gd name="T42" fmla="*/ 272 w 866"/>
                <a:gd name="T43" fmla="*/ 274 h 1004"/>
                <a:gd name="T44" fmla="*/ 293 w 866"/>
                <a:gd name="T45" fmla="*/ 206 h 1004"/>
                <a:gd name="T46" fmla="*/ 349 w 866"/>
                <a:gd name="T47" fmla="*/ 164 h 1004"/>
                <a:gd name="T48" fmla="*/ 444 w 866"/>
                <a:gd name="T49" fmla="*/ 233 h 1004"/>
                <a:gd name="T50" fmla="*/ 480 w 866"/>
                <a:gd name="T51" fmla="*/ 347 h 1004"/>
                <a:gd name="T52" fmla="*/ 548 w 866"/>
                <a:gd name="T53" fmla="*/ 394 h 1004"/>
                <a:gd name="T54" fmla="*/ 684 w 866"/>
                <a:gd name="T55" fmla="*/ 368 h 1004"/>
                <a:gd name="T56" fmla="*/ 752 w 866"/>
                <a:gd name="T57" fmla="*/ 352 h 1004"/>
                <a:gd name="T58" fmla="*/ 772 w 866"/>
                <a:gd name="T59" fmla="*/ 159 h 1004"/>
                <a:gd name="T60" fmla="*/ 804 w 866"/>
                <a:gd name="T61" fmla="*/ 24 h 1004"/>
                <a:gd name="T62" fmla="*/ 845 w 866"/>
                <a:gd name="T63" fmla="*/ 3 h 1004"/>
                <a:gd name="T64" fmla="*/ 819 w 866"/>
                <a:gd name="T65" fmla="*/ 165 h 1004"/>
                <a:gd name="T66" fmla="*/ 840 w 866"/>
                <a:gd name="T67" fmla="*/ 332 h 1004"/>
                <a:gd name="T68" fmla="*/ 851 w 866"/>
                <a:gd name="T69" fmla="*/ 399 h 1004"/>
                <a:gd name="T70" fmla="*/ 858 w 866"/>
                <a:gd name="T71" fmla="*/ 543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66" h="1004">
                  <a:moveTo>
                    <a:pt x="866" y="645"/>
                  </a:moveTo>
                  <a:cubicBezTo>
                    <a:pt x="830" y="645"/>
                    <a:pt x="830" y="645"/>
                    <a:pt x="830" y="645"/>
                  </a:cubicBezTo>
                  <a:cubicBezTo>
                    <a:pt x="825" y="681"/>
                    <a:pt x="825" y="681"/>
                    <a:pt x="825" y="681"/>
                  </a:cubicBezTo>
                  <a:cubicBezTo>
                    <a:pt x="804" y="707"/>
                    <a:pt x="804" y="707"/>
                    <a:pt x="804" y="707"/>
                  </a:cubicBezTo>
                  <a:cubicBezTo>
                    <a:pt x="757" y="718"/>
                    <a:pt x="757" y="718"/>
                    <a:pt x="757" y="718"/>
                  </a:cubicBezTo>
                  <a:cubicBezTo>
                    <a:pt x="746" y="764"/>
                    <a:pt x="746" y="764"/>
                    <a:pt x="746" y="764"/>
                  </a:cubicBezTo>
                  <a:cubicBezTo>
                    <a:pt x="668" y="759"/>
                    <a:pt x="668" y="759"/>
                    <a:pt x="668" y="759"/>
                  </a:cubicBezTo>
                  <a:cubicBezTo>
                    <a:pt x="637" y="780"/>
                    <a:pt x="637" y="780"/>
                    <a:pt x="637" y="780"/>
                  </a:cubicBezTo>
                  <a:cubicBezTo>
                    <a:pt x="595" y="770"/>
                    <a:pt x="595" y="770"/>
                    <a:pt x="595" y="770"/>
                  </a:cubicBezTo>
                  <a:cubicBezTo>
                    <a:pt x="574" y="791"/>
                    <a:pt x="574" y="791"/>
                    <a:pt x="574" y="791"/>
                  </a:cubicBezTo>
                  <a:cubicBezTo>
                    <a:pt x="585" y="827"/>
                    <a:pt x="585" y="827"/>
                    <a:pt x="585" y="827"/>
                  </a:cubicBezTo>
                  <a:cubicBezTo>
                    <a:pt x="564" y="895"/>
                    <a:pt x="564" y="895"/>
                    <a:pt x="564" y="895"/>
                  </a:cubicBezTo>
                  <a:cubicBezTo>
                    <a:pt x="522" y="874"/>
                    <a:pt x="522" y="874"/>
                    <a:pt x="522" y="874"/>
                  </a:cubicBezTo>
                  <a:cubicBezTo>
                    <a:pt x="454" y="916"/>
                    <a:pt x="454" y="916"/>
                    <a:pt x="454" y="916"/>
                  </a:cubicBezTo>
                  <a:cubicBezTo>
                    <a:pt x="418" y="895"/>
                    <a:pt x="418" y="895"/>
                    <a:pt x="418" y="895"/>
                  </a:cubicBezTo>
                  <a:cubicBezTo>
                    <a:pt x="386" y="895"/>
                    <a:pt x="386" y="895"/>
                    <a:pt x="386" y="895"/>
                  </a:cubicBezTo>
                  <a:cubicBezTo>
                    <a:pt x="360" y="864"/>
                    <a:pt x="360" y="864"/>
                    <a:pt x="360" y="864"/>
                  </a:cubicBezTo>
                  <a:cubicBezTo>
                    <a:pt x="313" y="864"/>
                    <a:pt x="313" y="864"/>
                    <a:pt x="313" y="864"/>
                  </a:cubicBezTo>
                  <a:cubicBezTo>
                    <a:pt x="308" y="864"/>
                    <a:pt x="287" y="853"/>
                    <a:pt x="287" y="853"/>
                  </a:cubicBezTo>
                  <a:cubicBezTo>
                    <a:pt x="230" y="884"/>
                    <a:pt x="230" y="884"/>
                    <a:pt x="230" y="884"/>
                  </a:cubicBezTo>
                  <a:cubicBezTo>
                    <a:pt x="214" y="937"/>
                    <a:pt x="214" y="937"/>
                    <a:pt x="214" y="937"/>
                  </a:cubicBezTo>
                  <a:cubicBezTo>
                    <a:pt x="190" y="966"/>
                    <a:pt x="190" y="966"/>
                    <a:pt x="190" y="966"/>
                  </a:cubicBezTo>
                  <a:cubicBezTo>
                    <a:pt x="157" y="1004"/>
                    <a:pt x="157" y="1004"/>
                    <a:pt x="157" y="1004"/>
                  </a:cubicBezTo>
                  <a:cubicBezTo>
                    <a:pt x="145" y="1003"/>
                    <a:pt x="145" y="1003"/>
                    <a:pt x="145" y="1003"/>
                  </a:cubicBezTo>
                  <a:cubicBezTo>
                    <a:pt x="84" y="995"/>
                    <a:pt x="84" y="995"/>
                    <a:pt x="84" y="995"/>
                  </a:cubicBezTo>
                  <a:cubicBezTo>
                    <a:pt x="79" y="994"/>
                    <a:pt x="79" y="994"/>
                    <a:pt x="79" y="994"/>
                  </a:cubicBezTo>
                  <a:cubicBezTo>
                    <a:pt x="42" y="957"/>
                    <a:pt x="42" y="957"/>
                    <a:pt x="42" y="957"/>
                  </a:cubicBezTo>
                  <a:cubicBezTo>
                    <a:pt x="42" y="848"/>
                    <a:pt x="42" y="848"/>
                    <a:pt x="42" y="848"/>
                  </a:cubicBezTo>
                  <a:cubicBezTo>
                    <a:pt x="11" y="793"/>
                    <a:pt x="11" y="793"/>
                    <a:pt x="11" y="793"/>
                  </a:cubicBezTo>
                  <a:cubicBezTo>
                    <a:pt x="0" y="775"/>
                    <a:pt x="0" y="775"/>
                    <a:pt x="0" y="775"/>
                  </a:cubicBezTo>
                  <a:cubicBezTo>
                    <a:pt x="21" y="728"/>
                    <a:pt x="21" y="728"/>
                    <a:pt x="21" y="728"/>
                  </a:cubicBezTo>
                  <a:cubicBezTo>
                    <a:pt x="11" y="697"/>
                    <a:pt x="11" y="697"/>
                    <a:pt x="11" y="697"/>
                  </a:cubicBezTo>
                  <a:cubicBezTo>
                    <a:pt x="32" y="650"/>
                    <a:pt x="32" y="650"/>
                    <a:pt x="32" y="650"/>
                  </a:cubicBezTo>
                  <a:cubicBezTo>
                    <a:pt x="6" y="616"/>
                    <a:pt x="6" y="616"/>
                    <a:pt x="6" y="616"/>
                  </a:cubicBezTo>
                  <a:cubicBezTo>
                    <a:pt x="27" y="592"/>
                    <a:pt x="27" y="592"/>
                    <a:pt x="27" y="592"/>
                  </a:cubicBezTo>
                  <a:cubicBezTo>
                    <a:pt x="27" y="592"/>
                    <a:pt x="63" y="572"/>
                    <a:pt x="68" y="566"/>
                  </a:cubicBezTo>
                  <a:cubicBezTo>
                    <a:pt x="71" y="563"/>
                    <a:pt x="77" y="547"/>
                    <a:pt x="82" y="533"/>
                  </a:cubicBezTo>
                  <a:cubicBezTo>
                    <a:pt x="86" y="520"/>
                    <a:pt x="89" y="509"/>
                    <a:pt x="89" y="509"/>
                  </a:cubicBezTo>
                  <a:cubicBezTo>
                    <a:pt x="152" y="462"/>
                    <a:pt x="152" y="462"/>
                    <a:pt x="152" y="462"/>
                  </a:cubicBezTo>
                  <a:cubicBezTo>
                    <a:pt x="147" y="420"/>
                    <a:pt x="147" y="420"/>
                    <a:pt x="147" y="420"/>
                  </a:cubicBezTo>
                  <a:cubicBezTo>
                    <a:pt x="183" y="389"/>
                    <a:pt x="183" y="389"/>
                    <a:pt x="183" y="389"/>
                  </a:cubicBezTo>
                  <a:cubicBezTo>
                    <a:pt x="178" y="326"/>
                    <a:pt x="178" y="326"/>
                    <a:pt x="178" y="326"/>
                  </a:cubicBezTo>
                  <a:cubicBezTo>
                    <a:pt x="220" y="274"/>
                    <a:pt x="220" y="274"/>
                    <a:pt x="220" y="274"/>
                  </a:cubicBezTo>
                  <a:cubicBezTo>
                    <a:pt x="272" y="274"/>
                    <a:pt x="272" y="274"/>
                    <a:pt x="272" y="274"/>
                  </a:cubicBezTo>
                  <a:cubicBezTo>
                    <a:pt x="303" y="253"/>
                    <a:pt x="303" y="253"/>
                    <a:pt x="303" y="253"/>
                  </a:cubicBezTo>
                  <a:cubicBezTo>
                    <a:pt x="293" y="206"/>
                    <a:pt x="293" y="206"/>
                    <a:pt x="293" y="20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49" y="164"/>
                    <a:pt x="349" y="164"/>
                    <a:pt x="349" y="164"/>
                  </a:cubicBezTo>
                  <a:cubicBezTo>
                    <a:pt x="381" y="206"/>
                    <a:pt x="381" y="206"/>
                    <a:pt x="381" y="206"/>
                  </a:cubicBezTo>
                  <a:cubicBezTo>
                    <a:pt x="444" y="233"/>
                    <a:pt x="444" y="233"/>
                    <a:pt x="444" y="233"/>
                  </a:cubicBezTo>
                  <a:cubicBezTo>
                    <a:pt x="444" y="316"/>
                    <a:pt x="444" y="316"/>
                    <a:pt x="444" y="316"/>
                  </a:cubicBezTo>
                  <a:cubicBezTo>
                    <a:pt x="480" y="347"/>
                    <a:pt x="480" y="347"/>
                    <a:pt x="480" y="347"/>
                  </a:cubicBezTo>
                  <a:cubicBezTo>
                    <a:pt x="491" y="394"/>
                    <a:pt x="491" y="394"/>
                    <a:pt x="491" y="394"/>
                  </a:cubicBezTo>
                  <a:cubicBezTo>
                    <a:pt x="548" y="394"/>
                    <a:pt x="548" y="394"/>
                    <a:pt x="548" y="394"/>
                  </a:cubicBezTo>
                  <a:cubicBezTo>
                    <a:pt x="652" y="347"/>
                    <a:pt x="652" y="347"/>
                    <a:pt x="652" y="347"/>
                  </a:cubicBezTo>
                  <a:cubicBezTo>
                    <a:pt x="684" y="368"/>
                    <a:pt x="684" y="368"/>
                    <a:pt x="684" y="368"/>
                  </a:cubicBezTo>
                  <a:cubicBezTo>
                    <a:pt x="720" y="373"/>
                    <a:pt x="720" y="373"/>
                    <a:pt x="720" y="373"/>
                  </a:cubicBezTo>
                  <a:cubicBezTo>
                    <a:pt x="752" y="352"/>
                    <a:pt x="752" y="352"/>
                    <a:pt x="752" y="352"/>
                  </a:cubicBezTo>
                  <a:cubicBezTo>
                    <a:pt x="752" y="238"/>
                    <a:pt x="752" y="238"/>
                    <a:pt x="752" y="238"/>
                  </a:cubicBezTo>
                  <a:cubicBezTo>
                    <a:pt x="772" y="159"/>
                    <a:pt x="772" y="159"/>
                    <a:pt x="772" y="159"/>
                  </a:cubicBezTo>
                  <a:cubicBezTo>
                    <a:pt x="819" y="55"/>
                    <a:pt x="819" y="55"/>
                    <a:pt x="819" y="55"/>
                  </a:cubicBezTo>
                  <a:cubicBezTo>
                    <a:pt x="804" y="24"/>
                    <a:pt x="804" y="24"/>
                    <a:pt x="804" y="24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45" y="3"/>
                    <a:pt x="845" y="3"/>
                    <a:pt x="845" y="3"/>
                  </a:cubicBezTo>
                  <a:cubicBezTo>
                    <a:pt x="856" y="60"/>
                    <a:pt x="856" y="60"/>
                    <a:pt x="856" y="60"/>
                  </a:cubicBezTo>
                  <a:cubicBezTo>
                    <a:pt x="819" y="165"/>
                    <a:pt x="819" y="165"/>
                    <a:pt x="819" y="165"/>
                  </a:cubicBezTo>
                  <a:cubicBezTo>
                    <a:pt x="840" y="227"/>
                    <a:pt x="840" y="227"/>
                    <a:pt x="840" y="227"/>
                  </a:cubicBezTo>
                  <a:cubicBezTo>
                    <a:pt x="840" y="332"/>
                    <a:pt x="840" y="332"/>
                    <a:pt x="840" y="332"/>
                  </a:cubicBezTo>
                  <a:cubicBezTo>
                    <a:pt x="858" y="337"/>
                    <a:pt x="858" y="337"/>
                    <a:pt x="858" y="337"/>
                  </a:cubicBezTo>
                  <a:cubicBezTo>
                    <a:pt x="851" y="399"/>
                    <a:pt x="851" y="399"/>
                    <a:pt x="851" y="399"/>
                  </a:cubicBezTo>
                  <a:cubicBezTo>
                    <a:pt x="856" y="514"/>
                    <a:pt x="856" y="514"/>
                    <a:pt x="856" y="514"/>
                  </a:cubicBezTo>
                  <a:cubicBezTo>
                    <a:pt x="858" y="543"/>
                    <a:pt x="858" y="543"/>
                    <a:pt x="858" y="543"/>
                  </a:cubicBezTo>
                  <a:lnTo>
                    <a:pt x="866" y="64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7" name="เพชรบูรณ์">
              <a:extLst>
                <a:ext uri="{FF2B5EF4-FFF2-40B4-BE49-F238E27FC236}">
                  <a16:creationId xmlns:a16="http://schemas.microsoft.com/office/drawing/2014/main" id="{354346CE-74B1-4F02-8BF5-188FBACF3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9205" y="2242495"/>
              <a:ext cx="413321" cy="698622"/>
            </a:xfrm>
            <a:custGeom>
              <a:avLst/>
              <a:gdLst>
                <a:gd name="T0" fmla="*/ 1007 w 1010"/>
                <a:gd name="T1" fmla="*/ 423 h 1711"/>
                <a:gd name="T2" fmla="*/ 979 w 1010"/>
                <a:gd name="T3" fmla="*/ 465 h 1711"/>
                <a:gd name="T4" fmla="*/ 918 w 1010"/>
                <a:gd name="T5" fmla="*/ 454 h 1711"/>
                <a:gd name="T6" fmla="*/ 845 w 1010"/>
                <a:gd name="T7" fmla="*/ 444 h 1711"/>
                <a:gd name="T8" fmla="*/ 767 w 1010"/>
                <a:gd name="T9" fmla="*/ 517 h 1711"/>
                <a:gd name="T10" fmla="*/ 762 w 1010"/>
                <a:gd name="T11" fmla="*/ 579 h 1711"/>
                <a:gd name="T12" fmla="*/ 736 w 1010"/>
                <a:gd name="T13" fmla="*/ 642 h 1711"/>
                <a:gd name="T14" fmla="*/ 621 w 1010"/>
                <a:gd name="T15" fmla="*/ 840 h 1711"/>
                <a:gd name="T16" fmla="*/ 600 w 1010"/>
                <a:gd name="T17" fmla="*/ 1064 h 1711"/>
                <a:gd name="T18" fmla="*/ 647 w 1010"/>
                <a:gd name="T19" fmla="*/ 1143 h 1711"/>
                <a:gd name="T20" fmla="*/ 616 w 1010"/>
                <a:gd name="T21" fmla="*/ 1205 h 1711"/>
                <a:gd name="T22" fmla="*/ 600 w 1010"/>
                <a:gd name="T23" fmla="*/ 1252 h 1711"/>
                <a:gd name="T24" fmla="*/ 614 w 1010"/>
                <a:gd name="T25" fmla="*/ 1317 h 1711"/>
                <a:gd name="T26" fmla="*/ 626 w 1010"/>
                <a:gd name="T27" fmla="*/ 1372 h 1711"/>
                <a:gd name="T28" fmla="*/ 559 w 1010"/>
                <a:gd name="T29" fmla="*/ 1555 h 1711"/>
                <a:gd name="T30" fmla="*/ 527 w 1010"/>
                <a:gd name="T31" fmla="*/ 1690 h 1711"/>
                <a:gd name="T32" fmla="*/ 459 w 1010"/>
                <a:gd name="T33" fmla="*/ 1664 h 1711"/>
                <a:gd name="T34" fmla="*/ 298 w 1010"/>
                <a:gd name="T35" fmla="*/ 1711 h 1711"/>
                <a:gd name="T36" fmla="*/ 251 w 1010"/>
                <a:gd name="T37" fmla="*/ 1633 h 1711"/>
                <a:gd name="T38" fmla="*/ 188 w 1010"/>
                <a:gd name="T39" fmla="*/ 1523 h 1711"/>
                <a:gd name="T40" fmla="*/ 141 w 1010"/>
                <a:gd name="T41" fmla="*/ 1461 h 1711"/>
                <a:gd name="T42" fmla="*/ 156 w 1010"/>
                <a:gd name="T43" fmla="*/ 1319 h 1711"/>
                <a:gd name="T44" fmla="*/ 152 w 1010"/>
                <a:gd name="T45" fmla="*/ 1195 h 1711"/>
                <a:gd name="T46" fmla="*/ 105 w 1010"/>
                <a:gd name="T47" fmla="*/ 1148 h 1711"/>
                <a:gd name="T48" fmla="*/ 131 w 1010"/>
                <a:gd name="T49" fmla="*/ 1122 h 1711"/>
                <a:gd name="T50" fmla="*/ 32 w 1010"/>
                <a:gd name="T51" fmla="*/ 1054 h 1711"/>
                <a:gd name="T52" fmla="*/ 0 w 1010"/>
                <a:gd name="T53" fmla="*/ 934 h 1711"/>
                <a:gd name="T54" fmla="*/ 0 w 1010"/>
                <a:gd name="T55" fmla="*/ 798 h 1711"/>
                <a:gd name="T56" fmla="*/ 47 w 1010"/>
                <a:gd name="T57" fmla="*/ 757 h 1711"/>
                <a:gd name="T58" fmla="*/ 68 w 1010"/>
                <a:gd name="T59" fmla="*/ 699 h 1711"/>
                <a:gd name="T60" fmla="*/ 136 w 1010"/>
                <a:gd name="T61" fmla="*/ 652 h 1711"/>
                <a:gd name="T62" fmla="*/ 178 w 1010"/>
                <a:gd name="T63" fmla="*/ 564 h 1711"/>
                <a:gd name="T64" fmla="*/ 204 w 1010"/>
                <a:gd name="T65" fmla="*/ 480 h 1711"/>
                <a:gd name="T66" fmla="*/ 230 w 1010"/>
                <a:gd name="T67" fmla="*/ 392 h 1711"/>
                <a:gd name="T68" fmla="*/ 293 w 1010"/>
                <a:gd name="T69" fmla="*/ 329 h 1711"/>
                <a:gd name="T70" fmla="*/ 339 w 1010"/>
                <a:gd name="T71" fmla="*/ 277 h 1711"/>
                <a:gd name="T72" fmla="*/ 371 w 1010"/>
                <a:gd name="T73" fmla="*/ 261 h 1711"/>
                <a:gd name="T74" fmla="*/ 418 w 1010"/>
                <a:gd name="T75" fmla="*/ 141 h 1711"/>
                <a:gd name="T76" fmla="*/ 522 w 1010"/>
                <a:gd name="T77" fmla="*/ 105 h 1711"/>
                <a:gd name="T78" fmla="*/ 553 w 1010"/>
                <a:gd name="T79" fmla="*/ 73 h 1711"/>
                <a:gd name="T80" fmla="*/ 668 w 1010"/>
                <a:gd name="T81" fmla="*/ 0 h 1711"/>
                <a:gd name="T82" fmla="*/ 725 w 1010"/>
                <a:gd name="T83" fmla="*/ 58 h 1711"/>
                <a:gd name="T84" fmla="*/ 772 w 1010"/>
                <a:gd name="T85" fmla="*/ 115 h 1711"/>
                <a:gd name="T86" fmla="*/ 809 w 1010"/>
                <a:gd name="T87" fmla="*/ 183 h 1711"/>
                <a:gd name="T88" fmla="*/ 856 w 1010"/>
                <a:gd name="T89" fmla="*/ 131 h 1711"/>
                <a:gd name="T90" fmla="*/ 898 w 1010"/>
                <a:gd name="T91" fmla="*/ 162 h 1711"/>
                <a:gd name="T92" fmla="*/ 918 w 1010"/>
                <a:gd name="T93" fmla="*/ 225 h 1711"/>
                <a:gd name="T94" fmla="*/ 913 w 1010"/>
                <a:gd name="T95" fmla="*/ 277 h 1711"/>
                <a:gd name="T96" fmla="*/ 939 w 1010"/>
                <a:gd name="T97" fmla="*/ 329 h 1711"/>
                <a:gd name="T98" fmla="*/ 955 w 1010"/>
                <a:gd name="T99" fmla="*/ 392 h 1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10" h="1711">
                  <a:moveTo>
                    <a:pt x="1010" y="381"/>
                  </a:moveTo>
                  <a:cubicBezTo>
                    <a:pt x="1007" y="423"/>
                    <a:pt x="1007" y="423"/>
                    <a:pt x="1007" y="423"/>
                  </a:cubicBezTo>
                  <a:cubicBezTo>
                    <a:pt x="1002" y="430"/>
                    <a:pt x="1002" y="430"/>
                    <a:pt x="1002" y="430"/>
                  </a:cubicBezTo>
                  <a:cubicBezTo>
                    <a:pt x="979" y="465"/>
                    <a:pt x="979" y="465"/>
                    <a:pt x="979" y="465"/>
                  </a:cubicBezTo>
                  <a:cubicBezTo>
                    <a:pt x="950" y="475"/>
                    <a:pt x="950" y="475"/>
                    <a:pt x="950" y="475"/>
                  </a:cubicBezTo>
                  <a:cubicBezTo>
                    <a:pt x="918" y="454"/>
                    <a:pt x="918" y="454"/>
                    <a:pt x="918" y="454"/>
                  </a:cubicBezTo>
                  <a:cubicBezTo>
                    <a:pt x="866" y="465"/>
                    <a:pt x="866" y="465"/>
                    <a:pt x="866" y="465"/>
                  </a:cubicBezTo>
                  <a:cubicBezTo>
                    <a:pt x="845" y="444"/>
                    <a:pt x="845" y="444"/>
                    <a:pt x="845" y="444"/>
                  </a:cubicBezTo>
                  <a:cubicBezTo>
                    <a:pt x="788" y="465"/>
                    <a:pt x="788" y="465"/>
                    <a:pt x="788" y="465"/>
                  </a:cubicBezTo>
                  <a:cubicBezTo>
                    <a:pt x="767" y="517"/>
                    <a:pt x="767" y="517"/>
                    <a:pt x="767" y="517"/>
                  </a:cubicBezTo>
                  <a:cubicBezTo>
                    <a:pt x="751" y="543"/>
                    <a:pt x="751" y="543"/>
                    <a:pt x="751" y="543"/>
                  </a:cubicBezTo>
                  <a:cubicBezTo>
                    <a:pt x="762" y="579"/>
                    <a:pt x="762" y="579"/>
                    <a:pt x="762" y="579"/>
                  </a:cubicBezTo>
                  <a:cubicBezTo>
                    <a:pt x="731" y="595"/>
                    <a:pt x="731" y="595"/>
                    <a:pt x="731" y="595"/>
                  </a:cubicBezTo>
                  <a:cubicBezTo>
                    <a:pt x="736" y="642"/>
                    <a:pt x="736" y="642"/>
                    <a:pt x="736" y="642"/>
                  </a:cubicBezTo>
                  <a:cubicBezTo>
                    <a:pt x="647" y="762"/>
                    <a:pt x="647" y="762"/>
                    <a:pt x="647" y="762"/>
                  </a:cubicBezTo>
                  <a:cubicBezTo>
                    <a:pt x="621" y="840"/>
                    <a:pt x="621" y="840"/>
                    <a:pt x="621" y="840"/>
                  </a:cubicBezTo>
                  <a:cubicBezTo>
                    <a:pt x="626" y="924"/>
                    <a:pt x="626" y="924"/>
                    <a:pt x="626" y="924"/>
                  </a:cubicBezTo>
                  <a:cubicBezTo>
                    <a:pt x="600" y="1064"/>
                    <a:pt x="600" y="1064"/>
                    <a:pt x="600" y="1064"/>
                  </a:cubicBezTo>
                  <a:cubicBezTo>
                    <a:pt x="658" y="1117"/>
                    <a:pt x="658" y="1117"/>
                    <a:pt x="658" y="1117"/>
                  </a:cubicBezTo>
                  <a:cubicBezTo>
                    <a:pt x="647" y="1143"/>
                    <a:pt x="647" y="1143"/>
                    <a:pt x="647" y="1143"/>
                  </a:cubicBezTo>
                  <a:cubicBezTo>
                    <a:pt x="647" y="1179"/>
                    <a:pt x="647" y="1179"/>
                    <a:pt x="647" y="1179"/>
                  </a:cubicBezTo>
                  <a:cubicBezTo>
                    <a:pt x="616" y="1205"/>
                    <a:pt x="616" y="1205"/>
                    <a:pt x="616" y="1205"/>
                  </a:cubicBezTo>
                  <a:cubicBezTo>
                    <a:pt x="613" y="1213"/>
                    <a:pt x="613" y="1213"/>
                    <a:pt x="613" y="1213"/>
                  </a:cubicBezTo>
                  <a:cubicBezTo>
                    <a:pt x="600" y="1252"/>
                    <a:pt x="600" y="1252"/>
                    <a:pt x="600" y="1252"/>
                  </a:cubicBezTo>
                  <a:cubicBezTo>
                    <a:pt x="616" y="1304"/>
                    <a:pt x="616" y="1304"/>
                    <a:pt x="616" y="1304"/>
                  </a:cubicBezTo>
                  <a:cubicBezTo>
                    <a:pt x="614" y="1317"/>
                    <a:pt x="614" y="1317"/>
                    <a:pt x="614" y="1317"/>
                  </a:cubicBezTo>
                  <a:cubicBezTo>
                    <a:pt x="611" y="1341"/>
                    <a:pt x="611" y="1341"/>
                    <a:pt x="611" y="1341"/>
                  </a:cubicBezTo>
                  <a:cubicBezTo>
                    <a:pt x="626" y="1372"/>
                    <a:pt x="626" y="1372"/>
                    <a:pt x="626" y="1372"/>
                  </a:cubicBezTo>
                  <a:cubicBezTo>
                    <a:pt x="579" y="1476"/>
                    <a:pt x="579" y="1476"/>
                    <a:pt x="579" y="1476"/>
                  </a:cubicBezTo>
                  <a:cubicBezTo>
                    <a:pt x="559" y="1555"/>
                    <a:pt x="559" y="1555"/>
                    <a:pt x="559" y="1555"/>
                  </a:cubicBezTo>
                  <a:cubicBezTo>
                    <a:pt x="559" y="1669"/>
                    <a:pt x="559" y="1669"/>
                    <a:pt x="559" y="1669"/>
                  </a:cubicBezTo>
                  <a:cubicBezTo>
                    <a:pt x="527" y="1690"/>
                    <a:pt x="527" y="1690"/>
                    <a:pt x="527" y="1690"/>
                  </a:cubicBezTo>
                  <a:cubicBezTo>
                    <a:pt x="491" y="1685"/>
                    <a:pt x="491" y="1685"/>
                    <a:pt x="491" y="1685"/>
                  </a:cubicBezTo>
                  <a:cubicBezTo>
                    <a:pt x="459" y="1664"/>
                    <a:pt x="459" y="1664"/>
                    <a:pt x="459" y="1664"/>
                  </a:cubicBezTo>
                  <a:cubicBezTo>
                    <a:pt x="355" y="1711"/>
                    <a:pt x="355" y="1711"/>
                    <a:pt x="355" y="1711"/>
                  </a:cubicBezTo>
                  <a:cubicBezTo>
                    <a:pt x="298" y="1711"/>
                    <a:pt x="298" y="1711"/>
                    <a:pt x="298" y="1711"/>
                  </a:cubicBezTo>
                  <a:cubicBezTo>
                    <a:pt x="287" y="1664"/>
                    <a:pt x="287" y="1664"/>
                    <a:pt x="287" y="1664"/>
                  </a:cubicBezTo>
                  <a:cubicBezTo>
                    <a:pt x="251" y="1633"/>
                    <a:pt x="251" y="1633"/>
                    <a:pt x="251" y="1633"/>
                  </a:cubicBezTo>
                  <a:cubicBezTo>
                    <a:pt x="251" y="1550"/>
                    <a:pt x="251" y="1550"/>
                    <a:pt x="251" y="1550"/>
                  </a:cubicBezTo>
                  <a:cubicBezTo>
                    <a:pt x="188" y="1523"/>
                    <a:pt x="188" y="1523"/>
                    <a:pt x="188" y="1523"/>
                  </a:cubicBezTo>
                  <a:cubicBezTo>
                    <a:pt x="156" y="1481"/>
                    <a:pt x="156" y="1481"/>
                    <a:pt x="156" y="1481"/>
                  </a:cubicBezTo>
                  <a:cubicBezTo>
                    <a:pt x="141" y="1461"/>
                    <a:pt x="141" y="1461"/>
                    <a:pt x="141" y="1461"/>
                  </a:cubicBezTo>
                  <a:cubicBezTo>
                    <a:pt x="167" y="1367"/>
                    <a:pt x="167" y="1367"/>
                    <a:pt x="167" y="1367"/>
                  </a:cubicBezTo>
                  <a:cubicBezTo>
                    <a:pt x="156" y="1319"/>
                    <a:pt x="156" y="1319"/>
                    <a:pt x="156" y="1319"/>
                  </a:cubicBezTo>
                  <a:cubicBezTo>
                    <a:pt x="136" y="1231"/>
                    <a:pt x="136" y="1231"/>
                    <a:pt x="136" y="1231"/>
                  </a:cubicBezTo>
                  <a:cubicBezTo>
                    <a:pt x="152" y="1195"/>
                    <a:pt x="152" y="1195"/>
                    <a:pt x="152" y="1195"/>
                  </a:cubicBezTo>
                  <a:cubicBezTo>
                    <a:pt x="105" y="1184"/>
                    <a:pt x="105" y="1184"/>
                    <a:pt x="105" y="1184"/>
                  </a:cubicBezTo>
                  <a:cubicBezTo>
                    <a:pt x="105" y="1148"/>
                    <a:pt x="105" y="1148"/>
                    <a:pt x="105" y="1148"/>
                  </a:cubicBezTo>
                  <a:cubicBezTo>
                    <a:pt x="108" y="1145"/>
                    <a:pt x="108" y="1145"/>
                    <a:pt x="108" y="1145"/>
                  </a:cubicBezTo>
                  <a:cubicBezTo>
                    <a:pt x="131" y="1122"/>
                    <a:pt x="131" y="1122"/>
                    <a:pt x="131" y="1122"/>
                  </a:cubicBezTo>
                  <a:cubicBezTo>
                    <a:pt x="115" y="1085"/>
                    <a:pt x="115" y="1085"/>
                    <a:pt x="115" y="1085"/>
                  </a:cubicBezTo>
                  <a:cubicBezTo>
                    <a:pt x="32" y="1054"/>
                    <a:pt x="32" y="1054"/>
                    <a:pt x="32" y="1054"/>
                  </a:cubicBezTo>
                  <a:cubicBezTo>
                    <a:pt x="0" y="1028"/>
                    <a:pt x="0" y="1028"/>
                    <a:pt x="0" y="1028"/>
                  </a:cubicBezTo>
                  <a:cubicBezTo>
                    <a:pt x="0" y="934"/>
                    <a:pt x="0" y="934"/>
                    <a:pt x="0" y="934"/>
                  </a:cubicBezTo>
                  <a:cubicBezTo>
                    <a:pt x="63" y="861"/>
                    <a:pt x="63" y="861"/>
                    <a:pt x="63" y="861"/>
                  </a:cubicBezTo>
                  <a:cubicBezTo>
                    <a:pt x="0" y="798"/>
                    <a:pt x="0" y="798"/>
                    <a:pt x="0" y="798"/>
                  </a:cubicBezTo>
                  <a:cubicBezTo>
                    <a:pt x="12" y="782"/>
                    <a:pt x="12" y="782"/>
                    <a:pt x="12" y="782"/>
                  </a:cubicBezTo>
                  <a:cubicBezTo>
                    <a:pt x="47" y="757"/>
                    <a:pt x="47" y="757"/>
                    <a:pt x="47" y="757"/>
                  </a:cubicBezTo>
                  <a:cubicBezTo>
                    <a:pt x="58" y="720"/>
                    <a:pt x="58" y="720"/>
                    <a:pt x="58" y="720"/>
                  </a:cubicBezTo>
                  <a:cubicBezTo>
                    <a:pt x="68" y="699"/>
                    <a:pt x="68" y="699"/>
                    <a:pt x="68" y="699"/>
                  </a:cubicBezTo>
                  <a:cubicBezTo>
                    <a:pt x="105" y="694"/>
                    <a:pt x="105" y="694"/>
                    <a:pt x="105" y="694"/>
                  </a:cubicBezTo>
                  <a:cubicBezTo>
                    <a:pt x="136" y="652"/>
                    <a:pt x="136" y="652"/>
                    <a:pt x="136" y="652"/>
                  </a:cubicBezTo>
                  <a:cubicBezTo>
                    <a:pt x="188" y="585"/>
                    <a:pt x="188" y="585"/>
                    <a:pt x="188" y="585"/>
                  </a:cubicBezTo>
                  <a:cubicBezTo>
                    <a:pt x="178" y="564"/>
                    <a:pt x="178" y="564"/>
                    <a:pt x="178" y="564"/>
                  </a:cubicBezTo>
                  <a:cubicBezTo>
                    <a:pt x="178" y="522"/>
                    <a:pt x="178" y="522"/>
                    <a:pt x="178" y="522"/>
                  </a:cubicBezTo>
                  <a:cubicBezTo>
                    <a:pt x="204" y="480"/>
                    <a:pt x="204" y="480"/>
                    <a:pt x="204" y="480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30" y="392"/>
                    <a:pt x="230" y="392"/>
                    <a:pt x="230" y="392"/>
                  </a:cubicBezTo>
                  <a:cubicBezTo>
                    <a:pt x="230" y="360"/>
                    <a:pt x="230" y="360"/>
                    <a:pt x="230" y="360"/>
                  </a:cubicBezTo>
                  <a:cubicBezTo>
                    <a:pt x="293" y="329"/>
                    <a:pt x="293" y="329"/>
                    <a:pt x="293" y="329"/>
                  </a:cubicBezTo>
                  <a:cubicBezTo>
                    <a:pt x="293" y="303"/>
                    <a:pt x="293" y="303"/>
                    <a:pt x="293" y="303"/>
                  </a:cubicBezTo>
                  <a:cubicBezTo>
                    <a:pt x="339" y="277"/>
                    <a:pt x="339" y="277"/>
                    <a:pt x="339" y="277"/>
                  </a:cubicBezTo>
                  <a:cubicBezTo>
                    <a:pt x="339" y="225"/>
                    <a:pt x="339" y="225"/>
                    <a:pt x="339" y="225"/>
                  </a:cubicBezTo>
                  <a:cubicBezTo>
                    <a:pt x="371" y="261"/>
                    <a:pt x="371" y="261"/>
                    <a:pt x="371" y="261"/>
                  </a:cubicBezTo>
                  <a:cubicBezTo>
                    <a:pt x="407" y="246"/>
                    <a:pt x="407" y="246"/>
                    <a:pt x="407" y="246"/>
                  </a:cubicBezTo>
                  <a:cubicBezTo>
                    <a:pt x="418" y="141"/>
                    <a:pt x="418" y="141"/>
                    <a:pt x="418" y="141"/>
                  </a:cubicBezTo>
                  <a:cubicBezTo>
                    <a:pt x="496" y="94"/>
                    <a:pt x="496" y="94"/>
                    <a:pt x="496" y="94"/>
                  </a:cubicBezTo>
                  <a:cubicBezTo>
                    <a:pt x="522" y="105"/>
                    <a:pt x="522" y="105"/>
                    <a:pt x="522" y="105"/>
                  </a:cubicBezTo>
                  <a:cubicBezTo>
                    <a:pt x="532" y="68"/>
                    <a:pt x="532" y="68"/>
                    <a:pt x="532" y="68"/>
                  </a:cubicBezTo>
                  <a:cubicBezTo>
                    <a:pt x="553" y="73"/>
                    <a:pt x="553" y="73"/>
                    <a:pt x="553" y="73"/>
                  </a:cubicBezTo>
                  <a:cubicBezTo>
                    <a:pt x="621" y="11"/>
                    <a:pt x="621" y="11"/>
                    <a:pt x="621" y="11"/>
                  </a:cubicBezTo>
                  <a:cubicBezTo>
                    <a:pt x="668" y="0"/>
                    <a:pt x="668" y="0"/>
                    <a:pt x="668" y="0"/>
                  </a:cubicBezTo>
                  <a:cubicBezTo>
                    <a:pt x="710" y="27"/>
                    <a:pt x="710" y="27"/>
                    <a:pt x="710" y="27"/>
                  </a:cubicBezTo>
                  <a:cubicBezTo>
                    <a:pt x="725" y="58"/>
                    <a:pt x="725" y="58"/>
                    <a:pt x="725" y="58"/>
                  </a:cubicBezTo>
                  <a:cubicBezTo>
                    <a:pt x="725" y="89"/>
                    <a:pt x="725" y="89"/>
                    <a:pt x="725" y="89"/>
                  </a:cubicBezTo>
                  <a:cubicBezTo>
                    <a:pt x="772" y="115"/>
                    <a:pt x="772" y="115"/>
                    <a:pt x="772" y="115"/>
                  </a:cubicBezTo>
                  <a:cubicBezTo>
                    <a:pt x="772" y="152"/>
                    <a:pt x="772" y="152"/>
                    <a:pt x="772" y="152"/>
                  </a:cubicBezTo>
                  <a:cubicBezTo>
                    <a:pt x="809" y="183"/>
                    <a:pt x="809" y="183"/>
                    <a:pt x="809" y="183"/>
                  </a:cubicBezTo>
                  <a:cubicBezTo>
                    <a:pt x="851" y="167"/>
                    <a:pt x="851" y="167"/>
                    <a:pt x="851" y="167"/>
                  </a:cubicBezTo>
                  <a:cubicBezTo>
                    <a:pt x="856" y="131"/>
                    <a:pt x="856" y="131"/>
                    <a:pt x="856" y="131"/>
                  </a:cubicBezTo>
                  <a:cubicBezTo>
                    <a:pt x="882" y="126"/>
                    <a:pt x="882" y="126"/>
                    <a:pt x="882" y="126"/>
                  </a:cubicBezTo>
                  <a:cubicBezTo>
                    <a:pt x="898" y="162"/>
                    <a:pt x="898" y="162"/>
                    <a:pt x="898" y="162"/>
                  </a:cubicBezTo>
                  <a:cubicBezTo>
                    <a:pt x="903" y="220"/>
                    <a:pt x="903" y="220"/>
                    <a:pt x="903" y="220"/>
                  </a:cubicBezTo>
                  <a:cubicBezTo>
                    <a:pt x="918" y="225"/>
                    <a:pt x="918" y="225"/>
                    <a:pt x="918" y="225"/>
                  </a:cubicBezTo>
                  <a:cubicBezTo>
                    <a:pt x="918" y="240"/>
                    <a:pt x="918" y="240"/>
                    <a:pt x="918" y="240"/>
                  </a:cubicBezTo>
                  <a:cubicBezTo>
                    <a:pt x="913" y="277"/>
                    <a:pt x="913" y="277"/>
                    <a:pt x="913" y="277"/>
                  </a:cubicBezTo>
                  <a:cubicBezTo>
                    <a:pt x="913" y="277"/>
                    <a:pt x="918" y="298"/>
                    <a:pt x="918" y="303"/>
                  </a:cubicBezTo>
                  <a:cubicBezTo>
                    <a:pt x="918" y="308"/>
                    <a:pt x="939" y="329"/>
                    <a:pt x="939" y="329"/>
                  </a:cubicBezTo>
                  <a:cubicBezTo>
                    <a:pt x="929" y="366"/>
                    <a:pt x="929" y="366"/>
                    <a:pt x="929" y="366"/>
                  </a:cubicBezTo>
                  <a:cubicBezTo>
                    <a:pt x="929" y="366"/>
                    <a:pt x="950" y="392"/>
                    <a:pt x="955" y="392"/>
                  </a:cubicBezTo>
                  <a:cubicBezTo>
                    <a:pt x="960" y="392"/>
                    <a:pt x="997" y="382"/>
                    <a:pt x="1010" y="381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8" name="พิษณุโลก">
              <a:extLst>
                <a:ext uri="{FF2B5EF4-FFF2-40B4-BE49-F238E27FC236}">
                  <a16:creationId xmlns:a16="http://schemas.microsoft.com/office/drawing/2014/main" id="{8D27D36A-4325-4802-9D22-90A370E43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561" y="2030348"/>
              <a:ext cx="448070" cy="530368"/>
            </a:xfrm>
            <a:custGeom>
              <a:avLst/>
              <a:gdLst>
                <a:gd name="T0" fmla="*/ 1085 w 1095"/>
                <a:gd name="T1" fmla="*/ 493 h 1303"/>
                <a:gd name="T2" fmla="*/ 1064 w 1095"/>
                <a:gd name="T3" fmla="*/ 520 h 1303"/>
                <a:gd name="T4" fmla="*/ 1048 w 1095"/>
                <a:gd name="T5" fmla="*/ 583 h 1303"/>
                <a:gd name="T6" fmla="*/ 1027 w 1095"/>
                <a:gd name="T7" fmla="*/ 745 h 1303"/>
                <a:gd name="T8" fmla="*/ 981 w 1095"/>
                <a:gd name="T9" fmla="*/ 823 h 1303"/>
                <a:gd name="T10" fmla="*/ 918 w 1095"/>
                <a:gd name="T11" fmla="*/ 880 h 1303"/>
                <a:gd name="T12" fmla="*/ 954 w 1095"/>
                <a:gd name="T13" fmla="*/ 979 h 1303"/>
                <a:gd name="T14" fmla="*/ 866 w 1095"/>
                <a:gd name="T15" fmla="*/ 1042 h 1303"/>
                <a:gd name="T16" fmla="*/ 876 w 1095"/>
                <a:gd name="T17" fmla="*/ 1105 h 1303"/>
                <a:gd name="T18" fmla="*/ 793 w 1095"/>
                <a:gd name="T19" fmla="*/ 1214 h 1303"/>
                <a:gd name="T20" fmla="*/ 746 w 1095"/>
                <a:gd name="T21" fmla="*/ 1240 h 1303"/>
                <a:gd name="T22" fmla="*/ 700 w 1095"/>
                <a:gd name="T23" fmla="*/ 1302 h 1303"/>
                <a:gd name="T24" fmla="*/ 668 w 1095"/>
                <a:gd name="T25" fmla="*/ 1266 h 1303"/>
                <a:gd name="T26" fmla="*/ 621 w 1095"/>
                <a:gd name="T27" fmla="*/ 1188 h 1303"/>
                <a:gd name="T28" fmla="*/ 615 w 1095"/>
                <a:gd name="T29" fmla="*/ 1068 h 1303"/>
                <a:gd name="T30" fmla="*/ 568 w 1095"/>
                <a:gd name="T31" fmla="*/ 1073 h 1303"/>
                <a:gd name="T32" fmla="*/ 495 w 1095"/>
                <a:gd name="T33" fmla="*/ 1141 h 1303"/>
                <a:gd name="T34" fmla="*/ 454 w 1095"/>
                <a:gd name="T35" fmla="*/ 1094 h 1303"/>
                <a:gd name="T36" fmla="*/ 282 w 1095"/>
                <a:gd name="T37" fmla="*/ 1136 h 1303"/>
                <a:gd name="T38" fmla="*/ 318 w 1095"/>
                <a:gd name="T39" fmla="*/ 1073 h 1303"/>
                <a:gd name="T40" fmla="*/ 302 w 1095"/>
                <a:gd name="T41" fmla="*/ 1021 h 1303"/>
                <a:gd name="T42" fmla="*/ 266 w 1095"/>
                <a:gd name="T43" fmla="*/ 1068 h 1303"/>
                <a:gd name="T44" fmla="*/ 214 w 1095"/>
                <a:gd name="T45" fmla="*/ 1032 h 1303"/>
                <a:gd name="T46" fmla="*/ 119 w 1095"/>
                <a:gd name="T47" fmla="*/ 1080 h 1303"/>
                <a:gd name="T48" fmla="*/ 42 w 1095"/>
                <a:gd name="T49" fmla="*/ 1052 h 1303"/>
                <a:gd name="T50" fmla="*/ 0 w 1095"/>
                <a:gd name="T51" fmla="*/ 946 h 1303"/>
                <a:gd name="T52" fmla="*/ 31 w 1095"/>
                <a:gd name="T53" fmla="*/ 875 h 1303"/>
                <a:gd name="T54" fmla="*/ 73 w 1095"/>
                <a:gd name="T55" fmla="*/ 818 h 1303"/>
                <a:gd name="T56" fmla="*/ 125 w 1095"/>
                <a:gd name="T57" fmla="*/ 786 h 1303"/>
                <a:gd name="T58" fmla="*/ 214 w 1095"/>
                <a:gd name="T59" fmla="*/ 771 h 1303"/>
                <a:gd name="T60" fmla="*/ 136 w 1095"/>
                <a:gd name="T61" fmla="*/ 661 h 1303"/>
                <a:gd name="T62" fmla="*/ 104 w 1095"/>
                <a:gd name="T63" fmla="*/ 609 h 1303"/>
                <a:gd name="T64" fmla="*/ 73 w 1095"/>
                <a:gd name="T65" fmla="*/ 562 h 1303"/>
                <a:gd name="T66" fmla="*/ 99 w 1095"/>
                <a:gd name="T67" fmla="*/ 518 h 1303"/>
                <a:gd name="T68" fmla="*/ 151 w 1095"/>
                <a:gd name="T69" fmla="*/ 520 h 1303"/>
                <a:gd name="T70" fmla="*/ 323 w 1095"/>
                <a:gd name="T71" fmla="*/ 489 h 1303"/>
                <a:gd name="T72" fmla="*/ 381 w 1095"/>
                <a:gd name="T73" fmla="*/ 343 h 1303"/>
                <a:gd name="T74" fmla="*/ 433 w 1095"/>
                <a:gd name="T75" fmla="*/ 333 h 1303"/>
                <a:gd name="T76" fmla="*/ 516 w 1095"/>
                <a:gd name="T77" fmla="*/ 296 h 1303"/>
                <a:gd name="T78" fmla="*/ 574 w 1095"/>
                <a:gd name="T79" fmla="*/ 307 h 1303"/>
                <a:gd name="T80" fmla="*/ 673 w 1095"/>
                <a:gd name="T81" fmla="*/ 228 h 1303"/>
                <a:gd name="T82" fmla="*/ 819 w 1095"/>
                <a:gd name="T83" fmla="*/ 114 h 1303"/>
                <a:gd name="T84" fmla="*/ 876 w 1095"/>
                <a:gd name="T85" fmla="*/ 41 h 1303"/>
                <a:gd name="T86" fmla="*/ 923 w 1095"/>
                <a:gd name="T87" fmla="*/ 41 h 1303"/>
                <a:gd name="T88" fmla="*/ 990 w 1095"/>
                <a:gd name="T89" fmla="*/ 0 h 1303"/>
                <a:gd name="T90" fmla="*/ 1008 w 1095"/>
                <a:gd name="T91" fmla="*/ 40 h 1303"/>
                <a:gd name="T92" fmla="*/ 949 w 1095"/>
                <a:gd name="T93" fmla="*/ 166 h 1303"/>
                <a:gd name="T94" fmla="*/ 881 w 1095"/>
                <a:gd name="T95" fmla="*/ 171 h 1303"/>
                <a:gd name="T96" fmla="*/ 855 w 1095"/>
                <a:gd name="T97" fmla="*/ 244 h 1303"/>
                <a:gd name="T98" fmla="*/ 902 w 1095"/>
                <a:gd name="T99" fmla="*/ 260 h 1303"/>
                <a:gd name="T100" fmla="*/ 923 w 1095"/>
                <a:gd name="T101" fmla="*/ 369 h 1303"/>
                <a:gd name="T102" fmla="*/ 1017 w 1095"/>
                <a:gd name="T103" fmla="*/ 406 h 1303"/>
                <a:gd name="T104" fmla="*/ 1095 w 1095"/>
                <a:gd name="T105" fmla="*/ 46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95" h="1303">
                  <a:moveTo>
                    <a:pt x="1095" y="463"/>
                  </a:moveTo>
                  <a:cubicBezTo>
                    <a:pt x="1085" y="493"/>
                    <a:pt x="1085" y="493"/>
                    <a:pt x="1085" y="493"/>
                  </a:cubicBezTo>
                  <a:cubicBezTo>
                    <a:pt x="1085" y="494"/>
                    <a:pt x="1085" y="494"/>
                    <a:pt x="1085" y="494"/>
                  </a:cubicBezTo>
                  <a:cubicBezTo>
                    <a:pt x="1064" y="520"/>
                    <a:pt x="1064" y="520"/>
                    <a:pt x="1064" y="520"/>
                  </a:cubicBezTo>
                  <a:cubicBezTo>
                    <a:pt x="1069" y="562"/>
                    <a:pt x="1069" y="562"/>
                    <a:pt x="1069" y="562"/>
                  </a:cubicBezTo>
                  <a:cubicBezTo>
                    <a:pt x="1048" y="583"/>
                    <a:pt x="1048" y="583"/>
                    <a:pt x="1048" y="583"/>
                  </a:cubicBezTo>
                  <a:cubicBezTo>
                    <a:pt x="1043" y="729"/>
                    <a:pt x="1043" y="729"/>
                    <a:pt x="1043" y="729"/>
                  </a:cubicBezTo>
                  <a:cubicBezTo>
                    <a:pt x="1027" y="745"/>
                    <a:pt x="1027" y="745"/>
                    <a:pt x="1027" y="745"/>
                  </a:cubicBezTo>
                  <a:cubicBezTo>
                    <a:pt x="1027" y="797"/>
                    <a:pt x="1027" y="797"/>
                    <a:pt x="1027" y="797"/>
                  </a:cubicBezTo>
                  <a:cubicBezTo>
                    <a:pt x="981" y="823"/>
                    <a:pt x="981" y="823"/>
                    <a:pt x="981" y="823"/>
                  </a:cubicBezTo>
                  <a:cubicBezTo>
                    <a:pt x="981" y="849"/>
                    <a:pt x="981" y="849"/>
                    <a:pt x="981" y="849"/>
                  </a:cubicBezTo>
                  <a:cubicBezTo>
                    <a:pt x="918" y="880"/>
                    <a:pt x="918" y="880"/>
                    <a:pt x="918" y="880"/>
                  </a:cubicBezTo>
                  <a:cubicBezTo>
                    <a:pt x="918" y="912"/>
                    <a:pt x="918" y="912"/>
                    <a:pt x="918" y="912"/>
                  </a:cubicBezTo>
                  <a:cubicBezTo>
                    <a:pt x="954" y="979"/>
                    <a:pt x="954" y="979"/>
                    <a:pt x="954" y="979"/>
                  </a:cubicBezTo>
                  <a:cubicBezTo>
                    <a:pt x="892" y="1000"/>
                    <a:pt x="892" y="1000"/>
                    <a:pt x="892" y="1000"/>
                  </a:cubicBezTo>
                  <a:cubicBezTo>
                    <a:pt x="866" y="1042"/>
                    <a:pt x="866" y="1042"/>
                    <a:pt x="866" y="1042"/>
                  </a:cubicBezTo>
                  <a:cubicBezTo>
                    <a:pt x="866" y="1084"/>
                    <a:pt x="866" y="1084"/>
                    <a:pt x="866" y="1084"/>
                  </a:cubicBezTo>
                  <a:cubicBezTo>
                    <a:pt x="876" y="1105"/>
                    <a:pt x="876" y="1105"/>
                    <a:pt x="876" y="1105"/>
                  </a:cubicBezTo>
                  <a:cubicBezTo>
                    <a:pt x="824" y="1172"/>
                    <a:pt x="824" y="1172"/>
                    <a:pt x="824" y="1172"/>
                  </a:cubicBezTo>
                  <a:cubicBezTo>
                    <a:pt x="793" y="1214"/>
                    <a:pt x="793" y="1214"/>
                    <a:pt x="793" y="1214"/>
                  </a:cubicBezTo>
                  <a:cubicBezTo>
                    <a:pt x="756" y="1219"/>
                    <a:pt x="756" y="1219"/>
                    <a:pt x="756" y="1219"/>
                  </a:cubicBezTo>
                  <a:cubicBezTo>
                    <a:pt x="746" y="1240"/>
                    <a:pt x="746" y="1240"/>
                    <a:pt x="746" y="1240"/>
                  </a:cubicBezTo>
                  <a:cubicBezTo>
                    <a:pt x="735" y="1277"/>
                    <a:pt x="735" y="1277"/>
                    <a:pt x="735" y="1277"/>
                  </a:cubicBezTo>
                  <a:cubicBezTo>
                    <a:pt x="700" y="1302"/>
                    <a:pt x="700" y="1302"/>
                    <a:pt x="700" y="1302"/>
                  </a:cubicBezTo>
                  <a:cubicBezTo>
                    <a:pt x="699" y="1303"/>
                    <a:pt x="699" y="1303"/>
                    <a:pt x="699" y="1303"/>
                  </a:cubicBezTo>
                  <a:cubicBezTo>
                    <a:pt x="668" y="1266"/>
                    <a:pt x="668" y="1266"/>
                    <a:pt x="668" y="1266"/>
                  </a:cubicBezTo>
                  <a:cubicBezTo>
                    <a:pt x="662" y="1235"/>
                    <a:pt x="662" y="1235"/>
                    <a:pt x="662" y="1235"/>
                  </a:cubicBezTo>
                  <a:cubicBezTo>
                    <a:pt x="621" y="1188"/>
                    <a:pt x="621" y="1188"/>
                    <a:pt x="621" y="1188"/>
                  </a:cubicBezTo>
                  <a:cubicBezTo>
                    <a:pt x="631" y="1089"/>
                    <a:pt x="631" y="1089"/>
                    <a:pt x="631" y="1089"/>
                  </a:cubicBezTo>
                  <a:cubicBezTo>
                    <a:pt x="615" y="1068"/>
                    <a:pt x="615" y="1068"/>
                    <a:pt x="615" y="1068"/>
                  </a:cubicBezTo>
                  <a:cubicBezTo>
                    <a:pt x="595" y="1079"/>
                    <a:pt x="595" y="1079"/>
                    <a:pt x="595" y="1079"/>
                  </a:cubicBezTo>
                  <a:cubicBezTo>
                    <a:pt x="568" y="1073"/>
                    <a:pt x="568" y="1073"/>
                    <a:pt x="568" y="1073"/>
                  </a:cubicBezTo>
                  <a:cubicBezTo>
                    <a:pt x="553" y="1110"/>
                    <a:pt x="553" y="1110"/>
                    <a:pt x="553" y="1110"/>
                  </a:cubicBezTo>
                  <a:cubicBezTo>
                    <a:pt x="553" y="1110"/>
                    <a:pt x="501" y="1141"/>
                    <a:pt x="495" y="1141"/>
                  </a:cubicBezTo>
                  <a:cubicBezTo>
                    <a:pt x="490" y="1141"/>
                    <a:pt x="480" y="1105"/>
                    <a:pt x="480" y="1105"/>
                  </a:cubicBezTo>
                  <a:cubicBezTo>
                    <a:pt x="454" y="1094"/>
                    <a:pt x="454" y="1094"/>
                    <a:pt x="454" y="1094"/>
                  </a:cubicBezTo>
                  <a:cubicBezTo>
                    <a:pt x="417" y="1120"/>
                    <a:pt x="417" y="1120"/>
                    <a:pt x="417" y="1120"/>
                  </a:cubicBezTo>
                  <a:cubicBezTo>
                    <a:pt x="282" y="1136"/>
                    <a:pt x="282" y="1136"/>
                    <a:pt x="282" y="1136"/>
                  </a:cubicBezTo>
                  <a:cubicBezTo>
                    <a:pt x="276" y="1125"/>
                    <a:pt x="276" y="1125"/>
                    <a:pt x="276" y="1125"/>
                  </a:cubicBezTo>
                  <a:cubicBezTo>
                    <a:pt x="318" y="1073"/>
                    <a:pt x="318" y="1073"/>
                    <a:pt x="318" y="1073"/>
                  </a:cubicBezTo>
                  <a:cubicBezTo>
                    <a:pt x="318" y="1042"/>
                    <a:pt x="318" y="1042"/>
                    <a:pt x="318" y="1042"/>
                  </a:cubicBezTo>
                  <a:cubicBezTo>
                    <a:pt x="302" y="1021"/>
                    <a:pt x="302" y="1021"/>
                    <a:pt x="302" y="1021"/>
                  </a:cubicBezTo>
                  <a:cubicBezTo>
                    <a:pt x="287" y="1047"/>
                    <a:pt x="287" y="1047"/>
                    <a:pt x="287" y="1047"/>
                  </a:cubicBezTo>
                  <a:cubicBezTo>
                    <a:pt x="266" y="1068"/>
                    <a:pt x="266" y="1068"/>
                    <a:pt x="266" y="1068"/>
                  </a:cubicBezTo>
                  <a:cubicBezTo>
                    <a:pt x="240" y="1037"/>
                    <a:pt x="240" y="1037"/>
                    <a:pt x="240" y="1037"/>
                  </a:cubicBezTo>
                  <a:cubicBezTo>
                    <a:pt x="214" y="1032"/>
                    <a:pt x="214" y="1032"/>
                    <a:pt x="214" y="1032"/>
                  </a:cubicBezTo>
                  <a:cubicBezTo>
                    <a:pt x="214" y="1032"/>
                    <a:pt x="172" y="1073"/>
                    <a:pt x="172" y="1079"/>
                  </a:cubicBezTo>
                  <a:cubicBezTo>
                    <a:pt x="172" y="1082"/>
                    <a:pt x="141" y="1081"/>
                    <a:pt x="119" y="1080"/>
                  </a:cubicBezTo>
                  <a:cubicBezTo>
                    <a:pt x="108" y="1079"/>
                    <a:pt x="99" y="1079"/>
                    <a:pt x="99" y="1079"/>
                  </a:cubicBezTo>
                  <a:cubicBezTo>
                    <a:pt x="42" y="1052"/>
                    <a:pt x="42" y="1052"/>
                    <a:pt x="42" y="1052"/>
                  </a:cubicBezTo>
                  <a:cubicBezTo>
                    <a:pt x="29" y="1020"/>
                    <a:pt x="29" y="1020"/>
                    <a:pt x="29" y="1020"/>
                  </a:cubicBezTo>
                  <a:cubicBezTo>
                    <a:pt x="0" y="946"/>
                    <a:pt x="0" y="946"/>
                    <a:pt x="0" y="946"/>
                  </a:cubicBezTo>
                  <a:cubicBezTo>
                    <a:pt x="10" y="886"/>
                    <a:pt x="10" y="886"/>
                    <a:pt x="10" y="886"/>
                  </a:cubicBezTo>
                  <a:cubicBezTo>
                    <a:pt x="31" y="875"/>
                    <a:pt x="31" y="875"/>
                    <a:pt x="31" y="875"/>
                  </a:cubicBezTo>
                  <a:cubicBezTo>
                    <a:pt x="73" y="854"/>
                    <a:pt x="73" y="854"/>
                    <a:pt x="73" y="854"/>
                  </a:cubicBezTo>
                  <a:cubicBezTo>
                    <a:pt x="73" y="818"/>
                    <a:pt x="73" y="818"/>
                    <a:pt x="73" y="818"/>
                  </a:cubicBezTo>
                  <a:cubicBezTo>
                    <a:pt x="120" y="807"/>
                    <a:pt x="120" y="807"/>
                    <a:pt x="120" y="807"/>
                  </a:cubicBezTo>
                  <a:cubicBezTo>
                    <a:pt x="125" y="786"/>
                    <a:pt x="125" y="786"/>
                    <a:pt x="125" y="786"/>
                  </a:cubicBezTo>
                  <a:cubicBezTo>
                    <a:pt x="125" y="786"/>
                    <a:pt x="167" y="786"/>
                    <a:pt x="177" y="792"/>
                  </a:cubicBezTo>
                  <a:cubicBezTo>
                    <a:pt x="188" y="797"/>
                    <a:pt x="214" y="771"/>
                    <a:pt x="214" y="771"/>
                  </a:cubicBezTo>
                  <a:cubicBezTo>
                    <a:pt x="214" y="708"/>
                    <a:pt x="214" y="708"/>
                    <a:pt x="214" y="708"/>
                  </a:cubicBezTo>
                  <a:cubicBezTo>
                    <a:pt x="214" y="708"/>
                    <a:pt x="136" y="667"/>
                    <a:pt x="136" y="661"/>
                  </a:cubicBezTo>
                  <a:cubicBezTo>
                    <a:pt x="136" y="635"/>
                    <a:pt x="136" y="635"/>
                    <a:pt x="136" y="635"/>
                  </a:cubicBezTo>
                  <a:cubicBezTo>
                    <a:pt x="104" y="609"/>
                    <a:pt x="104" y="609"/>
                    <a:pt x="104" y="609"/>
                  </a:cubicBezTo>
                  <a:cubicBezTo>
                    <a:pt x="94" y="588"/>
                    <a:pt x="94" y="588"/>
                    <a:pt x="94" y="588"/>
                  </a:cubicBezTo>
                  <a:cubicBezTo>
                    <a:pt x="73" y="562"/>
                    <a:pt x="73" y="562"/>
                    <a:pt x="73" y="562"/>
                  </a:cubicBezTo>
                  <a:cubicBezTo>
                    <a:pt x="73" y="531"/>
                    <a:pt x="73" y="531"/>
                    <a:pt x="73" y="531"/>
                  </a:cubicBezTo>
                  <a:cubicBezTo>
                    <a:pt x="99" y="518"/>
                    <a:pt x="99" y="518"/>
                    <a:pt x="99" y="518"/>
                  </a:cubicBezTo>
                  <a:cubicBezTo>
                    <a:pt x="99" y="520"/>
                    <a:pt x="99" y="520"/>
                    <a:pt x="99" y="520"/>
                  </a:cubicBezTo>
                  <a:cubicBezTo>
                    <a:pt x="151" y="520"/>
                    <a:pt x="151" y="520"/>
                    <a:pt x="151" y="520"/>
                  </a:cubicBezTo>
                  <a:cubicBezTo>
                    <a:pt x="250" y="510"/>
                    <a:pt x="250" y="510"/>
                    <a:pt x="250" y="510"/>
                  </a:cubicBezTo>
                  <a:cubicBezTo>
                    <a:pt x="323" y="489"/>
                    <a:pt x="323" y="489"/>
                    <a:pt x="323" y="489"/>
                  </a:cubicBezTo>
                  <a:cubicBezTo>
                    <a:pt x="360" y="442"/>
                    <a:pt x="360" y="442"/>
                    <a:pt x="360" y="442"/>
                  </a:cubicBezTo>
                  <a:cubicBezTo>
                    <a:pt x="381" y="343"/>
                    <a:pt x="381" y="343"/>
                    <a:pt x="381" y="343"/>
                  </a:cubicBezTo>
                  <a:cubicBezTo>
                    <a:pt x="412" y="333"/>
                    <a:pt x="412" y="333"/>
                    <a:pt x="412" y="333"/>
                  </a:cubicBezTo>
                  <a:cubicBezTo>
                    <a:pt x="433" y="333"/>
                    <a:pt x="433" y="333"/>
                    <a:pt x="433" y="333"/>
                  </a:cubicBezTo>
                  <a:cubicBezTo>
                    <a:pt x="480" y="296"/>
                    <a:pt x="480" y="296"/>
                    <a:pt x="480" y="296"/>
                  </a:cubicBezTo>
                  <a:cubicBezTo>
                    <a:pt x="516" y="296"/>
                    <a:pt x="516" y="296"/>
                    <a:pt x="516" y="296"/>
                  </a:cubicBezTo>
                  <a:cubicBezTo>
                    <a:pt x="548" y="291"/>
                    <a:pt x="548" y="291"/>
                    <a:pt x="548" y="291"/>
                  </a:cubicBezTo>
                  <a:cubicBezTo>
                    <a:pt x="574" y="307"/>
                    <a:pt x="574" y="307"/>
                    <a:pt x="574" y="307"/>
                  </a:cubicBezTo>
                  <a:cubicBezTo>
                    <a:pt x="652" y="291"/>
                    <a:pt x="652" y="291"/>
                    <a:pt x="652" y="291"/>
                  </a:cubicBezTo>
                  <a:cubicBezTo>
                    <a:pt x="673" y="228"/>
                    <a:pt x="673" y="228"/>
                    <a:pt x="673" y="228"/>
                  </a:cubicBezTo>
                  <a:cubicBezTo>
                    <a:pt x="803" y="155"/>
                    <a:pt x="803" y="155"/>
                    <a:pt x="803" y="155"/>
                  </a:cubicBezTo>
                  <a:cubicBezTo>
                    <a:pt x="819" y="114"/>
                    <a:pt x="819" y="114"/>
                    <a:pt x="819" y="114"/>
                  </a:cubicBezTo>
                  <a:cubicBezTo>
                    <a:pt x="876" y="72"/>
                    <a:pt x="876" y="72"/>
                    <a:pt x="876" y="72"/>
                  </a:cubicBezTo>
                  <a:cubicBezTo>
                    <a:pt x="876" y="41"/>
                    <a:pt x="876" y="41"/>
                    <a:pt x="876" y="41"/>
                  </a:cubicBezTo>
                  <a:cubicBezTo>
                    <a:pt x="908" y="30"/>
                    <a:pt x="908" y="30"/>
                    <a:pt x="908" y="30"/>
                  </a:cubicBezTo>
                  <a:cubicBezTo>
                    <a:pt x="923" y="41"/>
                    <a:pt x="923" y="41"/>
                    <a:pt x="923" y="41"/>
                  </a:cubicBezTo>
                  <a:cubicBezTo>
                    <a:pt x="970" y="41"/>
                    <a:pt x="970" y="41"/>
                    <a:pt x="970" y="41"/>
                  </a:cubicBezTo>
                  <a:cubicBezTo>
                    <a:pt x="990" y="0"/>
                    <a:pt x="990" y="0"/>
                    <a:pt x="990" y="0"/>
                  </a:cubicBezTo>
                  <a:cubicBezTo>
                    <a:pt x="1008" y="4"/>
                    <a:pt x="1008" y="4"/>
                    <a:pt x="1008" y="4"/>
                  </a:cubicBezTo>
                  <a:cubicBezTo>
                    <a:pt x="1008" y="40"/>
                    <a:pt x="1008" y="40"/>
                    <a:pt x="1008" y="40"/>
                  </a:cubicBezTo>
                  <a:cubicBezTo>
                    <a:pt x="972" y="154"/>
                    <a:pt x="972" y="154"/>
                    <a:pt x="972" y="154"/>
                  </a:cubicBezTo>
                  <a:cubicBezTo>
                    <a:pt x="949" y="166"/>
                    <a:pt x="949" y="166"/>
                    <a:pt x="949" y="166"/>
                  </a:cubicBezTo>
                  <a:cubicBezTo>
                    <a:pt x="913" y="145"/>
                    <a:pt x="913" y="145"/>
                    <a:pt x="913" y="145"/>
                  </a:cubicBezTo>
                  <a:cubicBezTo>
                    <a:pt x="881" y="171"/>
                    <a:pt x="881" y="171"/>
                    <a:pt x="881" y="171"/>
                  </a:cubicBezTo>
                  <a:cubicBezTo>
                    <a:pt x="892" y="208"/>
                    <a:pt x="892" y="208"/>
                    <a:pt x="892" y="208"/>
                  </a:cubicBezTo>
                  <a:cubicBezTo>
                    <a:pt x="855" y="244"/>
                    <a:pt x="855" y="244"/>
                    <a:pt x="855" y="244"/>
                  </a:cubicBezTo>
                  <a:cubicBezTo>
                    <a:pt x="866" y="270"/>
                    <a:pt x="866" y="270"/>
                    <a:pt x="866" y="270"/>
                  </a:cubicBezTo>
                  <a:cubicBezTo>
                    <a:pt x="902" y="260"/>
                    <a:pt x="902" y="260"/>
                    <a:pt x="902" y="260"/>
                  </a:cubicBezTo>
                  <a:cubicBezTo>
                    <a:pt x="923" y="270"/>
                    <a:pt x="923" y="270"/>
                    <a:pt x="923" y="270"/>
                  </a:cubicBezTo>
                  <a:cubicBezTo>
                    <a:pt x="923" y="369"/>
                    <a:pt x="923" y="369"/>
                    <a:pt x="923" y="369"/>
                  </a:cubicBezTo>
                  <a:cubicBezTo>
                    <a:pt x="991" y="369"/>
                    <a:pt x="991" y="369"/>
                    <a:pt x="991" y="369"/>
                  </a:cubicBezTo>
                  <a:cubicBezTo>
                    <a:pt x="991" y="369"/>
                    <a:pt x="1001" y="395"/>
                    <a:pt x="1017" y="406"/>
                  </a:cubicBezTo>
                  <a:cubicBezTo>
                    <a:pt x="1033" y="416"/>
                    <a:pt x="1074" y="421"/>
                    <a:pt x="1074" y="421"/>
                  </a:cubicBezTo>
                  <a:lnTo>
                    <a:pt x="1095" y="46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9" name="พิจิตร">
              <a:extLst>
                <a:ext uri="{FF2B5EF4-FFF2-40B4-BE49-F238E27FC236}">
                  <a16:creationId xmlns:a16="http://schemas.microsoft.com/office/drawing/2014/main" id="{0134BA9B-8EF5-4AA8-AEC2-293AD71B3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67" y="2447327"/>
              <a:ext cx="298104" cy="267013"/>
            </a:xfrm>
            <a:custGeom>
              <a:avLst/>
              <a:gdLst>
                <a:gd name="T0" fmla="*/ 725 w 725"/>
                <a:gd name="T1" fmla="*/ 621 h 657"/>
                <a:gd name="T2" fmla="*/ 702 w 725"/>
                <a:gd name="T3" fmla="*/ 644 h 657"/>
                <a:gd name="T4" fmla="*/ 673 w 725"/>
                <a:gd name="T5" fmla="*/ 590 h 657"/>
                <a:gd name="T6" fmla="*/ 631 w 725"/>
                <a:gd name="T7" fmla="*/ 595 h 657"/>
                <a:gd name="T8" fmla="*/ 605 w 725"/>
                <a:gd name="T9" fmla="*/ 579 h 657"/>
                <a:gd name="T10" fmla="*/ 579 w 725"/>
                <a:gd name="T11" fmla="*/ 579 h 657"/>
                <a:gd name="T12" fmla="*/ 511 w 725"/>
                <a:gd name="T13" fmla="*/ 642 h 657"/>
                <a:gd name="T14" fmla="*/ 339 w 725"/>
                <a:gd name="T15" fmla="*/ 642 h 657"/>
                <a:gd name="T16" fmla="*/ 323 w 725"/>
                <a:gd name="T17" fmla="*/ 610 h 657"/>
                <a:gd name="T18" fmla="*/ 302 w 725"/>
                <a:gd name="T19" fmla="*/ 600 h 657"/>
                <a:gd name="T20" fmla="*/ 282 w 725"/>
                <a:gd name="T21" fmla="*/ 631 h 657"/>
                <a:gd name="T22" fmla="*/ 214 w 725"/>
                <a:gd name="T23" fmla="*/ 657 h 657"/>
                <a:gd name="T24" fmla="*/ 177 w 725"/>
                <a:gd name="T25" fmla="*/ 642 h 657"/>
                <a:gd name="T26" fmla="*/ 120 w 725"/>
                <a:gd name="T27" fmla="*/ 522 h 657"/>
                <a:gd name="T28" fmla="*/ 89 w 725"/>
                <a:gd name="T29" fmla="*/ 443 h 657"/>
                <a:gd name="T30" fmla="*/ 49 w 725"/>
                <a:gd name="T31" fmla="*/ 422 h 657"/>
                <a:gd name="T32" fmla="*/ 57 w 725"/>
                <a:gd name="T33" fmla="*/ 407 h 657"/>
                <a:gd name="T34" fmla="*/ 48 w 725"/>
                <a:gd name="T35" fmla="*/ 386 h 657"/>
                <a:gd name="T36" fmla="*/ 26 w 725"/>
                <a:gd name="T37" fmla="*/ 334 h 657"/>
                <a:gd name="T38" fmla="*/ 36 w 725"/>
                <a:gd name="T39" fmla="*/ 282 h 657"/>
                <a:gd name="T40" fmla="*/ 0 w 725"/>
                <a:gd name="T41" fmla="*/ 209 h 657"/>
                <a:gd name="T42" fmla="*/ 57 w 725"/>
                <a:gd name="T43" fmla="*/ 115 h 657"/>
                <a:gd name="T44" fmla="*/ 25 w 725"/>
                <a:gd name="T45" fmla="*/ 59 h 657"/>
                <a:gd name="T46" fmla="*/ 78 w 725"/>
                <a:gd name="T47" fmla="*/ 58 h 657"/>
                <a:gd name="T48" fmla="*/ 120 w 725"/>
                <a:gd name="T49" fmla="*/ 11 h 657"/>
                <a:gd name="T50" fmla="*/ 146 w 725"/>
                <a:gd name="T51" fmla="*/ 16 h 657"/>
                <a:gd name="T52" fmla="*/ 172 w 725"/>
                <a:gd name="T53" fmla="*/ 47 h 657"/>
                <a:gd name="T54" fmla="*/ 193 w 725"/>
                <a:gd name="T55" fmla="*/ 26 h 657"/>
                <a:gd name="T56" fmla="*/ 208 w 725"/>
                <a:gd name="T57" fmla="*/ 0 h 657"/>
                <a:gd name="T58" fmla="*/ 224 w 725"/>
                <a:gd name="T59" fmla="*/ 21 h 657"/>
                <a:gd name="T60" fmla="*/ 224 w 725"/>
                <a:gd name="T61" fmla="*/ 52 h 657"/>
                <a:gd name="T62" fmla="*/ 182 w 725"/>
                <a:gd name="T63" fmla="*/ 104 h 657"/>
                <a:gd name="T64" fmla="*/ 188 w 725"/>
                <a:gd name="T65" fmla="*/ 115 h 657"/>
                <a:gd name="T66" fmla="*/ 323 w 725"/>
                <a:gd name="T67" fmla="*/ 99 h 657"/>
                <a:gd name="T68" fmla="*/ 360 w 725"/>
                <a:gd name="T69" fmla="*/ 73 h 657"/>
                <a:gd name="T70" fmla="*/ 386 w 725"/>
                <a:gd name="T71" fmla="*/ 84 h 657"/>
                <a:gd name="T72" fmla="*/ 401 w 725"/>
                <a:gd name="T73" fmla="*/ 120 h 657"/>
                <a:gd name="T74" fmla="*/ 459 w 725"/>
                <a:gd name="T75" fmla="*/ 89 h 657"/>
                <a:gd name="T76" fmla="*/ 474 w 725"/>
                <a:gd name="T77" fmla="*/ 52 h 657"/>
                <a:gd name="T78" fmla="*/ 501 w 725"/>
                <a:gd name="T79" fmla="*/ 58 h 657"/>
                <a:gd name="T80" fmla="*/ 521 w 725"/>
                <a:gd name="T81" fmla="*/ 47 h 657"/>
                <a:gd name="T82" fmla="*/ 537 w 725"/>
                <a:gd name="T83" fmla="*/ 68 h 657"/>
                <a:gd name="T84" fmla="*/ 527 w 725"/>
                <a:gd name="T85" fmla="*/ 167 h 657"/>
                <a:gd name="T86" fmla="*/ 568 w 725"/>
                <a:gd name="T87" fmla="*/ 214 h 657"/>
                <a:gd name="T88" fmla="*/ 574 w 725"/>
                <a:gd name="T89" fmla="*/ 245 h 657"/>
                <a:gd name="T90" fmla="*/ 605 w 725"/>
                <a:gd name="T91" fmla="*/ 282 h 657"/>
                <a:gd name="T92" fmla="*/ 606 w 725"/>
                <a:gd name="T93" fmla="*/ 281 h 657"/>
                <a:gd name="T94" fmla="*/ 594 w 725"/>
                <a:gd name="T95" fmla="*/ 297 h 657"/>
                <a:gd name="T96" fmla="*/ 657 w 725"/>
                <a:gd name="T97" fmla="*/ 360 h 657"/>
                <a:gd name="T98" fmla="*/ 594 w 725"/>
                <a:gd name="T99" fmla="*/ 433 h 657"/>
                <a:gd name="T100" fmla="*/ 594 w 725"/>
                <a:gd name="T101" fmla="*/ 527 h 657"/>
                <a:gd name="T102" fmla="*/ 626 w 725"/>
                <a:gd name="T103" fmla="*/ 553 h 657"/>
                <a:gd name="T104" fmla="*/ 709 w 725"/>
                <a:gd name="T105" fmla="*/ 584 h 657"/>
                <a:gd name="T106" fmla="*/ 725 w 725"/>
                <a:gd name="T107" fmla="*/ 621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25" h="657">
                  <a:moveTo>
                    <a:pt x="725" y="621"/>
                  </a:moveTo>
                  <a:cubicBezTo>
                    <a:pt x="702" y="644"/>
                    <a:pt x="702" y="644"/>
                    <a:pt x="702" y="644"/>
                  </a:cubicBezTo>
                  <a:cubicBezTo>
                    <a:pt x="673" y="590"/>
                    <a:pt x="673" y="590"/>
                    <a:pt x="673" y="590"/>
                  </a:cubicBezTo>
                  <a:cubicBezTo>
                    <a:pt x="631" y="595"/>
                    <a:pt x="631" y="595"/>
                    <a:pt x="631" y="595"/>
                  </a:cubicBezTo>
                  <a:cubicBezTo>
                    <a:pt x="605" y="579"/>
                    <a:pt x="605" y="579"/>
                    <a:pt x="605" y="579"/>
                  </a:cubicBezTo>
                  <a:cubicBezTo>
                    <a:pt x="579" y="579"/>
                    <a:pt x="579" y="579"/>
                    <a:pt x="579" y="579"/>
                  </a:cubicBezTo>
                  <a:cubicBezTo>
                    <a:pt x="511" y="642"/>
                    <a:pt x="511" y="642"/>
                    <a:pt x="511" y="642"/>
                  </a:cubicBezTo>
                  <a:cubicBezTo>
                    <a:pt x="339" y="642"/>
                    <a:pt x="339" y="642"/>
                    <a:pt x="339" y="642"/>
                  </a:cubicBezTo>
                  <a:cubicBezTo>
                    <a:pt x="323" y="610"/>
                    <a:pt x="323" y="610"/>
                    <a:pt x="323" y="610"/>
                  </a:cubicBezTo>
                  <a:cubicBezTo>
                    <a:pt x="302" y="600"/>
                    <a:pt x="302" y="600"/>
                    <a:pt x="302" y="600"/>
                  </a:cubicBezTo>
                  <a:cubicBezTo>
                    <a:pt x="282" y="631"/>
                    <a:pt x="282" y="631"/>
                    <a:pt x="282" y="631"/>
                  </a:cubicBezTo>
                  <a:cubicBezTo>
                    <a:pt x="214" y="657"/>
                    <a:pt x="214" y="657"/>
                    <a:pt x="214" y="657"/>
                  </a:cubicBezTo>
                  <a:cubicBezTo>
                    <a:pt x="177" y="642"/>
                    <a:pt x="177" y="642"/>
                    <a:pt x="177" y="642"/>
                  </a:cubicBezTo>
                  <a:cubicBezTo>
                    <a:pt x="120" y="522"/>
                    <a:pt x="120" y="522"/>
                    <a:pt x="120" y="522"/>
                  </a:cubicBezTo>
                  <a:cubicBezTo>
                    <a:pt x="89" y="443"/>
                    <a:pt x="89" y="443"/>
                    <a:pt x="89" y="443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57" y="407"/>
                    <a:pt x="57" y="407"/>
                    <a:pt x="57" y="407"/>
                  </a:cubicBezTo>
                  <a:cubicBezTo>
                    <a:pt x="48" y="386"/>
                    <a:pt x="48" y="386"/>
                    <a:pt x="48" y="386"/>
                  </a:cubicBezTo>
                  <a:cubicBezTo>
                    <a:pt x="26" y="334"/>
                    <a:pt x="26" y="334"/>
                    <a:pt x="26" y="334"/>
                  </a:cubicBezTo>
                  <a:cubicBezTo>
                    <a:pt x="36" y="282"/>
                    <a:pt x="36" y="282"/>
                    <a:pt x="36" y="282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57" y="115"/>
                    <a:pt x="57" y="115"/>
                    <a:pt x="57" y="115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47" y="60"/>
                    <a:pt x="78" y="61"/>
                    <a:pt x="78" y="58"/>
                  </a:cubicBezTo>
                  <a:cubicBezTo>
                    <a:pt x="78" y="52"/>
                    <a:pt x="120" y="11"/>
                    <a:pt x="120" y="11"/>
                  </a:cubicBezTo>
                  <a:cubicBezTo>
                    <a:pt x="146" y="16"/>
                    <a:pt x="146" y="16"/>
                    <a:pt x="146" y="16"/>
                  </a:cubicBezTo>
                  <a:cubicBezTo>
                    <a:pt x="172" y="47"/>
                    <a:pt x="172" y="47"/>
                    <a:pt x="172" y="47"/>
                  </a:cubicBezTo>
                  <a:cubicBezTo>
                    <a:pt x="193" y="26"/>
                    <a:pt x="193" y="26"/>
                    <a:pt x="193" y="26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24" y="21"/>
                    <a:pt x="224" y="21"/>
                    <a:pt x="224" y="21"/>
                  </a:cubicBezTo>
                  <a:cubicBezTo>
                    <a:pt x="224" y="52"/>
                    <a:pt x="224" y="52"/>
                    <a:pt x="224" y="52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88" y="115"/>
                    <a:pt x="188" y="115"/>
                    <a:pt x="188" y="115"/>
                  </a:cubicBezTo>
                  <a:cubicBezTo>
                    <a:pt x="323" y="99"/>
                    <a:pt x="323" y="99"/>
                    <a:pt x="323" y="99"/>
                  </a:cubicBezTo>
                  <a:cubicBezTo>
                    <a:pt x="360" y="73"/>
                    <a:pt x="360" y="73"/>
                    <a:pt x="360" y="73"/>
                  </a:cubicBezTo>
                  <a:cubicBezTo>
                    <a:pt x="386" y="84"/>
                    <a:pt x="386" y="84"/>
                    <a:pt x="386" y="84"/>
                  </a:cubicBezTo>
                  <a:cubicBezTo>
                    <a:pt x="386" y="84"/>
                    <a:pt x="396" y="120"/>
                    <a:pt x="401" y="120"/>
                  </a:cubicBezTo>
                  <a:cubicBezTo>
                    <a:pt x="407" y="120"/>
                    <a:pt x="459" y="89"/>
                    <a:pt x="459" y="89"/>
                  </a:cubicBezTo>
                  <a:cubicBezTo>
                    <a:pt x="474" y="52"/>
                    <a:pt x="474" y="52"/>
                    <a:pt x="474" y="52"/>
                  </a:cubicBezTo>
                  <a:cubicBezTo>
                    <a:pt x="501" y="58"/>
                    <a:pt x="501" y="58"/>
                    <a:pt x="501" y="58"/>
                  </a:cubicBezTo>
                  <a:cubicBezTo>
                    <a:pt x="521" y="47"/>
                    <a:pt x="521" y="47"/>
                    <a:pt x="521" y="47"/>
                  </a:cubicBezTo>
                  <a:cubicBezTo>
                    <a:pt x="537" y="68"/>
                    <a:pt x="537" y="68"/>
                    <a:pt x="537" y="68"/>
                  </a:cubicBezTo>
                  <a:cubicBezTo>
                    <a:pt x="527" y="167"/>
                    <a:pt x="527" y="167"/>
                    <a:pt x="527" y="167"/>
                  </a:cubicBezTo>
                  <a:cubicBezTo>
                    <a:pt x="568" y="214"/>
                    <a:pt x="568" y="214"/>
                    <a:pt x="568" y="214"/>
                  </a:cubicBezTo>
                  <a:cubicBezTo>
                    <a:pt x="574" y="245"/>
                    <a:pt x="574" y="245"/>
                    <a:pt x="574" y="245"/>
                  </a:cubicBezTo>
                  <a:cubicBezTo>
                    <a:pt x="605" y="282"/>
                    <a:pt x="605" y="282"/>
                    <a:pt x="605" y="282"/>
                  </a:cubicBezTo>
                  <a:cubicBezTo>
                    <a:pt x="606" y="281"/>
                    <a:pt x="606" y="281"/>
                    <a:pt x="606" y="281"/>
                  </a:cubicBezTo>
                  <a:cubicBezTo>
                    <a:pt x="594" y="297"/>
                    <a:pt x="594" y="297"/>
                    <a:pt x="594" y="297"/>
                  </a:cubicBezTo>
                  <a:cubicBezTo>
                    <a:pt x="657" y="360"/>
                    <a:pt x="657" y="360"/>
                    <a:pt x="657" y="360"/>
                  </a:cubicBezTo>
                  <a:cubicBezTo>
                    <a:pt x="594" y="433"/>
                    <a:pt x="594" y="433"/>
                    <a:pt x="594" y="433"/>
                  </a:cubicBezTo>
                  <a:cubicBezTo>
                    <a:pt x="594" y="527"/>
                    <a:pt x="594" y="527"/>
                    <a:pt x="594" y="527"/>
                  </a:cubicBezTo>
                  <a:cubicBezTo>
                    <a:pt x="626" y="553"/>
                    <a:pt x="626" y="553"/>
                    <a:pt x="626" y="553"/>
                  </a:cubicBezTo>
                  <a:cubicBezTo>
                    <a:pt x="709" y="584"/>
                    <a:pt x="709" y="584"/>
                    <a:pt x="709" y="584"/>
                  </a:cubicBezTo>
                  <a:lnTo>
                    <a:pt x="725" y="62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0" name="พระนครศรีอยุธยา">
              <a:extLst>
                <a:ext uri="{FF2B5EF4-FFF2-40B4-BE49-F238E27FC236}">
                  <a16:creationId xmlns:a16="http://schemas.microsoft.com/office/drawing/2014/main" id="{8C1FC3C9-20D7-43F4-808E-6EC18A512A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1923" y="3186184"/>
              <a:ext cx="219462" cy="208489"/>
            </a:xfrm>
            <a:custGeom>
              <a:avLst/>
              <a:gdLst>
                <a:gd name="T0" fmla="*/ 538 w 538"/>
                <a:gd name="T1" fmla="*/ 312 h 510"/>
                <a:gd name="T2" fmla="*/ 538 w 538"/>
                <a:gd name="T3" fmla="*/ 380 h 510"/>
                <a:gd name="T4" fmla="*/ 371 w 538"/>
                <a:gd name="T5" fmla="*/ 474 h 510"/>
                <a:gd name="T6" fmla="*/ 345 w 538"/>
                <a:gd name="T7" fmla="*/ 479 h 510"/>
                <a:gd name="T8" fmla="*/ 313 w 538"/>
                <a:gd name="T9" fmla="*/ 500 h 510"/>
                <a:gd name="T10" fmla="*/ 271 w 538"/>
                <a:gd name="T11" fmla="*/ 491 h 510"/>
                <a:gd name="T12" fmla="*/ 261 w 538"/>
                <a:gd name="T13" fmla="*/ 489 h 510"/>
                <a:gd name="T14" fmla="*/ 235 w 538"/>
                <a:gd name="T15" fmla="*/ 510 h 510"/>
                <a:gd name="T16" fmla="*/ 121 w 538"/>
                <a:gd name="T17" fmla="*/ 505 h 510"/>
                <a:gd name="T18" fmla="*/ 120 w 538"/>
                <a:gd name="T19" fmla="*/ 505 h 510"/>
                <a:gd name="T20" fmla="*/ 110 w 538"/>
                <a:gd name="T21" fmla="*/ 489 h 510"/>
                <a:gd name="T22" fmla="*/ 93 w 538"/>
                <a:gd name="T23" fmla="*/ 484 h 510"/>
                <a:gd name="T24" fmla="*/ 79 w 538"/>
                <a:gd name="T25" fmla="*/ 479 h 510"/>
                <a:gd name="T26" fmla="*/ 68 w 538"/>
                <a:gd name="T27" fmla="*/ 489 h 510"/>
                <a:gd name="T28" fmla="*/ 58 w 538"/>
                <a:gd name="T29" fmla="*/ 489 h 510"/>
                <a:gd name="T30" fmla="*/ 58 w 538"/>
                <a:gd name="T31" fmla="*/ 442 h 510"/>
                <a:gd name="T32" fmla="*/ 0 w 538"/>
                <a:gd name="T33" fmla="*/ 435 h 510"/>
                <a:gd name="T34" fmla="*/ 21 w 538"/>
                <a:gd name="T35" fmla="*/ 421 h 510"/>
                <a:gd name="T36" fmla="*/ 24 w 538"/>
                <a:gd name="T37" fmla="*/ 411 h 510"/>
                <a:gd name="T38" fmla="*/ 37 w 538"/>
                <a:gd name="T39" fmla="*/ 369 h 510"/>
                <a:gd name="T40" fmla="*/ 37 w 538"/>
                <a:gd name="T41" fmla="*/ 333 h 510"/>
                <a:gd name="T42" fmla="*/ 63 w 538"/>
                <a:gd name="T43" fmla="*/ 307 h 510"/>
                <a:gd name="T44" fmla="*/ 63 w 538"/>
                <a:gd name="T45" fmla="*/ 239 h 510"/>
                <a:gd name="T46" fmla="*/ 27 w 538"/>
                <a:gd name="T47" fmla="*/ 197 h 510"/>
                <a:gd name="T48" fmla="*/ 23 w 538"/>
                <a:gd name="T49" fmla="*/ 166 h 510"/>
                <a:gd name="T50" fmla="*/ 53 w 538"/>
                <a:gd name="T51" fmla="*/ 150 h 510"/>
                <a:gd name="T52" fmla="*/ 100 w 538"/>
                <a:gd name="T53" fmla="*/ 161 h 510"/>
                <a:gd name="T54" fmla="*/ 136 w 538"/>
                <a:gd name="T55" fmla="*/ 145 h 510"/>
                <a:gd name="T56" fmla="*/ 162 w 538"/>
                <a:gd name="T57" fmla="*/ 140 h 510"/>
                <a:gd name="T58" fmla="*/ 193 w 538"/>
                <a:gd name="T59" fmla="*/ 155 h 510"/>
                <a:gd name="T60" fmla="*/ 188 w 538"/>
                <a:gd name="T61" fmla="*/ 197 h 510"/>
                <a:gd name="T62" fmla="*/ 235 w 538"/>
                <a:gd name="T63" fmla="*/ 202 h 510"/>
                <a:gd name="T64" fmla="*/ 256 w 538"/>
                <a:gd name="T65" fmla="*/ 171 h 510"/>
                <a:gd name="T66" fmla="*/ 256 w 538"/>
                <a:gd name="T67" fmla="*/ 109 h 510"/>
                <a:gd name="T68" fmla="*/ 240 w 538"/>
                <a:gd name="T69" fmla="*/ 67 h 510"/>
                <a:gd name="T70" fmla="*/ 256 w 538"/>
                <a:gd name="T71" fmla="*/ 15 h 510"/>
                <a:gd name="T72" fmla="*/ 277 w 538"/>
                <a:gd name="T73" fmla="*/ 0 h 510"/>
                <a:gd name="T74" fmla="*/ 338 w 538"/>
                <a:gd name="T75" fmla="*/ 8 h 510"/>
                <a:gd name="T76" fmla="*/ 313 w 538"/>
                <a:gd name="T77" fmla="*/ 51 h 510"/>
                <a:gd name="T78" fmla="*/ 350 w 538"/>
                <a:gd name="T79" fmla="*/ 88 h 510"/>
                <a:gd name="T80" fmla="*/ 407 w 538"/>
                <a:gd name="T81" fmla="*/ 93 h 510"/>
                <a:gd name="T82" fmla="*/ 423 w 538"/>
                <a:gd name="T83" fmla="*/ 72 h 510"/>
                <a:gd name="T84" fmla="*/ 449 w 538"/>
                <a:gd name="T85" fmla="*/ 82 h 510"/>
                <a:gd name="T86" fmla="*/ 506 w 538"/>
                <a:gd name="T87" fmla="*/ 82 h 510"/>
                <a:gd name="T88" fmla="*/ 506 w 538"/>
                <a:gd name="T89" fmla="*/ 103 h 510"/>
                <a:gd name="T90" fmla="*/ 475 w 538"/>
                <a:gd name="T91" fmla="*/ 129 h 510"/>
                <a:gd name="T92" fmla="*/ 496 w 538"/>
                <a:gd name="T93" fmla="*/ 155 h 510"/>
                <a:gd name="T94" fmla="*/ 486 w 538"/>
                <a:gd name="T95" fmla="*/ 223 h 510"/>
                <a:gd name="T96" fmla="*/ 512 w 538"/>
                <a:gd name="T97" fmla="*/ 239 h 510"/>
                <a:gd name="T98" fmla="*/ 509 w 538"/>
                <a:gd name="T99" fmla="*/ 250 h 510"/>
                <a:gd name="T100" fmla="*/ 501 w 538"/>
                <a:gd name="T101" fmla="*/ 286 h 510"/>
                <a:gd name="T102" fmla="*/ 538 w 538"/>
                <a:gd name="T103" fmla="*/ 312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38" h="510">
                  <a:moveTo>
                    <a:pt x="538" y="312"/>
                  </a:moveTo>
                  <a:cubicBezTo>
                    <a:pt x="538" y="380"/>
                    <a:pt x="538" y="380"/>
                    <a:pt x="538" y="380"/>
                  </a:cubicBezTo>
                  <a:cubicBezTo>
                    <a:pt x="371" y="474"/>
                    <a:pt x="371" y="474"/>
                    <a:pt x="371" y="474"/>
                  </a:cubicBezTo>
                  <a:cubicBezTo>
                    <a:pt x="345" y="479"/>
                    <a:pt x="345" y="479"/>
                    <a:pt x="345" y="479"/>
                  </a:cubicBezTo>
                  <a:cubicBezTo>
                    <a:pt x="313" y="500"/>
                    <a:pt x="313" y="500"/>
                    <a:pt x="313" y="500"/>
                  </a:cubicBezTo>
                  <a:cubicBezTo>
                    <a:pt x="271" y="491"/>
                    <a:pt x="271" y="491"/>
                    <a:pt x="271" y="491"/>
                  </a:cubicBezTo>
                  <a:cubicBezTo>
                    <a:pt x="261" y="489"/>
                    <a:pt x="261" y="489"/>
                    <a:pt x="261" y="489"/>
                  </a:cubicBezTo>
                  <a:cubicBezTo>
                    <a:pt x="261" y="489"/>
                    <a:pt x="240" y="510"/>
                    <a:pt x="235" y="510"/>
                  </a:cubicBezTo>
                  <a:cubicBezTo>
                    <a:pt x="230" y="510"/>
                    <a:pt x="130" y="505"/>
                    <a:pt x="121" y="505"/>
                  </a:cubicBezTo>
                  <a:cubicBezTo>
                    <a:pt x="120" y="505"/>
                    <a:pt x="120" y="505"/>
                    <a:pt x="120" y="505"/>
                  </a:cubicBezTo>
                  <a:cubicBezTo>
                    <a:pt x="110" y="489"/>
                    <a:pt x="110" y="489"/>
                    <a:pt x="110" y="489"/>
                  </a:cubicBezTo>
                  <a:cubicBezTo>
                    <a:pt x="93" y="484"/>
                    <a:pt x="93" y="484"/>
                    <a:pt x="93" y="484"/>
                  </a:cubicBezTo>
                  <a:cubicBezTo>
                    <a:pt x="79" y="479"/>
                    <a:pt x="79" y="479"/>
                    <a:pt x="79" y="479"/>
                  </a:cubicBezTo>
                  <a:cubicBezTo>
                    <a:pt x="68" y="489"/>
                    <a:pt x="68" y="489"/>
                    <a:pt x="68" y="489"/>
                  </a:cubicBezTo>
                  <a:cubicBezTo>
                    <a:pt x="58" y="489"/>
                    <a:pt x="58" y="489"/>
                    <a:pt x="58" y="489"/>
                  </a:cubicBezTo>
                  <a:cubicBezTo>
                    <a:pt x="58" y="442"/>
                    <a:pt x="58" y="442"/>
                    <a:pt x="58" y="442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21" y="421"/>
                    <a:pt x="21" y="421"/>
                    <a:pt x="21" y="421"/>
                  </a:cubicBezTo>
                  <a:cubicBezTo>
                    <a:pt x="24" y="411"/>
                    <a:pt x="24" y="411"/>
                    <a:pt x="24" y="411"/>
                  </a:cubicBezTo>
                  <a:cubicBezTo>
                    <a:pt x="37" y="369"/>
                    <a:pt x="37" y="369"/>
                    <a:pt x="37" y="369"/>
                  </a:cubicBezTo>
                  <a:cubicBezTo>
                    <a:pt x="37" y="333"/>
                    <a:pt x="37" y="333"/>
                    <a:pt x="37" y="333"/>
                  </a:cubicBezTo>
                  <a:cubicBezTo>
                    <a:pt x="63" y="307"/>
                    <a:pt x="63" y="307"/>
                    <a:pt x="63" y="307"/>
                  </a:cubicBezTo>
                  <a:cubicBezTo>
                    <a:pt x="63" y="239"/>
                    <a:pt x="63" y="239"/>
                    <a:pt x="63" y="239"/>
                  </a:cubicBezTo>
                  <a:cubicBezTo>
                    <a:pt x="27" y="197"/>
                    <a:pt x="27" y="197"/>
                    <a:pt x="27" y="197"/>
                  </a:cubicBezTo>
                  <a:cubicBezTo>
                    <a:pt x="23" y="166"/>
                    <a:pt x="23" y="166"/>
                    <a:pt x="23" y="166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100" y="161"/>
                    <a:pt x="100" y="161"/>
                    <a:pt x="100" y="161"/>
                  </a:cubicBezTo>
                  <a:cubicBezTo>
                    <a:pt x="136" y="145"/>
                    <a:pt x="136" y="145"/>
                    <a:pt x="136" y="145"/>
                  </a:cubicBezTo>
                  <a:cubicBezTo>
                    <a:pt x="162" y="140"/>
                    <a:pt x="162" y="140"/>
                    <a:pt x="162" y="140"/>
                  </a:cubicBezTo>
                  <a:cubicBezTo>
                    <a:pt x="193" y="155"/>
                    <a:pt x="193" y="155"/>
                    <a:pt x="193" y="155"/>
                  </a:cubicBezTo>
                  <a:cubicBezTo>
                    <a:pt x="193" y="155"/>
                    <a:pt x="183" y="192"/>
                    <a:pt x="188" y="197"/>
                  </a:cubicBezTo>
                  <a:cubicBezTo>
                    <a:pt x="193" y="202"/>
                    <a:pt x="235" y="202"/>
                    <a:pt x="235" y="202"/>
                  </a:cubicBezTo>
                  <a:cubicBezTo>
                    <a:pt x="256" y="171"/>
                    <a:pt x="256" y="171"/>
                    <a:pt x="256" y="171"/>
                  </a:cubicBezTo>
                  <a:cubicBezTo>
                    <a:pt x="256" y="109"/>
                    <a:pt x="256" y="109"/>
                    <a:pt x="256" y="109"/>
                  </a:cubicBezTo>
                  <a:cubicBezTo>
                    <a:pt x="256" y="109"/>
                    <a:pt x="240" y="72"/>
                    <a:pt x="240" y="67"/>
                  </a:cubicBezTo>
                  <a:cubicBezTo>
                    <a:pt x="240" y="62"/>
                    <a:pt x="256" y="15"/>
                    <a:pt x="256" y="15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338" y="8"/>
                    <a:pt x="338" y="8"/>
                    <a:pt x="338" y="8"/>
                  </a:cubicBezTo>
                  <a:cubicBezTo>
                    <a:pt x="313" y="51"/>
                    <a:pt x="313" y="51"/>
                    <a:pt x="313" y="51"/>
                  </a:cubicBezTo>
                  <a:cubicBezTo>
                    <a:pt x="350" y="88"/>
                    <a:pt x="350" y="88"/>
                    <a:pt x="350" y="88"/>
                  </a:cubicBezTo>
                  <a:cubicBezTo>
                    <a:pt x="407" y="93"/>
                    <a:pt x="407" y="93"/>
                    <a:pt x="407" y="93"/>
                  </a:cubicBezTo>
                  <a:cubicBezTo>
                    <a:pt x="423" y="72"/>
                    <a:pt x="423" y="72"/>
                    <a:pt x="423" y="72"/>
                  </a:cubicBezTo>
                  <a:cubicBezTo>
                    <a:pt x="449" y="82"/>
                    <a:pt x="449" y="82"/>
                    <a:pt x="449" y="82"/>
                  </a:cubicBezTo>
                  <a:cubicBezTo>
                    <a:pt x="506" y="82"/>
                    <a:pt x="506" y="82"/>
                    <a:pt x="506" y="82"/>
                  </a:cubicBezTo>
                  <a:cubicBezTo>
                    <a:pt x="506" y="103"/>
                    <a:pt x="506" y="103"/>
                    <a:pt x="506" y="103"/>
                  </a:cubicBezTo>
                  <a:cubicBezTo>
                    <a:pt x="475" y="129"/>
                    <a:pt x="475" y="129"/>
                    <a:pt x="475" y="129"/>
                  </a:cubicBezTo>
                  <a:cubicBezTo>
                    <a:pt x="496" y="155"/>
                    <a:pt x="496" y="155"/>
                    <a:pt x="496" y="155"/>
                  </a:cubicBezTo>
                  <a:cubicBezTo>
                    <a:pt x="486" y="223"/>
                    <a:pt x="486" y="223"/>
                    <a:pt x="486" y="223"/>
                  </a:cubicBezTo>
                  <a:cubicBezTo>
                    <a:pt x="512" y="239"/>
                    <a:pt x="512" y="239"/>
                    <a:pt x="512" y="239"/>
                  </a:cubicBezTo>
                  <a:cubicBezTo>
                    <a:pt x="509" y="250"/>
                    <a:pt x="509" y="250"/>
                    <a:pt x="509" y="250"/>
                  </a:cubicBezTo>
                  <a:cubicBezTo>
                    <a:pt x="501" y="286"/>
                    <a:pt x="501" y="286"/>
                    <a:pt x="501" y="286"/>
                  </a:cubicBezTo>
                  <a:lnTo>
                    <a:pt x="538" y="3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1" name="ปทุมธานี">
              <a:extLst>
                <a:ext uri="{FF2B5EF4-FFF2-40B4-BE49-F238E27FC236}">
                  <a16:creationId xmlns:a16="http://schemas.microsoft.com/office/drawing/2014/main" id="{4D161B58-0DF4-4865-8B1C-E09AFB1F8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644" y="3332492"/>
              <a:ext cx="223120" cy="133507"/>
            </a:xfrm>
            <a:custGeom>
              <a:avLst/>
              <a:gdLst>
                <a:gd name="T0" fmla="*/ 548 w 548"/>
                <a:gd name="T1" fmla="*/ 2 h 328"/>
                <a:gd name="T2" fmla="*/ 548 w 548"/>
                <a:gd name="T3" fmla="*/ 16 h 328"/>
                <a:gd name="T4" fmla="*/ 511 w 548"/>
                <a:gd name="T5" fmla="*/ 47 h 328"/>
                <a:gd name="T6" fmla="*/ 511 w 548"/>
                <a:gd name="T7" fmla="*/ 282 h 328"/>
                <a:gd name="T8" fmla="*/ 508 w 548"/>
                <a:gd name="T9" fmla="*/ 299 h 328"/>
                <a:gd name="T10" fmla="*/ 508 w 548"/>
                <a:gd name="T11" fmla="*/ 299 h 328"/>
                <a:gd name="T12" fmla="*/ 428 w 548"/>
                <a:gd name="T13" fmla="*/ 318 h 328"/>
                <a:gd name="T14" fmla="*/ 402 w 548"/>
                <a:gd name="T15" fmla="*/ 308 h 328"/>
                <a:gd name="T16" fmla="*/ 381 w 548"/>
                <a:gd name="T17" fmla="*/ 328 h 328"/>
                <a:gd name="T18" fmla="*/ 276 w 548"/>
                <a:gd name="T19" fmla="*/ 328 h 328"/>
                <a:gd name="T20" fmla="*/ 235 w 548"/>
                <a:gd name="T21" fmla="*/ 292 h 328"/>
                <a:gd name="T22" fmla="*/ 151 w 548"/>
                <a:gd name="T23" fmla="*/ 292 h 328"/>
                <a:gd name="T24" fmla="*/ 110 w 548"/>
                <a:gd name="T25" fmla="*/ 266 h 328"/>
                <a:gd name="T26" fmla="*/ 47 w 548"/>
                <a:gd name="T27" fmla="*/ 266 h 328"/>
                <a:gd name="T28" fmla="*/ 21 w 548"/>
                <a:gd name="T29" fmla="*/ 245 h 328"/>
                <a:gd name="T30" fmla="*/ 0 w 548"/>
                <a:gd name="T31" fmla="*/ 208 h 328"/>
                <a:gd name="T32" fmla="*/ 11 w 548"/>
                <a:gd name="T33" fmla="*/ 146 h 328"/>
                <a:gd name="T34" fmla="*/ 125 w 548"/>
                <a:gd name="T35" fmla="*/ 151 h 328"/>
                <a:gd name="T36" fmla="*/ 151 w 548"/>
                <a:gd name="T37" fmla="*/ 130 h 328"/>
                <a:gd name="T38" fmla="*/ 161 w 548"/>
                <a:gd name="T39" fmla="*/ 132 h 328"/>
                <a:gd name="T40" fmla="*/ 203 w 548"/>
                <a:gd name="T41" fmla="*/ 141 h 328"/>
                <a:gd name="T42" fmla="*/ 235 w 548"/>
                <a:gd name="T43" fmla="*/ 120 h 328"/>
                <a:gd name="T44" fmla="*/ 261 w 548"/>
                <a:gd name="T45" fmla="*/ 115 h 328"/>
                <a:gd name="T46" fmla="*/ 428 w 548"/>
                <a:gd name="T47" fmla="*/ 21 h 328"/>
                <a:gd name="T48" fmla="*/ 469 w 548"/>
                <a:gd name="T49" fmla="*/ 0 h 328"/>
                <a:gd name="T50" fmla="*/ 496 w 548"/>
                <a:gd name="T51" fmla="*/ 10 h 328"/>
                <a:gd name="T52" fmla="*/ 548 w 548"/>
                <a:gd name="T53" fmla="*/ 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8" h="328">
                  <a:moveTo>
                    <a:pt x="548" y="2"/>
                  </a:moveTo>
                  <a:cubicBezTo>
                    <a:pt x="548" y="16"/>
                    <a:pt x="548" y="16"/>
                    <a:pt x="548" y="16"/>
                  </a:cubicBezTo>
                  <a:cubicBezTo>
                    <a:pt x="511" y="47"/>
                    <a:pt x="511" y="47"/>
                    <a:pt x="511" y="47"/>
                  </a:cubicBezTo>
                  <a:cubicBezTo>
                    <a:pt x="511" y="282"/>
                    <a:pt x="511" y="282"/>
                    <a:pt x="511" y="282"/>
                  </a:cubicBezTo>
                  <a:cubicBezTo>
                    <a:pt x="508" y="299"/>
                    <a:pt x="508" y="299"/>
                    <a:pt x="508" y="299"/>
                  </a:cubicBezTo>
                  <a:cubicBezTo>
                    <a:pt x="508" y="299"/>
                    <a:pt x="508" y="299"/>
                    <a:pt x="508" y="299"/>
                  </a:cubicBezTo>
                  <a:cubicBezTo>
                    <a:pt x="494" y="303"/>
                    <a:pt x="432" y="318"/>
                    <a:pt x="428" y="318"/>
                  </a:cubicBezTo>
                  <a:cubicBezTo>
                    <a:pt x="422" y="318"/>
                    <a:pt x="402" y="308"/>
                    <a:pt x="402" y="308"/>
                  </a:cubicBezTo>
                  <a:cubicBezTo>
                    <a:pt x="381" y="328"/>
                    <a:pt x="381" y="328"/>
                    <a:pt x="381" y="328"/>
                  </a:cubicBezTo>
                  <a:cubicBezTo>
                    <a:pt x="276" y="328"/>
                    <a:pt x="276" y="328"/>
                    <a:pt x="276" y="328"/>
                  </a:cubicBezTo>
                  <a:cubicBezTo>
                    <a:pt x="235" y="292"/>
                    <a:pt x="235" y="292"/>
                    <a:pt x="235" y="292"/>
                  </a:cubicBezTo>
                  <a:cubicBezTo>
                    <a:pt x="151" y="292"/>
                    <a:pt x="151" y="292"/>
                    <a:pt x="151" y="292"/>
                  </a:cubicBezTo>
                  <a:cubicBezTo>
                    <a:pt x="110" y="266"/>
                    <a:pt x="110" y="266"/>
                    <a:pt x="110" y="266"/>
                  </a:cubicBezTo>
                  <a:cubicBezTo>
                    <a:pt x="47" y="266"/>
                    <a:pt x="47" y="266"/>
                    <a:pt x="47" y="266"/>
                  </a:cubicBezTo>
                  <a:cubicBezTo>
                    <a:pt x="21" y="245"/>
                    <a:pt x="21" y="245"/>
                    <a:pt x="21" y="245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1" y="146"/>
                    <a:pt x="11" y="146"/>
                    <a:pt x="11" y="146"/>
                  </a:cubicBezTo>
                  <a:cubicBezTo>
                    <a:pt x="20" y="146"/>
                    <a:pt x="120" y="151"/>
                    <a:pt x="125" y="151"/>
                  </a:cubicBezTo>
                  <a:cubicBezTo>
                    <a:pt x="130" y="151"/>
                    <a:pt x="151" y="130"/>
                    <a:pt x="151" y="130"/>
                  </a:cubicBezTo>
                  <a:cubicBezTo>
                    <a:pt x="161" y="132"/>
                    <a:pt x="161" y="132"/>
                    <a:pt x="161" y="132"/>
                  </a:cubicBezTo>
                  <a:cubicBezTo>
                    <a:pt x="203" y="141"/>
                    <a:pt x="203" y="141"/>
                    <a:pt x="203" y="141"/>
                  </a:cubicBezTo>
                  <a:cubicBezTo>
                    <a:pt x="235" y="120"/>
                    <a:pt x="235" y="120"/>
                    <a:pt x="235" y="120"/>
                  </a:cubicBezTo>
                  <a:cubicBezTo>
                    <a:pt x="261" y="115"/>
                    <a:pt x="261" y="115"/>
                    <a:pt x="261" y="115"/>
                  </a:cubicBezTo>
                  <a:cubicBezTo>
                    <a:pt x="428" y="21"/>
                    <a:pt x="428" y="21"/>
                    <a:pt x="428" y="21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496" y="10"/>
                    <a:pt x="496" y="10"/>
                    <a:pt x="496" y="10"/>
                  </a:cubicBezTo>
                  <a:lnTo>
                    <a:pt x="548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2" name="นนทบุรี">
              <a:extLst>
                <a:ext uri="{FF2B5EF4-FFF2-40B4-BE49-F238E27FC236}">
                  <a16:creationId xmlns:a16="http://schemas.microsoft.com/office/drawing/2014/main" id="{09CF6F8A-C189-4D1B-A38D-EB56E67C9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212" y="3381870"/>
              <a:ext cx="109731" cy="128020"/>
            </a:xfrm>
            <a:custGeom>
              <a:avLst/>
              <a:gdLst>
                <a:gd name="T0" fmla="*/ 268 w 268"/>
                <a:gd name="T1" fmla="*/ 172 h 313"/>
                <a:gd name="T2" fmla="*/ 230 w 268"/>
                <a:gd name="T3" fmla="*/ 281 h 313"/>
                <a:gd name="T4" fmla="*/ 209 w 268"/>
                <a:gd name="T5" fmla="*/ 313 h 313"/>
                <a:gd name="T6" fmla="*/ 178 w 268"/>
                <a:gd name="T7" fmla="*/ 302 h 313"/>
                <a:gd name="T8" fmla="*/ 144 w 268"/>
                <a:gd name="T9" fmla="*/ 302 h 313"/>
                <a:gd name="T10" fmla="*/ 140 w 268"/>
                <a:gd name="T11" fmla="*/ 302 h 313"/>
                <a:gd name="T12" fmla="*/ 95 w 268"/>
                <a:gd name="T13" fmla="*/ 301 h 313"/>
                <a:gd name="T14" fmla="*/ 87 w 268"/>
                <a:gd name="T15" fmla="*/ 301 h 313"/>
                <a:gd name="T16" fmla="*/ 85 w 268"/>
                <a:gd name="T17" fmla="*/ 301 h 313"/>
                <a:gd name="T18" fmla="*/ 81 w 268"/>
                <a:gd name="T19" fmla="*/ 300 h 313"/>
                <a:gd name="T20" fmla="*/ 73 w 268"/>
                <a:gd name="T21" fmla="*/ 300 h 313"/>
                <a:gd name="T22" fmla="*/ 70 w 268"/>
                <a:gd name="T23" fmla="*/ 300 h 313"/>
                <a:gd name="T24" fmla="*/ 64 w 268"/>
                <a:gd name="T25" fmla="*/ 299 h 313"/>
                <a:gd name="T26" fmla="*/ 58 w 268"/>
                <a:gd name="T27" fmla="*/ 297 h 313"/>
                <a:gd name="T28" fmla="*/ 0 w 268"/>
                <a:gd name="T29" fmla="*/ 193 h 313"/>
                <a:gd name="T30" fmla="*/ 27 w 268"/>
                <a:gd name="T31" fmla="*/ 146 h 313"/>
                <a:gd name="T32" fmla="*/ 0 w 268"/>
                <a:gd name="T33" fmla="*/ 130 h 313"/>
                <a:gd name="T34" fmla="*/ 11 w 268"/>
                <a:gd name="T35" fmla="*/ 10 h 313"/>
                <a:gd name="T36" fmla="*/ 21 w 268"/>
                <a:gd name="T37" fmla="*/ 10 h 313"/>
                <a:gd name="T38" fmla="*/ 32 w 268"/>
                <a:gd name="T39" fmla="*/ 0 h 313"/>
                <a:gd name="T40" fmla="*/ 46 w 268"/>
                <a:gd name="T41" fmla="*/ 5 h 313"/>
                <a:gd name="T42" fmla="*/ 63 w 268"/>
                <a:gd name="T43" fmla="*/ 10 h 313"/>
                <a:gd name="T44" fmla="*/ 73 w 268"/>
                <a:gd name="T45" fmla="*/ 26 h 313"/>
                <a:gd name="T46" fmla="*/ 74 w 268"/>
                <a:gd name="T47" fmla="*/ 26 h 313"/>
                <a:gd name="T48" fmla="*/ 63 w 268"/>
                <a:gd name="T49" fmla="*/ 88 h 313"/>
                <a:gd name="T50" fmla="*/ 84 w 268"/>
                <a:gd name="T51" fmla="*/ 125 h 313"/>
                <a:gd name="T52" fmla="*/ 110 w 268"/>
                <a:gd name="T53" fmla="*/ 146 h 313"/>
                <a:gd name="T54" fmla="*/ 173 w 268"/>
                <a:gd name="T55" fmla="*/ 146 h 313"/>
                <a:gd name="T56" fmla="*/ 214 w 268"/>
                <a:gd name="T57" fmla="*/ 172 h 313"/>
                <a:gd name="T58" fmla="*/ 268 w 268"/>
                <a:gd name="T59" fmla="*/ 17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8" h="313">
                  <a:moveTo>
                    <a:pt x="268" y="172"/>
                  </a:moveTo>
                  <a:cubicBezTo>
                    <a:pt x="230" y="281"/>
                    <a:pt x="230" y="281"/>
                    <a:pt x="230" y="281"/>
                  </a:cubicBezTo>
                  <a:cubicBezTo>
                    <a:pt x="209" y="313"/>
                    <a:pt x="209" y="313"/>
                    <a:pt x="209" y="313"/>
                  </a:cubicBezTo>
                  <a:cubicBezTo>
                    <a:pt x="209" y="313"/>
                    <a:pt x="183" y="302"/>
                    <a:pt x="178" y="302"/>
                  </a:cubicBezTo>
                  <a:cubicBezTo>
                    <a:pt x="176" y="302"/>
                    <a:pt x="162" y="302"/>
                    <a:pt x="144" y="302"/>
                  </a:cubicBezTo>
                  <a:cubicBezTo>
                    <a:pt x="143" y="302"/>
                    <a:pt x="141" y="302"/>
                    <a:pt x="140" y="302"/>
                  </a:cubicBezTo>
                  <a:cubicBezTo>
                    <a:pt x="125" y="302"/>
                    <a:pt x="109" y="302"/>
                    <a:pt x="95" y="301"/>
                  </a:cubicBezTo>
                  <a:cubicBezTo>
                    <a:pt x="92" y="301"/>
                    <a:pt x="90" y="301"/>
                    <a:pt x="87" y="301"/>
                  </a:cubicBezTo>
                  <a:cubicBezTo>
                    <a:pt x="87" y="301"/>
                    <a:pt x="86" y="301"/>
                    <a:pt x="85" y="301"/>
                  </a:cubicBezTo>
                  <a:cubicBezTo>
                    <a:pt x="84" y="300"/>
                    <a:pt x="83" y="300"/>
                    <a:pt x="81" y="300"/>
                  </a:cubicBezTo>
                  <a:cubicBezTo>
                    <a:pt x="78" y="300"/>
                    <a:pt x="76" y="300"/>
                    <a:pt x="73" y="300"/>
                  </a:cubicBezTo>
                  <a:cubicBezTo>
                    <a:pt x="72" y="300"/>
                    <a:pt x="71" y="300"/>
                    <a:pt x="70" y="300"/>
                  </a:cubicBezTo>
                  <a:cubicBezTo>
                    <a:pt x="68" y="299"/>
                    <a:pt x="66" y="299"/>
                    <a:pt x="64" y="299"/>
                  </a:cubicBezTo>
                  <a:cubicBezTo>
                    <a:pt x="61" y="298"/>
                    <a:pt x="58" y="298"/>
                    <a:pt x="58" y="297"/>
                  </a:cubicBezTo>
                  <a:cubicBezTo>
                    <a:pt x="53" y="292"/>
                    <a:pt x="0" y="193"/>
                    <a:pt x="0" y="193"/>
                  </a:cubicBezTo>
                  <a:cubicBezTo>
                    <a:pt x="27" y="146"/>
                    <a:pt x="27" y="146"/>
                    <a:pt x="27" y="146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84" y="125"/>
                    <a:pt x="84" y="125"/>
                    <a:pt x="84" y="125"/>
                  </a:cubicBezTo>
                  <a:cubicBezTo>
                    <a:pt x="110" y="146"/>
                    <a:pt x="110" y="146"/>
                    <a:pt x="110" y="146"/>
                  </a:cubicBezTo>
                  <a:cubicBezTo>
                    <a:pt x="173" y="146"/>
                    <a:pt x="173" y="146"/>
                    <a:pt x="173" y="146"/>
                  </a:cubicBezTo>
                  <a:cubicBezTo>
                    <a:pt x="214" y="172"/>
                    <a:pt x="214" y="172"/>
                    <a:pt x="214" y="172"/>
                  </a:cubicBezTo>
                  <a:lnTo>
                    <a:pt x="268" y="1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3" name="นครสวรรค์">
              <a:extLst>
                <a:ext uri="{FF2B5EF4-FFF2-40B4-BE49-F238E27FC236}">
                  <a16:creationId xmlns:a16="http://schemas.microsoft.com/office/drawing/2014/main" id="{E017E711-40B5-4EF2-B668-DE813775C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918" y="2619239"/>
              <a:ext cx="632783" cy="418808"/>
            </a:xfrm>
            <a:custGeom>
              <a:avLst/>
              <a:gdLst>
                <a:gd name="T0" fmla="*/ 1532 w 1543"/>
                <a:gd name="T1" fmla="*/ 558 h 1028"/>
                <a:gd name="T2" fmla="*/ 1476 w 1543"/>
                <a:gd name="T3" fmla="*/ 600 h 1028"/>
                <a:gd name="T4" fmla="*/ 1455 w 1543"/>
                <a:gd name="T5" fmla="*/ 668 h 1028"/>
                <a:gd name="T6" fmla="*/ 1361 w 1543"/>
                <a:gd name="T7" fmla="*/ 720 h 1028"/>
                <a:gd name="T8" fmla="*/ 1330 w 1543"/>
                <a:gd name="T9" fmla="*/ 814 h 1028"/>
                <a:gd name="T10" fmla="*/ 1272 w 1543"/>
                <a:gd name="T11" fmla="*/ 903 h 1028"/>
                <a:gd name="T12" fmla="*/ 1251 w 1543"/>
                <a:gd name="T13" fmla="*/ 960 h 1028"/>
                <a:gd name="T14" fmla="*/ 1189 w 1543"/>
                <a:gd name="T15" fmla="*/ 1010 h 1028"/>
                <a:gd name="T16" fmla="*/ 1121 w 1543"/>
                <a:gd name="T17" fmla="*/ 997 h 1028"/>
                <a:gd name="T18" fmla="*/ 1116 w 1543"/>
                <a:gd name="T19" fmla="*/ 971 h 1028"/>
                <a:gd name="T20" fmla="*/ 1048 w 1543"/>
                <a:gd name="T21" fmla="*/ 900 h 1028"/>
                <a:gd name="T22" fmla="*/ 1022 w 1543"/>
                <a:gd name="T23" fmla="*/ 830 h 1028"/>
                <a:gd name="T24" fmla="*/ 1006 w 1543"/>
                <a:gd name="T25" fmla="*/ 746 h 1028"/>
                <a:gd name="T26" fmla="*/ 912 w 1543"/>
                <a:gd name="T27" fmla="*/ 705 h 1028"/>
                <a:gd name="T28" fmla="*/ 855 w 1543"/>
                <a:gd name="T29" fmla="*/ 689 h 1028"/>
                <a:gd name="T30" fmla="*/ 813 w 1543"/>
                <a:gd name="T31" fmla="*/ 632 h 1028"/>
                <a:gd name="T32" fmla="*/ 753 w 1543"/>
                <a:gd name="T33" fmla="*/ 591 h 1028"/>
                <a:gd name="T34" fmla="*/ 751 w 1543"/>
                <a:gd name="T35" fmla="*/ 486 h 1028"/>
                <a:gd name="T36" fmla="*/ 688 w 1543"/>
                <a:gd name="T37" fmla="*/ 475 h 1028"/>
                <a:gd name="T38" fmla="*/ 589 w 1543"/>
                <a:gd name="T39" fmla="*/ 454 h 1028"/>
                <a:gd name="T40" fmla="*/ 391 w 1543"/>
                <a:gd name="T41" fmla="*/ 564 h 1028"/>
                <a:gd name="T42" fmla="*/ 250 w 1543"/>
                <a:gd name="T43" fmla="*/ 501 h 1028"/>
                <a:gd name="T44" fmla="*/ 135 w 1543"/>
                <a:gd name="T45" fmla="*/ 418 h 1028"/>
                <a:gd name="T46" fmla="*/ 46 w 1543"/>
                <a:gd name="T47" fmla="*/ 357 h 1028"/>
                <a:gd name="T48" fmla="*/ 0 w 1543"/>
                <a:gd name="T49" fmla="*/ 308 h 1028"/>
                <a:gd name="T50" fmla="*/ 3 w 1543"/>
                <a:gd name="T51" fmla="*/ 252 h 1028"/>
                <a:gd name="T52" fmla="*/ 114 w 1543"/>
                <a:gd name="T53" fmla="*/ 220 h 1028"/>
                <a:gd name="T54" fmla="*/ 323 w 1543"/>
                <a:gd name="T55" fmla="*/ 261 h 1028"/>
                <a:gd name="T56" fmla="*/ 505 w 1543"/>
                <a:gd name="T57" fmla="*/ 272 h 1028"/>
                <a:gd name="T58" fmla="*/ 625 w 1543"/>
                <a:gd name="T59" fmla="*/ 246 h 1028"/>
                <a:gd name="T60" fmla="*/ 730 w 1543"/>
                <a:gd name="T61" fmla="*/ 110 h 1028"/>
                <a:gd name="T62" fmla="*/ 831 w 1543"/>
                <a:gd name="T63" fmla="*/ 0 h 1028"/>
                <a:gd name="T64" fmla="*/ 902 w 1543"/>
                <a:gd name="T65" fmla="*/ 100 h 1028"/>
                <a:gd name="T66" fmla="*/ 996 w 1543"/>
                <a:gd name="T67" fmla="*/ 235 h 1028"/>
                <a:gd name="T68" fmla="*/ 1084 w 1543"/>
                <a:gd name="T69" fmla="*/ 178 h 1028"/>
                <a:gd name="T70" fmla="*/ 1121 w 1543"/>
                <a:gd name="T71" fmla="*/ 220 h 1028"/>
                <a:gd name="T72" fmla="*/ 1361 w 1543"/>
                <a:gd name="T73" fmla="*/ 157 h 1028"/>
                <a:gd name="T74" fmla="*/ 1413 w 1543"/>
                <a:gd name="T75" fmla="*/ 173 h 1028"/>
                <a:gd name="T76" fmla="*/ 1484 w 1543"/>
                <a:gd name="T77" fmla="*/ 222 h 1028"/>
                <a:gd name="T78" fmla="*/ 1481 w 1543"/>
                <a:gd name="T79" fmla="*/ 261 h 1028"/>
                <a:gd name="T80" fmla="*/ 1512 w 1543"/>
                <a:gd name="T81" fmla="*/ 308 h 1028"/>
                <a:gd name="T82" fmla="*/ 1543 w 1543"/>
                <a:gd name="T83" fmla="*/ 444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43" h="1028">
                  <a:moveTo>
                    <a:pt x="1517" y="538"/>
                  </a:moveTo>
                  <a:cubicBezTo>
                    <a:pt x="1532" y="558"/>
                    <a:pt x="1532" y="558"/>
                    <a:pt x="1532" y="558"/>
                  </a:cubicBezTo>
                  <a:cubicBezTo>
                    <a:pt x="1496" y="574"/>
                    <a:pt x="1496" y="574"/>
                    <a:pt x="1496" y="574"/>
                  </a:cubicBezTo>
                  <a:cubicBezTo>
                    <a:pt x="1476" y="600"/>
                    <a:pt x="1476" y="600"/>
                    <a:pt x="1476" y="600"/>
                  </a:cubicBezTo>
                  <a:cubicBezTo>
                    <a:pt x="1486" y="647"/>
                    <a:pt x="1486" y="647"/>
                    <a:pt x="1486" y="647"/>
                  </a:cubicBezTo>
                  <a:cubicBezTo>
                    <a:pt x="1455" y="668"/>
                    <a:pt x="1455" y="668"/>
                    <a:pt x="1455" y="668"/>
                  </a:cubicBezTo>
                  <a:cubicBezTo>
                    <a:pt x="1403" y="668"/>
                    <a:pt x="1403" y="668"/>
                    <a:pt x="1403" y="668"/>
                  </a:cubicBezTo>
                  <a:cubicBezTo>
                    <a:pt x="1361" y="720"/>
                    <a:pt x="1361" y="720"/>
                    <a:pt x="1361" y="720"/>
                  </a:cubicBezTo>
                  <a:cubicBezTo>
                    <a:pt x="1366" y="783"/>
                    <a:pt x="1366" y="783"/>
                    <a:pt x="1366" y="783"/>
                  </a:cubicBezTo>
                  <a:cubicBezTo>
                    <a:pt x="1330" y="814"/>
                    <a:pt x="1330" y="814"/>
                    <a:pt x="1330" y="814"/>
                  </a:cubicBezTo>
                  <a:cubicBezTo>
                    <a:pt x="1335" y="856"/>
                    <a:pt x="1335" y="856"/>
                    <a:pt x="1335" y="856"/>
                  </a:cubicBezTo>
                  <a:cubicBezTo>
                    <a:pt x="1272" y="903"/>
                    <a:pt x="1272" y="903"/>
                    <a:pt x="1272" y="903"/>
                  </a:cubicBezTo>
                  <a:cubicBezTo>
                    <a:pt x="1272" y="903"/>
                    <a:pt x="1269" y="914"/>
                    <a:pt x="1265" y="927"/>
                  </a:cubicBezTo>
                  <a:cubicBezTo>
                    <a:pt x="1260" y="941"/>
                    <a:pt x="1254" y="957"/>
                    <a:pt x="1251" y="960"/>
                  </a:cubicBezTo>
                  <a:cubicBezTo>
                    <a:pt x="1246" y="966"/>
                    <a:pt x="1210" y="986"/>
                    <a:pt x="1210" y="986"/>
                  </a:cubicBezTo>
                  <a:cubicBezTo>
                    <a:pt x="1189" y="1010"/>
                    <a:pt x="1189" y="1010"/>
                    <a:pt x="1189" y="1010"/>
                  </a:cubicBezTo>
                  <a:cubicBezTo>
                    <a:pt x="1173" y="1028"/>
                    <a:pt x="1173" y="1028"/>
                    <a:pt x="1173" y="1028"/>
                  </a:cubicBezTo>
                  <a:cubicBezTo>
                    <a:pt x="1121" y="997"/>
                    <a:pt x="1121" y="997"/>
                    <a:pt x="1121" y="997"/>
                  </a:cubicBezTo>
                  <a:cubicBezTo>
                    <a:pt x="1116" y="972"/>
                    <a:pt x="1116" y="972"/>
                    <a:pt x="1116" y="972"/>
                  </a:cubicBezTo>
                  <a:cubicBezTo>
                    <a:pt x="1116" y="971"/>
                    <a:pt x="1116" y="971"/>
                    <a:pt x="1116" y="971"/>
                  </a:cubicBezTo>
                  <a:cubicBezTo>
                    <a:pt x="1048" y="903"/>
                    <a:pt x="1048" y="903"/>
                    <a:pt x="1048" y="903"/>
                  </a:cubicBezTo>
                  <a:cubicBezTo>
                    <a:pt x="1048" y="900"/>
                    <a:pt x="1048" y="900"/>
                    <a:pt x="1048" y="900"/>
                  </a:cubicBezTo>
                  <a:cubicBezTo>
                    <a:pt x="1053" y="872"/>
                    <a:pt x="1053" y="872"/>
                    <a:pt x="1053" y="872"/>
                  </a:cubicBezTo>
                  <a:cubicBezTo>
                    <a:pt x="1022" y="830"/>
                    <a:pt x="1022" y="830"/>
                    <a:pt x="1022" y="830"/>
                  </a:cubicBezTo>
                  <a:cubicBezTo>
                    <a:pt x="1032" y="757"/>
                    <a:pt x="1032" y="757"/>
                    <a:pt x="1032" y="757"/>
                  </a:cubicBezTo>
                  <a:cubicBezTo>
                    <a:pt x="1006" y="746"/>
                    <a:pt x="1006" y="746"/>
                    <a:pt x="1006" y="746"/>
                  </a:cubicBezTo>
                  <a:cubicBezTo>
                    <a:pt x="975" y="757"/>
                    <a:pt x="975" y="757"/>
                    <a:pt x="975" y="757"/>
                  </a:cubicBezTo>
                  <a:cubicBezTo>
                    <a:pt x="912" y="705"/>
                    <a:pt x="912" y="705"/>
                    <a:pt x="912" y="705"/>
                  </a:cubicBezTo>
                  <a:cubicBezTo>
                    <a:pt x="912" y="705"/>
                    <a:pt x="910" y="704"/>
                    <a:pt x="905" y="703"/>
                  </a:cubicBezTo>
                  <a:cubicBezTo>
                    <a:pt x="891" y="700"/>
                    <a:pt x="859" y="693"/>
                    <a:pt x="855" y="689"/>
                  </a:cubicBezTo>
                  <a:cubicBezTo>
                    <a:pt x="850" y="684"/>
                    <a:pt x="855" y="653"/>
                    <a:pt x="855" y="653"/>
                  </a:cubicBezTo>
                  <a:cubicBezTo>
                    <a:pt x="813" y="632"/>
                    <a:pt x="813" y="632"/>
                    <a:pt x="813" y="632"/>
                  </a:cubicBezTo>
                  <a:cubicBezTo>
                    <a:pt x="756" y="621"/>
                    <a:pt x="756" y="621"/>
                    <a:pt x="756" y="621"/>
                  </a:cubicBezTo>
                  <a:cubicBezTo>
                    <a:pt x="753" y="591"/>
                    <a:pt x="753" y="591"/>
                    <a:pt x="753" y="591"/>
                  </a:cubicBezTo>
                  <a:cubicBezTo>
                    <a:pt x="751" y="564"/>
                    <a:pt x="751" y="564"/>
                    <a:pt x="751" y="564"/>
                  </a:cubicBezTo>
                  <a:cubicBezTo>
                    <a:pt x="751" y="486"/>
                    <a:pt x="751" y="486"/>
                    <a:pt x="751" y="486"/>
                  </a:cubicBezTo>
                  <a:cubicBezTo>
                    <a:pt x="724" y="454"/>
                    <a:pt x="724" y="454"/>
                    <a:pt x="724" y="454"/>
                  </a:cubicBezTo>
                  <a:cubicBezTo>
                    <a:pt x="688" y="475"/>
                    <a:pt x="688" y="475"/>
                    <a:pt x="688" y="475"/>
                  </a:cubicBezTo>
                  <a:cubicBezTo>
                    <a:pt x="678" y="512"/>
                    <a:pt x="678" y="512"/>
                    <a:pt x="678" y="512"/>
                  </a:cubicBezTo>
                  <a:cubicBezTo>
                    <a:pt x="589" y="454"/>
                    <a:pt x="589" y="454"/>
                    <a:pt x="589" y="454"/>
                  </a:cubicBezTo>
                  <a:cubicBezTo>
                    <a:pt x="526" y="470"/>
                    <a:pt x="526" y="470"/>
                    <a:pt x="526" y="470"/>
                  </a:cubicBezTo>
                  <a:cubicBezTo>
                    <a:pt x="391" y="564"/>
                    <a:pt x="391" y="564"/>
                    <a:pt x="391" y="564"/>
                  </a:cubicBezTo>
                  <a:cubicBezTo>
                    <a:pt x="328" y="564"/>
                    <a:pt x="328" y="564"/>
                    <a:pt x="328" y="564"/>
                  </a:cubicBezTo>
                  <a:cubicBezTo>
                    <a:pt x="250" y="501"/>
                    <a:pt x="250" y="501"/>
                    <a:pt x="250" y="501"/>
                  </a:cubicBezTo>
                  <a:cubicBezTo>
                    <a:pt x="234" y="454"/>
                    <a:pt x="234" y="454"/>
                    <a:pt x="234" y="454"/>
                  </a:cubicBezTo>
                  <a:cubicBezTo>
                    <a:pt x="135" y="418"/>
                    <a:pt x="135" y="418"/>
                    <a:pt x="135" y="418"/>
                  </a:cubicBezTo>
                  <a:cubicBezTo>
                    <a:pt x="109" y="371"/>
                    <a:pt x="109" y="371"/>
                    <a:pt x="109" y="371"/>
                  </a:cubicBezTo>
                  <a:cubicBezTo>
                    <a:pt x="46" y="357"/>
                    <a:pt x="46" y="357"/>
                    <a:pt x="46" y="357"/>
                  </a:cubicBezTo>
                  <a:cubicBezTo>
                    <a:pt x="46" y="350"/>
                    <a:pt x="46" y="350"/>
                    <a:pt x="46" y="35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3" y="252"/>
                    <a:pt x="3" y="252"/>
                    <a:pt x="3" y="252"/>
                  </a:cubicBezTo>
                  <a:cubicBezTo>
                    <a:pt x="41" y="261"/>
                    <a:pt x="41" y="261"/>
                    <a:pt x="41" y="261"/>
                  </a:cubicBezTo>
                  <a:cubicBezTo>
                    <a:pt x="114" y="220"/>
                    <a:pt x="114" y="220"/>
                    <a:pt x="114" y="220"/>
                  </a:cubicBezTo>
                  <a:cubicBezTo>
                    <a:pt x="172" y="261"/>
                    <a:pt x="172" y="261"/>
                    <a:pt x="172" y="261"/>
                  </a:cubicBezTo>
                  <a:cubicBezTo>
                    <a:pt x="323" y="261"/>
                    <a:pt x="323" y="261"/>
                    <a:pt x="323" y="261"/>
                  </a:cubicBezTo>
                  <a:cubicBezTo>
                    <a:pt x="365" y="241"/>
                    <a:pt x="365" y="241"/>
                    <a:pt x="365" y="241"/>
                  </a:cubicBezTo>
                  <a:cubicBezTo>
                    <a:pt x="505" y="272"/>
                    <a:pt x="505" y="272"/>
                    <a:pt x="505" y="272"/>
                  </a:cubicBezTo>
                  <a:cubicBezTo>
                    <a:pt x="552" y="246"/>
                    <a:pt x="552" y="246"/>
                    <a:pt x="552" y="246"/>
                  </a:cubicBezTo>
                  <a:cubicBezTo>
                    <a:pt x="625" y="246"/>
                    <a:pt x="625" y="246"/>
                    <a:pt x="625" y="246"/>
                  </a:cubicBezTo>
                  <a:cubicBezTo>
                    <a:pt x="672" y="141"/>
                    <a:pt x="672" y="141"/>
                    <a:pt x="672" y="141"/>
                  </a:cubicBezTo>
                  <a:cubicBezTo>
                    <a:pt x="730" y="110"/>
                    <a:pt x="730" y="110"/>
                    <a:pt x="730" y="110"/>
                  </a:cubicBezTo>
                  <a:cubicBezTo>
                    <a:pt x="766" y="110"/>
                    <a:pt x="766" y="110"/>
                    <a:pt x="766" y="110"/>
                  </a:cubicBezTo>
                  <a:cubicBezTo>
                    <a:pt x="831" y="0"/>
                    <a:pt x="831" y="0"/>
                    <a:pt x="831" y="0"/>
                  </a:cubicBezTo>
                  <a:cubicBezTo>
                    <a:pt x="871" y="21"/>
                    <a:pt x="871" y="21"/>
                    <a:pt x="871" y="21"/>
                  </a:cubicBezTo>
                  <a:cubicBezTo>
                    <a:pt x="902" y="100"/>
                    <a:pt x="902" y="100"/>
                    <a:pt x="902" y="100"/>
                  </a:cubicBezTo>
                  <a:cubicBezTo>
                    <a:pt x="959" y="220"/>
                    <a:pt x="959" y="220"/>
                    <a:pt x="959" y="220"/>
                  </a:cubicBezTo>
                  <a:cubicBezTo>
                    <a:pt x="996" y="235"/>
                    <a:pt x="996" y="235"/>
                    <a:pt x="996" y="235"/>
                  </a:cubicBezTo>
                  <a:cubicBezTo>
                    <a:pt x="1064" y="209"/>
                    <a:pt x="1064" y="209"/>
                    <a:pt x="1064" y="209"/>
                  </a:cubicBezTo>
                  <a:cubicBezTo>
                    <a:pt x="1084" y="178"/>
                    <a:pt x="1084" y="178"/>
                    <a:pt x="1084" y="178"/>
                  </a:cubicBezTo>
                  <a:cubicBezTo>
                    <a:pt x="1105" y="188"/>
                    <a:pt x="1105" y="188"/>
                    <a:pt x="1105" y="188"/>
                  </a:cubicBezTo>
                  <a:cubicBezTo>
                    <a:pt x="1121" y="220"/>
                    <a:pt x="1121" y="220"/>
                    <a:pt x="1121" y="220"/>
                  </a:cubicBezTo>
                  <a:cubicBezTo>
                    <a:pt x="1293" y="220"/>
                    <a:pt x="1293" y="220"/>
                    <a:pt x="1293" y="220"/>
                  </a:cubicBezTo>
                  <a:cubicBezTo>
                    <a:pt x="1361" y="157"/>
                    <a:pt x="1361" y="157"/>
                    <a:pt x="1361" y="157"/>
                  </a:cubicBezTo>
                  <a:cubicBezTo>
                    <a:pt x="1387" y="157"/>
                    <a:pt x="1387" y="157"/>
                    <a:pt x="1387" y="157"/>
                  </a:cubicBezTo>
                  <a:cubicBezTo>
                    <a:pt x="1413" y="173"/>
                    <a:pt x="1413" y="173"/>
                    <a:pt x="1413" y="173"/>
                  </a:cubicBezTo>
                  <a:cubicBezTo>
                    <a:pt x="1455" y="168"/>
                    <a:pt x="1455" y="168"/>
                    <a:pt x="1455" y="168"/>
                  </a:cubicBezTo>
                  <a:cubicBezTo>
                    <a:pt x="1484" y="222"/>
                    <a:pt x="1484" y="222"/>
                    <a:pt x="1484" y="222"/>
                  </a:cubicBezTo>
                  <a:cubicBezTo>
                    <a:pt x="1481" y="225"/>
                    <a:pt x="1481" y="225"/>
                    <a:pt x="1481" y="225"/>
                  </a:cubicBezTo>
                  <a:cubicBezTo>
                    <a:pt x="1481" y="261"/>
                    <a:pt x="1481" y="261"/>
                    <a:pt x="1481" y="261"/>
                  </a:cubicBezTo>
                  <a:cubicBezTo>
                    <a:pt x="1528" y="272"/>
                    <a:pt x="1528" y="272"/>
                    <a:pt x="1528" y="272"/>
                  </a:cubicBezTo>
                  <a:cubicBezTo>
                    <a:pt x="1512" y="308"/>
                    <a:pt x="1512" y="308"/>
                    <a:pt x="1512" y="308"/>
                  </a:cubicBezTo>
                  <a:cubicBezTo>
                    <a:pt x="1532" y="396"/>
                    <a:pt x="1532" y="396"/>
                    <a:pt x="1532" y="396"/>
                  </a:cubicBezTo>
                  <a:cubicBezTo>
                    <a:pt x="1543" y="444"/>
                    <a:pt x="1543" y="444"/>
                    <a:pt x="1543" y="444"/>
                  </a:cubicBezTo>
                  <a:lnTo>
                    <a:pt x="1517" y="53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4" name="นครปฐม">
              <a:extLst>
                <a:ext uri="{FF2B5EF4-FFF2-40B4-BE49-F238E27FC236}">
                  <a16:creationId xmlns:a16="http://schemas.microsoft.com/office/drawing/2014/main" id="{EA8DF033-D8CB-4060-896B-D53583D13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417" y="3363582"/>
              <a:ext cx="179228" cy="199346"/>
            </a:xfrm>
            <a:custGeom>
              <a:avLst/>
              <a:gdLst>
                <a:gd name="T0" fmla="*/ 434 w 439"/>
                <a:gd name="T1" fmla="*/ 429 h 487"/>
                <a:gd name="T2" fmla="*/ 381 w 439"/>
                <a:gd name="T3" fmla="*/ 440 h 487"/>
                <a:gd name="T4" fmla="*/ 396 w 439"/>
                <a:gd name="T5" fmla="*/ 461 h 487"/>
                <a:gd name="T6" fmla="*/ 355 w 439"/>
                <a:gd name="T7" fmla="*/ 471 h 487"/>
                <a:gd name="T8" fmla="*/ 328 w 439"/>
                <a:gd name="T9" fmla="*/ 471 h 487"/>
                <a:gd name="T10" fmla="*/ 328 w 439"/>
                <a:gd name="T11" fmla="*/ 451 h 487"/>
                <a:gd name="T12" fmla="*/ 263 w 439"/>
                <a:gd name="T13" fmla="*/ 464 h 487"/>
                <a:gd name="T14" fmla="*/ 250 w 439"/>
                <a:gd name="T15" fmla="*/ 466 h 487"/>
                <a:gd name="T16" fmla="*/ 250 w 439"/>
                <a:gd name="T17" fmla="*/ 487 h 487"/>
                <a:gd name="T18" fmla="*/ 208 w 439"/>
                <a:gd name="T19" fmla="*/ 487 h 487"/>
                <a:gd name="T20" fmla="*/ 198 w 439"/>
                <a:gd name="T21" fmla="*/ 451 h 487"/>
                <a:gd name="T22" fmla="*/ 162 w 439"/>
                <a:gd name="T23" fmla="*/ 445 h 487"/>
                <a:gd name="T24" fmla="*/ 167 w 439"/>
                <a:gd name="T25" fmla="*/ 398 h 487"/>
                <a:gd name="T26" fmla="*/ 136 w 439"/>
                <a:gd name="T27" fmla="*/ 398 h 487"/>
                <a:gd name="T28" fmla="*/ 120 w 439"/>
                <a:gd name="T29" fmla="*/ 414 h 487"/>
                <a:gd name="T30" fmla="*/ 83 w 439"/>
                <a:gd name="T31" fmla="*/ 398 h 487"/>
                <a:gd name="T32" fmla="*/ 109 w 439"/>
                <a:gd name="T33" fmla="*/ 352 h 487"/>
                <a:gd name="T34" fmla="*/ 109 w 439"/>
                <a:gd name="T35" fmla="*/ 315 h 487"/>
                <a:gd name="T36" fmla="*/ 62 w 439"/>
                <a:gd name="T37" fmla="*/ 305 h 487"/>
                <a:gd name="T38" fmla="*/ 57 w 439"/>
                <a:gd name="T39" fmla="*/ 247 h 487"/>
                <a:gd name="T40" fmla="*/ 83 w 439"/>
                <a:gd name="T41" fmla="*/ 226 h 487"/>
                <a:gd name="T42" fmla="*/ 68 w 439"/>
                <a:gd name="T43" fmla="*/ 216 h 487"/>
                <a:gd name="T44" fmla="*/ 40 w 439"/>
                <a:gd name="T45" fmla="*/ 218 h 487"/>
                <a:gd name="T46" fmla="*/ 42 w 439"/>
                <a:gd name="T47" fmla="*/ 216 h 487"/>
                <a:gd name="T48" fmla="*/ 14 w 439"/>
                <a:gd name="T49" fmla="*/ 178 h 487"/>
                <a:gd name="T50" fmla="*/ 0 w 439"/>
                <a:gd name="T51" fmla="*/ 159 h 487"/>
                <a:gd name="T52" fmla="*/ 16 w 439"/>
                <a:gd name="T53" fmla="*/ 127 h 487"/>
                <a:gd name="T54" fmla="*/ 1 w 439"/>
                <a:gd name="T55" fmla="*/ 116 h 487"/>
                <a:gd name="T56" fmla="*/ 68 w 439"/>
                <a:gd name="T57" fmla="*/ 54 h 487"/>
                <a:gd name="T58" fmla="*/ 167 w 439"/>
                <a:gd name="T59" fmla="*/ 28 h 487"/>
                <a:gd name="T60" fmla="*/ 266 w 439"/>
                <a:gd name="T61" fmla="*/ 39 h 487"/>
                <a:gd name="T62" fmla="*/ 328 w 439"/>
                <a:gd name="T63" fmla="*/ 0 h 487"/>
                <a:gd name="T64" fmla="*/ 386 w 439"/>
                <a:gd name="T65" fmla="*/ 7 h 487"/>
                <a:gd name="T66" fmla="*/ 386 w 439"/>
                <a:gd name="T67" fmla="*/ 54 h 487"/>
                <a:gd name="T68" fmla="*/ 375 w 439"/>
                <a:gd name="T69" fmla="*/ 174 h 487"/>
                <a:gd name="T70" fmla="*/ 402 w 439"/>
                <a:gd name="T71" fmla="*/ 190 h 487"/>
                <a:gd name="T72" fmla="*/ 375 w 439"/>
                <a:gd name="T73" fmla="*/ 237 h 487"/>
                <a:gd name="T74" fmla="*/ 433 w 439"/>
                <a:gd name="T75" fmla="*/ 341 h 487"/>
                <a:gd name="T76" fmla="*/ 439 w 439"/>
                <a:gd name="T77" fmla="*/ 343 h 487"/>
                <a:gd name="T78" fmla="*/ 428 w 439"/>
                <a:gd name="T79" fmla="*/ 419 h 487"/>
                <a:gd name="T80" fmla="*/ 434 w 439"/>
                <a:gd name="T81" fmla="*/ 42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9" h="487">
                  <a:moveTo>
                    <a:pt x="434" y="429"/>
                  </a:moveTo>
                  <a:cubicBezTo>
                    <a:pt x="381" y="440"/>
                    <a:pt x="381" y="440"/>
                    <a:pt x="381" y="440"/>
                  </a:cubicBezTo>
                  <a:cubicBezTo>
                    <a:pt x="396" y="461"/>
                    <a:pt x="396" y="461"/>
                    <a:pt x="396" y="461"/>
                  </a:cubicBezTo>
                  <a:cubicBezTo>
                    <a:pt x="355" y="471"/>
                    <a:pt x="355" y="471"/>
                    <a:pt x="355" y="471"/>
                  </a:cubicBezTo>
                  <a:cubicBezTo>
                    <a:pt x="328" y="471"/>
                    <a:pt x="328" y="471"/>
                    <a:pt x="328" y="471"/>
                  </a:cubicBezTo>
                  <a:cubicBezTo>
                    <a:pt x="328" y="451"/>
                    <a:pt x="328" y="451"/>
                    <a:pt x="328" y="451"/>
                  </a:cubicBezTo>
                  <a:cubicBezTo>
                    <a:pt x="263" y="464"/>
                    <a:pt x="263" y="464"/>
                    <a:pt x="263" y="464"/>
                  </a:cubicBezTo>
                  <a:cubicBezTo>
                    <a:pt x="250" y="466"/>
                    <a:pt x="250" y="466"/>
                    <a:pt x="250" y="466"/>
                  </a:cubicBezTo>
                  <a:cubicBezTo>
                    <a:pt x="250" y="487"/>
                    <a:pt x="250" y="487"/>
                    <a:pt x="250" y="487"/>
                  </a:cubicBezTo>
                  <a:cubicBezTo>
                    <a:pt x="208" y="487"/>
                    <a:pt x="208" y="487"/>
                    <a:pt x="208" y="487"/>
                  </a:cubicBezTo>
                  <a:cubicBezTo>
                    <a:pt x="198" y="451"/>
                    <a:pt x="198" y="451"/>
                    <a:pt x="198" y="451"/>
                  </a:cubicBezTo>
                  <a:cubicBezTo>
                    <a:pt x="162" y="445"/>
                    <a:pt x="162" y="445"/>
                    <a:pt x="162" y="445"/>
                  </a:cubicBezTo>
                  <a:cubicBezTo>
                    <a:pt x="167" y="398"/>
                    <a:pt x="167" y="398"/>
                    <a:pt x="167" y="398"/>
                  </a:cubicBezTo>
                  <a:cubicBezTo>
                    <a:pt x="136" y="398"/>
                    <a:pt x="136" y="398"/>
                    <a:pt x="136" y="398"/>
                  </a:cubicBezTo>
                  <a:cubicBezTo>
                    <a:pt x="136" y="398"/>
                    <a:pt x="130" y="414"/>
                    <a:pt x="120" y="414"/>
                  </a:cubicBezTo>
                  <a:cubicBezTo>
                    <a:pt x="109" y="414"/>
                    <a:pt x="83" y="398"/>
                    <a:pt x="83" y="398"/>
                  </a:cubicBezTo>
                  <a:cubicBezTo>
                    <a:pt x="109" y="352"/>
                    <a:pt x="109" y="352"/>
                    <a:pt x="109" y="352"/>
                  </a:cubicBezTo>
                  <a:cubicBezTo>
                    <a:pt x="109" y="315"/>
                    <a:pt x="109" y="315"/>
                    <a:pt x="109" y="315"/>
                  </a:cubicBezTo>
                  <a:cubicBezTo>
                    <a:pt x="62" y="305"/>
                    <a:pt x="62" y="305"/>
                    <a:pt x="62" y="305"/>
                  </a:cubicBezTo>
                  <a:cubicBezTo>
                    <a:pt x="57" y="247"/>
                    <a:pt x="57" y="247"/>
                    <a:pt x="57" y="247"/>
                  </a:cubicBezTo>
                  <a:cubicBezTo>
                    <a:pt x="83" y="226"/>
                    <a:pt x="83" y="226"/>
                    <a:pt x="83" y="226"/>
                  </a:cubicBezTo>
                  <a:cubicBezTo>
                    <a:pt x="68" y="216"/>
                    <a:pt x="68" y="216"/>
                    <a:pt x="68" y="216"/>
                  </a:cubicBezTo>
                  <a:cubicBezTo>
                    <a:pt x="40" y="218"/>
                    <a:pt x="40" y="218"/>
                    <a:pt x="40" y="218"/>
                  </a:cubicBezTo>
                  <a:cubicBezTo>
                    <a:pt x="42" y="216"/>
                    <a:pt x="42" y="216"/>
                    <a:pt x="42" y="216"/>
                  </a:cubicBezTo>
                  <a:cubicBezTo>
                    <a:pt x="14" y="178"/>
                    <a:pt x="14" y="178"/>
                    <a:pt x="14" y="178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167" y="28"/>
                    <a:pt x="167" y="28"/>
                    <a:pt x="167" y="28"/>
                  </a:cubicBezTo>
                  <a:cubicBezTo>
                    <a:pt x="266" y="39"/>
                    <a:pt x="266" y="39"/>
                    <a:pt x="266" y="39"/>
                  </a:cubicBezTo>
                  <a:cubicBezTo>
                    <a:pt x="328" y="0"/>
                    <a:pt x="328" y="0"/>
                    <a:pt x="328" y="0"/>
                  </a:cubicBezTo>
                  <a:cubicBezTo>
                    <a:pt x="386" y="7"/>
                    <a:pt x="386" y="7"/>
                    <a:pt x="386" y="7"/>
                  </a:cubicBezTo>
                  <a:cubicBezTo>
                    <a:pt x="386" y="54"/>
                    <a:pt x="386" y="54"/>
                    <a:pt x="386" y="54"/>
                  </a:cubicBezTo>
                  <a:cubicBezTo>
                    <a:pt x="375" y="174"/>
                    <a:pt x="375" y="174"/>
                    <a:pt x="375" y="174"/>
                  </a:cubicBezTo>
                  <a:cubicBezTo>
                    <a:pt x="402" y="190"/>
                    <a:pt x="402" y="190"/>
                    <a:pt x="402" y="190"/>
                  </a:cubicBezTo>
                  <a:cubicBezTo>
                    <a:pt x="375" y="237"/>
                    <a:pt x="375" y="237"/>
                    <a:pt x="375" y="237"/>
                  </a:cubicBezTo>
                  <a:cubicBezTo>
                    <a:pt x="375" y="237"/>
                    <a:pt x="428" y="336"/>
                    <a:pt x="433" y="341"/>
                  </a:cubicBezTo>
                  <a:cubicBezTo>
                    <a:pt x="433" y="342"/>
                    <a:pt x="436" y="342"/>
                    <a:pt x="439" y="343"/>
                  </a:cubicBezTo>
                  <a:cubicBezTo>
                    <a:pt x="428" y="419"/>
                    <a:pt x="428" y="419"/>
                    <a:pt x="428" y="419"/>
                  </a:cubicBezTo>
                  <a:lnTo>
                    <a:pt x="434" y="42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5" name="นครนายก">
              <a:extLst>
                <a:ext uri="{FF2B5EF4-FFF2-40B4-BE49-F238E27FC236}">
                  <a16:creationId xmlns:a16="http://schemas.microsoft.com/office/drawing/2014/main" id="{470D9429-EB6E-436E-A648-679AC4D17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134" y="3244707"/>
              <a:ext cx="210319" cy="203003"/>
            </a:xfrm>
            <a:custGeom>
              <a:avLst/>
              <a:gdLst>
                <a:gd name="T0" fmla="*/ 115 w 115"/>
                <a:gd name="T1" fmla="*/ 33 h 111"/>
                <a:gd name="T2" fmla="*/ 115 w 115"/>
                <a:gd name="T3" fmla="*/ 47 h 111"/>
                <a:gd name="T4" fmla="*/ 106 w 115"/>
                <a:gd name="T5" fmla="*/ 49 h 111"/>
                <a:gd name="T6" fmla="*/ 93 w 115"/>
                <a:gd name="T7" fmla="*/ 48 h 111"/>
                <a:gd name="T8" fmla="*/ 92 w 115"/>
                <a:gd name="T9" fmla="*/ 54 h 111"/>
                <a:gd name="T10" fmla="*/ 97 w 115"/>
                <a:gd name="T11" fmla="*/ 56 h 111"/>
                <a:gd name="T12" fmla="*/ 97 w 115"/>
                <a:gd name="T13" fmla="*/ 61 h 111"/>
                <a:gd name="T14" fmla="*/ 83 w 115"/>
                <a:gd name="T15" fmla="*/ 63 h 111"/>
                <a:gd name="T16" fmla="*/ 75 w 115"/>
                <a:gd name="T17" fmla="*/ 75 h 111"/>
                <a:gd name="T18" fmla="*/ 81 w 115"/>
                <a:gd name="T19" fmla="*/ 90 h 111"/>
                <a:gd name="T20" fmla="*/ 58 w 115"/>
                <a:gd name="T21" fmla="*/ 92 h 111"/>
                <a:gd name="T22" fmla="*/ 54 w 115"/>
                <a:gd name="T23" fmla="*/ 100 h 111"/>
                <a:gd name="T24" fmla="*/ 44 w 115"/>
                <a:gd name="T25" fmla="*/ 103 h 111"/>
                <a:gd name="T26" fmla="*/ 42 w 115"/>
                <a:gd name="T27" fmla="*/ 109 h 111"/>
                <a:gd name="T28" fmla="*/ 13 w 115"/>
                <a:gd name="T29" fmla="*/ 107 h 111"/>
                <a:gd name="T30" fmla="*/ 12 w 115"/>
                <a:gd name="T31" fmla="*/ 108 h 111"/>
                <a:gd name="T32" fmla="*/ 12 w 115"/>
                <a:gd name="T33" fmla="*/ 108 h 111"/>
                <a:gd name="T34" fmla="*/ 0 w 115"/>
                <a:gd name="T35" fmla="*/ 111 h 111"/>
                <a:gd name="T36" fmla="*/ 0 w 115"/>
                <a:gd name="T37" fmla="*/ 58 h 111"/>
                <a:gd name="T38" fmla="*/ 8 w 115"/>
                <a:gd name="T39" fmla="*/ 52 h 111"/>
                <a:gd name="T40" fmla="*/ 8 w 115"/>
                <a:gd name="T41" fmla="*/ 42 h 111"/>
                <a:gd name="T42" fmla="*/ 10 w 115"/>
                <a:gd name="T43" fmla="*/ 42 h 111"/>
                <a:gd name="T44" fmla="*/ 17 w 115"/>
                <a:gd name="T45" fmla="*/ 43 h 111"/>
                <a:gd name="T46" fmla="*/ 29 w 115"/>
                <a:gd name="T47" fmla="*/ 33 h 111"/>
                <a:gd name="T48" fmla="*/ 28 w 115"/>
                <a:gd name="T49" fmla="*/ 19 h 111"/>
                <a:gd name="T50" fmla="*/ 46 w 115"/>
                <a:gd name="T51" fmla="*/ 28 h 111"/>
                <a:gd name="T52" fmla="*/ 51 w 115"/>
                <a:gd name="T53" fmla="*/ 33 h 111"/>
                <a:gd name="T54" fmla="*/ 58 w 115"/>
                <a:gd name="T55" fmla="*/ 28 h 111"/>
                <a:gd name="T56" fmla="*/ 56 w 115"/>
                <a:gd name="T57" fmla="*/ 21 h 111"/>
                <a:gd name="T58" fmla="*/ 57 w 115"/>
                <a:gd name="T59" fmla="*/ 15 h 111"/>
                <a:gd name="T60" fmla="*/ 62 w 115"/>
                <a:gd name="T61" fmla="*/ 14 h 111"/>
                <a:gd name="T62" fmla="*/ 64 w 115"/>
                <a:gd name="T63" fmla="*/ 5 h 111"/>
                <a:gd name="T64" fmla="*/ 74 w 115"/>
                <a:gd name="T65" fmla="*/ 0 h 111"/>
                <a:gd name="T66" fmla="*/ 92 w 115"/>
                <a:gd name="T67" fmla="*/ 15 h 111"/>
                <a:gd name="T68" fmla="*/ 93 w 115"/>
                <a:gd name="T69" fmla="*/ 17 h 111"/>
                <a:gd name="T70" fmla="*/ 103 w 115"/>
                <a:gd name="T71" fmla="*/ 23 h 111"/>
                <a:gd name="T72" fmla="*/ 115 w 115"/>
                <a:gd name="T73" fmla="*/ 3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5" h="111">
                  <a:moveTo>
                    <a:pt x="115" y="33"/>
                  </a:moveTo>
                  <a:lnTo>
                    <a:pt x="115" y="47"/>
                  </a:lnTo>
                  <a:lnTo>
                    <a:pt x="106" y="49"/>
                  </a:lnTo>
                  <a:lnTo>
                    <a:pt x="93" y="48"/>
                  </a:lnTo>
                  <a:lnTo>
                    <a:pt x="92" y="54"/>
                  </a:lnTo>
                  <a:lnTo>
                    <a:pt x="97" y="56"/>
                  </a:lnTo>
                  <a:lnTo>
                    <a:pt x="97" y="61"/>
                  </a:lnTo>
                  <a:lnTo>
                    <a:pt x="83" y="63"/>
                  </a:lnTo>
                  <a:lnTo>
                    <a:pt x="75" y="75"/>
                  </a:lnTo>
                  <a:lnTo>
                    <a:pt x="81" y="90"/>
                  </a:lnTo>
                  <a:lnTo>
                    <a:pt x="58" y="92"/>
                  </a:lnTo>
                  <a:lnTo>
                    <a:pt x="54" y="100"/>
                  </a:lnTo>
                  <a:lnTo>
                    <a:pt x="44" y="103"/>
                  </a:lnTo>
                  <a:lnTo>
                    <a:pt x="42" y="109"/>
                  </a:lnTo>
                  <a:lnTo>
                    <a:pt x="13" y="107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0" y="111"/>
                  </a:lnTo>
                  <a:lnTo>
                    <a:pt x="0" y="58"/>
                  </a:lnTo>
                  <a:lnTo>
                    <a:pt x="8" y="52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17" y="43"/>
                  </a:lnTo>
                  <a:lnTo>
                    <a:pt x="29" y="33"/>
                  </a:lnTo>
                  <a:lnTo>
                    <a:pt x="28" y="19"/>
                  </a:lnTo>
                  <a:lnTo>
                    <a:pt x="46" y="28"/>
                  </a:lnTo>
                  <a:lnTo>
                    <a:pt x="51" y="33"/>
                  </a:lnTo>
                  <a:lnTo>
                    <a:pt x="58" y="28"/>
                  </a:lnTo>
                  <a:lnTo>
                    <a:pt x="56" y="21"/>
                  </a:lnTo>
                  <a:lnTo>
                    <a:pt x="57" y="15"/>
                  </a:lnTo>
                  <a:lnTo>
                    <a:pt x="62" y="14"/>
                  </a:lnTo>
                  <a:lnTo>
                    <a:pt x="64" y="5"/>
                  </a:lnTo>
                  <a:lnTo>
                    <a:pt x="74" y="0"/>
                  </a:lnTo>
                  <a:lnTo>
                    <a:pt x="92" y="15"/>
                  </a:lnTo>
                  <a:lnTo>
                    <a:pt x="93" y="17"/>
                  </a:lnTo>
                  <a:lnTo>
                    <a:pt x="103" y="23"/>
                  </a:lnTo>
                  <a:lnTo>
                    <a:pt x="115" y="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6" name="ชัยนาท">
              <a:extLst>
                <a:ext uri="{FF2B5EF4-FFF2-40B4-BE49-F238E27FC236}">
                  <a16:creationId xmlns:a16="http://schemas.microsoft.com/office/drawing/2014/main" id="{509484EA-E438-4076-907B-24890DA5E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6354" y="2906368"/>
              <a:ext cx="226778" cy="190201"/>
            </a:xfrm>
            <a:custGeom>
              <a:avLst/>
              <a:gdLst>
                <a:gd name="T0" fmla="*/ 553 w 553"/>
                <a:gd name="T1" fmla="*/ 269 h 466"/>
                <a:gd name="T2" fmla="*/ 516 w 553"/>
                <a:gd name="T3" fmla="*/ 294 h 466"/>
                <a:gd name="T4" fmla="*/ 506 w 553"/>
                <a:gd name="T5" fmla="*/ 325 h 466"/>
                <a:gd name="T6" fmla="*/ 469 w 553"/>
                <a:gd name="T7" fmla="*/ 325 h 466"/>
                <a:gd name="T8" fmla="*/ 448 w 553"/>
                <a:gd name="T9" fmla="*/ 346 h 466"/>
                <a:gd name="T10" fmla="*/ 474 w 553"/>
                <a:gd name="T11" fmla="*/ 362 h 466"/>
                <a:gd name="T12" fmla="*/ 474 w 553"/>
                <a:gd name="T13" fmla="*/ 419 h 466"/>
                <a:gd name="T14" fmla="*/ 417 w 553"/>
                <a:gd name="T15" fmla="*/ 419 h 466"/>
                <a:gd name="T16" fmla="*/ 396 w 553"/>
                <a:gd name="T17" fmla="*/ 434 h 466"/>
                <a:gd name="T18" fmla="*/ 365 w 553"/>
                <a:gd name="T19" fmla="*/ 455 h 466"/>
                <a:gd name="T20" fmla="*/ 363 w 553"/>
                <a:gd name="T21" fmla="*/ 454 h 466"/>
                <a:gd name="T22" fmla="*/ 328 w 553"/>
                <a:gd name="T23" fmla="*/ 429 h 466"/>
                <a:gd name="T24" fmla="*/ 276 w 553"/>
                <a:gd name="T25" fmla="*/ 414 h 466"/>
                <a:gd name="T26" fmla="*/ 261 w 553"/>
                <a:gd name="T27" fmla="*/ 455 h 466"/>
                <a:gd name="T28" fmla="*/ 172 w 553"/>
                <a:gd name="T29" fmla="*/ 466 h 466"/>
                <a:gd name="T30" fmla="*/ 62 w 553"/>
                <a:gd name="T31" fmla="*/ 440 h 466"/>
                <a:gd name="T32" fmla="*/ 5 w 553"/>
                <a:gd name="T33" fmla="*/ 406 h 466"/>
                <a:gd name="T34" fmla="*/ 5 w 553"/>
                <a:gd name="T35" fmla="*/ 367 h 466"/>
                <a:gd name="T36" fmla="*/ 57 w 553"/>
                <a:gd name="T37" fmla="*/ 304 h 466"/>
                <a:gd name="T38" fmla="*/ 57 w 553"/>
                <a:gd name="T39" fmla="*/ 242 h 466"/>
                <a:gd name="T40" fmla="*/ 0 w 553"/>
                <a:gd name="T41" fmla="*/ 174 h 466"/>
                <a:gd name="T42" fmla="*/ 10 w 553"/>
                <a:gd name="T43" fmla="*/ 111 h 466"/>
                <a:gd name="T44" fmla="*/ 57 w 553"/>
                <a:gd name="T45" fmla="*/ 75 h 466"/>
                <a:gd name="T46" fmla="*/ 115 w 553"/>
                <a:gd name="T47" fmla="*/ 85 h 466"/>
                <a:gd name="T48" fmla="*/ 141 w 553"/>
                <a:gd name="T49" fmla="*/ 111 h 466"/>
                <a:gd name="T50" fmla="*/ 177 w 553"/>
                <a:gd name="T51" fmla="*/ 101 h 466"/>
                <a:gd name="T52" fmla="*/ 261 w 553"/>
                <a:gd name="T53" fmla="*/ 106 h 466"/>
                <a:gd name="T54" fmla="*/ 287 w 553"/>
                <a:gd name="T55" fmla="*/ 122 h 466"/>
                <a:gd name="T56" fmla="*/ 334 w 553"/>
                <a:gd name="T57" fmla="*/ 75 h 466"/>
                <a:gd name="T58" fmla="*/ 318 w 553"/>
                <a:gd name="T59" fmla="*/ 33 h 466"/>
                <a:gd name="T60" fmla="*/ 342 w 553"/>
                <a:gd name="T61" fmla="*/ 0 h 466"/>
                <a:gd name="T62" fmla="*/ 349 w 553"/>
                <a:gd name="T63" fmla="*/ 2 h 466"/>
                <a:gd name="T64" fmla="*/ 412 w 553"/>
                <a:gd name="T65" fmla="*/ 54 h 466"/>
                <a:gd name="T66" fmla="*/ 443 w 553"/>
                <a:gd name="T67" fmla="*/ 43 h 466"/>
                <a:gd name="T68" fmla="*/ 469 w 553"/>
                <a:gd name="T69" fmla="*/ 54 h 466"/>
                <a:gd name="T70" fmla="*/ 459 w 553"/>
                <a:gd name="T71" fmla="*/ 127 h 466"/>
                <a:gd name="T72" fmla="*/ 490 w 553"/>
                <a:gd name="T73" fmla="*/ 169 h 466"/>
                <a:gd name="T74" fmla="*/ 485 w 553"/>
                <a:gd name="T75" fmla="*/ 197 h 466"/>
                <a:gd name="T76" fmla="*/ 485 w 553"/>
                <a:gd name="T77" fmla="*/ 200 h 466"/>
                <a:gd name="T78" fmla="*/ 553 w 553"/>
                <a:gd name="T79" fmla="*/ 268 h 466"/>
                <a:gd name="T80" fmla="*/ 553 w 553"/>
                <a:gd name="T81" fmla="*/ 269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53" h="466">
                  <a:moveTo>
                    <a:pt x="553" y="269"/>
                  </a:moveTo>
                  <a:cubicBezTo>
                    <a:pt x="516" y="294"/>
                    <a:pt x="516" y="294"/>
                    <a:pt x="516" y="294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469" y="325"/>
                    <a:pt x="469" y="325"/>
                    <a:pt x="469" y="325"/>
                  </a:cubicBezTo>
                  <a:cubicBezTo>
                    <a:pt x="448" y="346"/>
                    <a:pt x="448" y="346"/>
                    <a:pt x="448" y="346"/>
                  </a:cubicBezTo>
                  <a:cubicBezTo>
                    <a:pt x="474" y="362"/>
                    <a:pt x="474" y="362"/>
                    <a:pt x="474" y="362"/>
                  </a:cubicBezTo>
                  <a:cubicBezTo>
                    <a:pt x="474" y="419"/>
                    <a:pt x="474" y="419"/>
                    <a:pt x="474" y="419"/>
                  </a:cubicBezTo>
                  <a:cubicBezTo>
                    <a:pt x="417" y="419"/>
                    <a:pt x="417" y="419"/>
                    <a:pt x="417" y="419"/>
                  </a:cubicBezTo>
                  <a:cubicBezTo>
                    <a:pt x="396" y="434"/>
                    <a:pt x="396" y="434"/>
                    <a:pt x="396" y="434"/>
                  </a:cubicBezTo>
                  <a:cubicBezTo>
                    <a:pt x="365" y="455"/>
                    <a:pt x="365" y="455"/>
                    <a:pt x="365" y="455"/>
                  </a:cubicBezTo>
                  <a:cubicBezTo>
                    <a:pt x="363" y="454"/>
                    <a:pt x="363" y="454"/>
                    <a:pt x="363" y="454"/>
                  </a:cubicBezTo>
                  <a:cubicBezTo>
                    <a:pt x="328" y="429"/>
                    <a:pt x="328" y="429"/>
                    <a:pt x="328" y="429"/>
                  </a:cubicBezTo>
                  <a:cubicBezTo>
                    <a:pt x="276" y="414"/>
                    <a:pt x="276" y="414"/>
                    <a:pt x="276" y="414"/>
                  </a:cubicBezTo>
                  <a:cubicBezTo>
                    <a:pt x="261" y="455"/>
                    <a:pt x="261" y="455"/>
                    <a:pt x="261" y="455"/>
                  </a:cubicBezTo>
                  <a:cubicBezTo>
                    <a:pt x="172" y="466"/>
                    <a:pt x="172" y="466"/>
                    <a:pt x="172" y="466"/>
                  </a:cubicBezTo>
                  <a:cubicBezTo>
                    <a:pt x="62" y="440"/>
                    <a:pt x="62" y="440"/>
                    <a:pt x="62" y="440"/>
                  </a:cubicBezTo>
                  <a:cubicBezTo>
                    <a:pt x="5" y="406"/>
                    <a:pt x="5" y="406"/>
                    <a:pt x="5" y="406"/>
                  </a:cubicBezTo>
                  <a:cubicBezTo>
                    <a:pt x="5" y="367"/>
                    <a:pt x="5" y="367"/>
                    <a:pt x="5" y="367"/>
                  </a:cubicBezTo>
                  <a:cubicBezTo>
                    <a:pt x="57" y="304"/>
                    <a:pt x="57" y="304"/>
                    <a:pt x="57" y="304"/>
                  </a:cubicBezTo>
                  <a:cubicBezTo>
                    <a:pt x="57" y="242"/>
                    <a:pt x="57" y="242"/>
                    <a:pt x="57" y="242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115" y="85"/>
                    <a:pt x="115" y="85"/>
                    <a:pt x="115" y="85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77" y="101"/>
                    <a:pt x="177" y="101"/>
                    <a:pt x="177" y="101"/>
                  </a:cubicBezTo>
                  <a:cubicBezTo>
                    <a:pt x="261" y="106"/>
                    <a:pt x="261" y="106"/>
                    <a:pt x="261" y="106"/>
                  </a:cubicBezTo>
                  <a:cubicBezTo>
                    <a:pt x="287" y="122"/>
                    <a:pt x="287" y="122"/>
                    <a:pt x="287" y="122"/>
                  </a:cubicBezTo>
                  <a:cubicBezTo>
                    <a:pt x="334" y="75"/>
                    <a:pt x="334" y="75"/>
                    <a:pt x="334" y="75"/>
                  </a:cubicBezTo>
                  <a:cubicBezTo>
                    <a:pt x="318" y="33"/>
                    <a:pt x="318" y="33"/>
                    <a:pt x="318" y="33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7" y="1"/>
                    <a:pt x="349" y="2"/>
                    <a:pt x="349" y="2"/>
                  </a:cubicBezTo>
                  <a:cubicBezTo>
                    <a:pt x="412" y="54"/>
                    <a:pt x="412" y="54"/>
                    <a:pt x="412" y="54"/>
                  </a:cubicBezTo>
                  <a:cubicBezTo>
                    <a:pt x="443" y="43"/>
                    <a:pt x="443" y="43"/>
                    <a:pt x="443" y="43"/>
                  </a:cubicBezTo>
                  <a:cubicBezTo>
                    <a:pt x="469" y="54"/>
                    <a:pt x="469" y="54"/>
                    <a:pt x="469" y="54"/>
                  </a:cubicBezTo>
                  <a:cubicBezTo>
                    <a:pt x="459" y="127"/>
                    <a:pt x="459" y="127"/>
                    <a:pt x="459" y="127"/>
                  </a:cubicBezTo>
                  <a:cubicBezTo>
                    <a:pt x="490" y="169"/>
                    <a:pt x="490" y="169"/>
                    <a:pt x="490" y="169"/>
                  </a:cubicBezTo>
                  <a:cubicBezTo>
                    <a:pt x="485" y="197"/>
                    <a:pt x="485" y="197"/>
                    <a:pt x="485" y="197"/>
                  </a:cubicBezTo>
                  <a:cubicBezTo>
                    <a:pt x="485" y="200"/>
                    <a:pt x="485" y="200"/>
                    <a:pt x="485" y="200"/>
                  </a:cubicBezTo>
                  <a:cubicBezTo>
                    <a:pt x="553" y="268"/>
                    <a:pt x="553" y="268"/>
                    <a:pt x="553" y="268"/>
                  </a:cubicBezTo>
                  <a:lnTo>
                    <a:pt x="553" y="26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7" name="กำแพงเพชร">
              <a:extLst>
                <a:ext uri="{FF2B5EF4-FFF2-40B4-BE49-F238E27FC236}">
                  <a16:creationId xmlns:a16="http://schemas.microsoft.com/office/drawing/2014/main" id="{2F7C1503-FF2F-45E7-A566-FD4B3DCB3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999" y="2341253"/>
              <a:ext cx="376744" cy="387717"/>
            </a:xfrm>
            <a:custGeom>
              <a:avLst/>
              <a:gdLst>
                <a:gd name="T0" fmla="*/ 914 w 923"/>
                <a:gd name="T1" fmla="*/ 642 h 950"/>
                <a:gd name="T2" fmla="*/ 923 w 923"/>
                <a:gd name="T3" fmla="*/ 663 h 950"/>
                <a:gd name="T4" fmla="*/ 915 w 923"/>
                <a:gd name="T5" fmla="*/ 678 h 950"/>
                <a:gd name="T6" fmla="*/ 850 w 923"/>
                <a:gd name="T7" fmla="*/ 788 h 950"/>
                <a:gd name="T8" fmla="*/ 814 w 923"/>
                <a:gd name="T9" fmla="*/ 788 h 950"/>
                <a:gd name="T10" fmla="*/ 756 w 923"/>
                <a:gd name="T11" fmla="*/ 819 h 950"/>
                <a:gd name="T12" fmla="*/ 709 w 923"/>
                <a:gd name="T13" fmla="*/ 924 h 950"/>
                <a:gd name="T14" fmla="*/ 636 w 923"/>
                <a:gd name="T15" fmla="*/ 924 h 950"/>
                <a:gd name="T16" fmla="*/ 589 w 923"/>
                <a:gd name="T17" fmla="*/ 950 h 950"/>
                <a:gd name="T18" fmla="*/ 449 w 923"/>
                <a:gd name="T19" fmla="*/ 919 h 950"/>
                <a:gd name="T20" fmla="*/ 407 w 923"/>
                <a:gd name="T21" fmla="*/ 939 h 950"/>
                <a:gd name="T22" fmla="*/ 256 w 923"/>
                <a:gd name="T23" fmla="*/ 939 h 950"/>
                <a:gd name="T24" fmla="*/ 198 w 923"/>
                <a:gd name="T25" fmla="*/ 898 h 950"/>
                <a:gd name="T26" fmla="*/ 125 w 923"/>
                <a:gd name="T27" fmla="*/ 939 h 950"/>
                <a:gd name="T28" fmla="*/ 87 w 923"/>
                <a:gd name="T29" fmla="*/ 930 h 950"/>
                <a:gd name="T30" fmla="*/ 89 w 923"/>
                <a:gd name="T31" fmla="*/ 908 h 950"/>
                <a:gd name="T32" fmla="*/ 73 w 923"/>
                <a:gd name="T33" fmla="*/ 872 h 950"/>
                <a:gd name="T34" fmla="*/ 110 w 923"/>
                <a:gd name="T35" fmla="*/ 783 h 950"/>
                <a:gd name="T36" fmla="*/ 78 w 923"/>
                <a:gd name="T37" fmla="*/ 720 h 950"/>
                <a:gd name="T38" fmla="*/ 47 w 923"/>
                <a:gd name="T39" fmla="*/ 710 h 950"/>
                <a:gd name="T40" fmla="*/ 78 w 923"/>
                <a:gd name="T41" fmla="*/ 647 h 950"/>
                <a:gd name="T42" fmla="*/ 47 w 923"/>
                <a:gd name="T43" fmla="*/ 595 h 950"/>
                <a:gd name="T44" fmla="*/ 57 w 923"/>
                <a:gd name="T45" fmla="*/ 507 h 950"/>
                <a:gd name="T46" fmla="*/ 21 w 923"/>
                <a:gd name="T47" fmla="*/ 486 h 950"/>
                <a:gd name="T48" fmla="*/ 26 w 923"/>
                <a:gd name="T49" fmla="*/ 449 h 950"/>
                <a:gd name="T50" fmla="*/ 0 w 923"/>
                <a:gd name="T51" fmla="*/ 418 h 950"/>
                <a:gd name="T52" fmla="*/ 0 w 923"/>
                <a:gd name="T53" fmla="*/ 397 h 950"/>
                <a:gd name="T54" fmla="*/ 16 w 923"/>
                <a:gd name="T55" fmla="*/ 387 h 950"/>
                <a:gd name="T56" fmla="*/ 42 w 923"/>
                <a:gd name="T57" fmla="*/ 407 h 950"/>
                <a:gd name="T58" fmla="*/ 110 w 923"/>
                <a:gd name="T59" fmla="*/ 407 h 950"/>
                <a:gd name="T60" fmla="*/ 183 w 923"/>
                <a:gd name="T61" fmla="*/ 345 h 950"/>
                <a:gd name="T62" fmla="*/ 224 w 923"/>
                <a:gd name="T63" fmla="*/ 345 h 950"/>
                <a:gd name="T64" fmla="*/ 224 w 923"/>
                <a:gd name="T65" fmla="*/ 256 h 950"/>
                <a:gd name="T66" fmla="*/ 277 w 923"/>
                <a:gd name="T67" fmla="*/ 157 h 950"/>
                <a:gd name="T68" fmla="*/ 266 w 923"/>
                <a:gd name="T69" fmla="*/ 121 h 950"/>
                <a:gd name="T70" fmla="*/ 287 w 923"/>
                <a:gd name="T71" fmla="*/ 89 h 950"/>
                <a:gd name="T72" fmla="*/ 344 w 923"/>
                <a:gd name="T73" fmla="*/ 89 h 950"/>
                <a:gd name="T74" fmla="*/ 350 w 923"/>
                <a:gd name="T75" fmla="*/ 37 h 950"/>
                <a:gd name="T76" fmla="*/ 412 w 923"/>
                <a:gd name="T77" fmla="*/ 37 h 950"/>
                <a:gd name="T78" fmla="*/ 435 w 923"/>
                <a:gd name="T79" fmla="*/ 0 h 950"/>
                <a:gd name="T80" fmla="*/ 438 w 923"/>
                <a:gd name="T81" fmla="*/ 1 h 950"/>
                <a:gd name="T82" fmla="*/ 469 w 923"/>
                <a:gd name="T83" fmla="*/ 84 h 950"/>
                <a:gd name="T84" fmla="*/ 480 w 923"/>
                <a:gd name="T85" fmla="*/ 74 h 950"/>
                <a:gd name="T86" fmla="*/ 490 w 923"/>
                <a:gd name="T87" fmla="*/ 48 h 950"/>
                <a:gd name="T88" fmla="*/ 511 w 923"/>
                <a:gd name="T89" fmla="*/ 53 h 950"/>
                <a:gd name="T90" fmla="*/ 511 w 923"/>
                <a:gd name="T91" fmla="*/ 89 h 950"/>
                <a:gd name="T92" fmla="*/ 553 w 923"/>
                <a:gd name="T93" fmla="*/ 141 h 950"/>
                <a:gd name="T94" fmla="*/ 631 w 923"/>
                <a:gd name="T95" fmla="*/ 178 h 950"/>
                <a:gd name="T96" fmla="*/ 662 w 923"/>
                <a:gd name="T97" fmla="*/ 157 h 950"/>
                <a:gd name="T98" fmla="*/ 689 w 923"/>
                <a:gd name="T99" fmla="*/ 209 h 950"/>
                <a:gd name="T100" fmla="*/ 751 w 923"/>
                <a:gd name="T101" fmla="*/ 173 h 950"/>
                <a:gd name="T102" fmla="*/ 772 w 923"/>
                <a:gd name="T103" fmla="*/ 183 h 950"/>
                <a:gd name="T104" fmla="*/ 772 w 923"/>
                <a:gd name="T105" fmla="*/ 181 h 950"/>
                <a:gd name="T106" fmla="*/ 801 w 923"/>
                <a:gd name="T107" fmla="*/ 255 h 950"/>
                <a:gd name="T108" fmla="*/ 814 w 923"/>
                <a:gd name="T109" fmla="*/ 287 h 950"/>
                <a:gd name="T110" fmla="*/ 871 w 923"/>
                <a:gd name="T111" fmla="*/ 314 h 950"/>
                <a:gd name="T112" fmla="*/ 891 w 923"/>
                <a:gd name="T113" fmla="*/ 315 h 950"/>
                <a:gd name="T114" fmla="*/ 923 w 923"/>
                <a:gd name="T115" fmla="*/ 371 h 950"/>
                <a:gd name="T116" fmla="*/ 866 w 923"/>
                <a:gd name="T117" fmla="*/ 465 h 950"/>
                <a:gd name="T118" fmla="*/ 902 w 923"/>
                <a:gd name="T119" fmla="*/ 538 h 950"/>
                <a:gd name="T120" fmla="*/ 892 w 923"/>
                <a:gd name="T121" fmla="*/ 590 h 950"/>
                <a:gd name="T122" fmla="*/ 914 w 923"/>
                <a:gd name="T123" fmla="*/ 642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3" h="950">
                  <a:moveTo>
                    <a:pt x="914" y="642"/>
                  </a:moveTo>
                  <a:cubicBezTo>
                    <a:pt x="923" y="663"/>
                    <a:pt x="923" y="663"/>
                    <a:pt x="923" y="663"/>
                  </a:cubicBezTo>
                  <a:cubicBezTo>
                    <a:pt x="915" y="678"/>
                    <a:pt x="915" y="678"/>
                    <a:pt x="915" y="678"/>
                  </a:cubicBezTo>
                  <a:cubicBezTo>
                    <a:pt x="850" y="788"/>
                    <a:pt x="850" y="788"/>
                    <a:pt x="850" y="788"/>
                  </a:cubicBezTo>
                  <a:cubicBezTo>
                    <a:pt x="814" y="788"/>
                    <a:pt x="814" y="788"/>
                    <a:pt x="814" y="788"/>
                  </a:cubicBezTo>
                  <a:cubicBezTo>
                    <a:pt x="756" y="819"/>
                    <a:pt x="756" y="819"/>
                    <a:pt x="756" y="819"/>
                  </a:cubicBezTo>
                  <a:cubicBezTo>
                    <a:pt x="709" y="924"/>
                    <a:pt x="709" y="924"/>
                    <a:pt x="709" y="924"/>
                  </a:cubicBezTo>
                  <a:cubicBezTo>
                    <a:pt x="636" y="924"/>
                    <a:pt x="636" y="924"/>
                    <a:pt x="636" y="924"/>
                  </a:cubicBezTo>
                  <a:cubicBezTo>
                    <a:pt x="589" y="950"/>
                    <a:pt x="589" y="950"/>
                    <a:pt x="589" y="950"/>
                  </a:cubicBezTo>
                  <a:cubicBezTo>
                    <a:pt x="449" y="919"/>
                    <a:pt x="449" y="919"/>
                    <a:pt x="449" y="919"/>
                  </a:cubicBezTo>
                  <a:cubicBezTo>
                    <a:pt x="407" y="939"/>
                    <a:pt x="407" y="939"/>
                    <a:pt x="407" y="939"/>
                  </a:cubicBezTo>
                  <a:cubicBezTo>
                    <a:pt x="256" y="939"/>
                    <a:pt x="256" y="939"/>
                    <a:pt x="256" y="939"/>
                  </a:cubicBezTo>
                  <a:cubicBezTo>
                    <a:pt x="198" y="898"/>
                    <a:pt x="198" y="898"/>
                    <a:pt x="198" y="898"/>
                  </a:cubicBezTo>
                  <a:cubicBezTo>
                    <a:pt x="125" y="939"/>
                    <a:pt x="125" y="939"/>
                    <a:pt x="125" y="939"/>
                  </a:cubicBezTo>
                  <a:cubicBezTo>
                    <a:pt x="87" y="930"/>
                    <a:pt x="87" y="930"/>
                    <a:pt x="87" y="930"/>
                  </a:cubicBezTo>
                  <a:cubicBezTo>
                    <a:pt x="89" y="908"/>
                    <a:pt x="89" y="908"/>
                    <a:pt x="89" y="908"/>
                  </a:cubicBezTo>
                  <a:cubicBezTo>
                    <a:pt x="89" y="908"/>
                    <a:pt x="73" y="877"/>
                    <a:pt x="73" y="872"/>
                  </a:cubicBezTo>
                  <a:cubicBezTo>
                    <a:pt x="73" y="866"/>
                    <a:pt x="110" y="783"/>
                    <a:pt x="110" y="783"/>
                  </a:cubicBezTo>
                  <a:cubicBezTo>
                    <a:pt x="78" y="720"/>
                    <a:pt x="78" y="720"/>
                    <a:pt x="78" y="720"/>
                  </a:cubicBezTo>
                  <a:cubicBezTo>
                    <a:pt x="47" y="710"/>
                    <a:pt x="47" y="710"/>
                    <a:pt x="47" y="710"/>
                  </a:cubicBezTo>
                  <a:cubicBezTo>
                    <a:pt x="78" y="647"/>
                    <a:pt x="78" y="647"/>
                    <a:pt x="78" y="647"/>
                  </a:cubicBezTo>
                  <a:cubicBezTo>
                    <a:pt x="47" y="595"/>
                    <a:pt x="47" y="595"/>
                    <a:pt x="47" y="595"/>
                  </a:cubicBezTo>
                  <a:cubicBezTo>
                    <a:pt x="57" y="507"/>
                    <a:pt x="57" y="507"/>
                    <a:pt x="57" y="507"/>
                  </a:cubicBezTo>
                  <a:cubicBezTo>
                    <a:pt x="57" y="507"/>
                    <a:pt x="21" y="491"/>
                    <a:pt x="21" y="486"/>
                  </a:cubicBezTo>
                  <a:cubicBezTo>
                    <a:pt x="21" y="480"/>
                    <a:pt x="26" y="449"/>
                    <a:pt x="26" y="449"/>
                  </a:cubicBezTo>
                  <a:cubicBezTo>
                    <a:pt x="0" y="418"/>
                    <a:pt x="0" y="418"/>
                    <a:pt x="0" y="418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16" y="387"/>
                    <a:pt x="16" y="387"/>
                    <a:pt x="16" y="387"/>
                  </a:cubicBezTo>
                  <a:cubicBezTo>
                    <a:pt x="42" y="407"/>
                    <a:pt x="42" y="407"/>
                    <a:pt x="42" y="407"/>
                  </a:cubicBezTo>
                  <a:cubicBezTo>
                    <a:pt x="110" y="407"/>
                    <a:pt x="110" y="407"/>
                    <a:pt x="110" y="407"/>
                  </a:cubicBezTo>
                  <a:cubicBezTo>
                    <a:pt x="183" y="345"/>
                    <a:pt x="183" y="345"/>
                    <a:pt x="183" y="345"/>
                  </a:cubicBezTo>
                  <a:cubicBezTo>
                    <a:pt x="224" y="345"/>
                    <a:pt x="224" y="345"/>
                    <a:pt x="224" y="345"/>
                  </a:cubicBezTo>
                  <a:cubicBezTo>
                    <a:pt x="224" y="256"/>
                    <a:pt x="224" y="256"/>
                    <a:pt x="224" y="256"/>
                  </a:cubicBezTo>
                  <a:cubicBezTo>
                    <a:pt x="277" y="157"/>
                    <a:pt x="277" y="157"/>
                    <a:pt x="277" y="157"/>
                  </a:cubicBezTo>
                  <a:cubicBezTo>
                    <a:pt x="266" y="121"/>
                    <a:pt x="266" y="121"/>
                    <a:pt x="266" y="121"/>
                  </a:cubicBezTo>
                  <a:cubicBezTo>
                    <a:pt x="287" y="89"/>
                    <a:pt x="287" y="89"/>
                    <a:pt x="287" y="89"/>
                  </a:cubicBezTo>
                  <a:cubicBezTo>
                    <a:pt x="344" y="89"/>
                    <a:pt x="344" y="89"/>
                    <a:pt x="344" y="89"/>
                  </a:cubicBezTo>
                  <a:cubicBezTo>
                    <a:pt x="350" y="37"/>
                    <a:pt x="350" y="37"/>
                    <a:pt x="350" y="37"/>
                  </a:cubicBezTo>
                  <a:cubicBezTo>
                    <a:pt x="412" y="37"/>
                    <a:pt x="412" y="37"/>
                    <a:pt x="412" y="37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438" y="1"/>
                    <a:pt x="438" y="1"/>
                    <a:pt x="438" y="1"/>
                  </a:cubicBezTo>
                  <a:cubicBezTo>
                    <a:pt x="469" y="84"/>
                    <a:pt x="469" y="84"/>
                    <a:pt x="469" y="84"/>
                  </a:cubicBezTo>
                  <a:cubicBezTo>
                    <a:pt x="480" y="74"/>
                    <a:pt x="480" y="74"/>
                    <a:pt x="480" y="74"/>
                  </a:cubicBezTo>
                  <a:cubicBezTo>
                    <a:pt x="490" y="48"/>
                    <a:pt x="490" y="48"/>
                    <a:pt x="490" y="48"/>
                  </a:cubicBezTo>
                  <a:cubicBezTo>
                    <a:pt x="511" y="53"/>
                    <a:pt x="511" y="53"/>
                    <a:pt x="511" y="53"/>
                  </a:cubicBezTo>
                  <a:cubicBezTo>
                    <a:pt x="511" y="89"/>
                    <a:pt x="511" y="89"/>
                    <a:pt x="511" y="89"/>
                  </a:cubicBezTo>
                  <a:cubicBezTo>
                    <a:pt x="553" y="141"/>
                    <a:pt x="553" y="141"/>
                    <a:pt x="553" y="141"/>
                  </a:cubicBezTo>
                  <a:cubicBezTo>
                    <a:pt x="631" y="178"/>
                    <a:pt x="631" y="178"/>
                    <a:pt x="631" y="178"/>
                  </a:cubicBezTo>
                  <a:cubicBezTo>
                    <a:pt x="662" y="157"/>
                    <a:pt x="662" y="157"/>
                    <a:pt x="662" y="157"/>
                  </a:cubicBezTo>
                  <a:cubicBezTo>
                    <a:pt x="689" y="209"/>
                    <a:pt x="689" y="209"/>
                    <a:pt x="689" y="209"/>
                  </a:cubicBezTo>
                  <a:cubicBezTo>
                    <a:pt x="689" y="209"/>
                    <a:pt x="746" y="173"/>
                    <a:pt x="751" y="173"/>
                  </a:cubicBezTo>
                  <a:cubicBezTo>
                    <a:pt x="756" y="173"/>
                    <a:pt x="772" y="183"/>
                    <a:pt x="772" y="183"/>
                  </a:cubicBezTo>
                  <a:cubicBezTo>
                    <a:pt x="772" y="181"/>
                    <a:pt x="772" y="181"/>
                    <a:pt x="772" y="181"/>
                  </a:cubicBezTo>
                  <a:cubicBezTo>
                    <a:pt x="801" y="255"/>
                    <a:pt x="801" y="255"/>
                    <a:pt x="801" y="255"/>
                  </a:cubicBezTo>
                  <a:cubicBezTo>
                    <a:pt x="814" y="287"/>
                    <a:pt x="814" y="287"/>
                    <a:pt x="814" y="287"/>
                  </a:cubicBezTo>
                  <a:cubicBezTo>
                    <a:pt x="871" y="314"/>
                    <a:pt x="871" y="314"/>
                    <a:pt x="871" y="314"/>
                  </a:cubicBezTo>
                  <a:cubicBezTo>
                    <a:pt x="871" y="314"/>
                    <a:pt x="880" y="314"/>
                    <a:pt x="891" y="315"/>
                  </a:cubicBezTo>
                  <a:cubicBezTo>
                    <a:pt x="923" y="371"/>
                    <a:pt x="923" y="371"/>
                    <a:pt x="923" y="371"/>
                  </a:cubicBezTo>
                  <a:cubicBezTo>
                    <a:pt x="866" y="465"/>
                    <a:pt x="866" y="465"/>
                    <a:pt x="866" y="465"/>
                  </a:cubicBezTo>
                  <a:cubicBezTo>
                    <a:pt x="902" y="538"/>
                    <a:pt x="902" y="538"/>
                    <a:pt x="902" y="538"/>
                  </a:cubicBezTo>
                  <a:cubicBezTo>
                    <a:pt x="892" y="590"/>
                    <a:pt x="892" y="590"/>
                    <a:pt x="892" y="590"/>
                  </a:cubicBezTo>
                  <a:lnTo>
                    <a:pt x="914" y="6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8" name="กรุงเทพมหานคร">
              <a:extLst>
                <a:ext uri="{FF2B5EF4-FFF2-40B4-BE49-F238E27FC236}">
                  <a16:creationId xmlns:a16="http://schemas.microsoft.com/office/drawing/2014/main" id="{E0F78E92-0061-4319-B169-EB2B7BB31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158" y="3451367"/>
              <a:ext cx="223120" cy="171912"/>
            </a:xfrm>
            <a:custGeom>
              <a:avLst/>
              <a:gdLst>
                <a:gd name="T0" fmla="*/ 542 w 542"/>
                <a:gd name="T1" fmla="*/ 120 h 418"/>
                <a:gd name="T2" fmla="*/ 470 w 542"/>
                <a:gd name="T3" fmla="*/ 227 h 418"/>
                <a:gd name="T4" fmla="*/ 349 w 542"/>
                <a:gd name="T5" fmla="*/ 209 h 418"/>
                <a:gd name="T6" fmla="*/ 333 w 542"/>
                <a:gd name="T7" fmla="*/ 271 h 418"/>
                <a:gd name="T8" fmla="*/ 271 w 542"/>
                <a:gd name="T9" fmla="*/ 276 h 418"/>
                <a:gd name="T10" fmla="*/ 240 w 542"/>
                <a:gd name="T11" fmla="*/ 261 h 418"/>
                <a:gd name="T12" fmla="*/ 229 w 542"/>
                <a:gd name="T13" fmla="*/ 229 h 418"/>
                <a:gd name="T14" fmla="*/ 208 w 542"/>
                <a:gd name="T15" fmla="*/ 229 h 418"/>
                <a:gd name="T16" fmla="*/ 198 w 542"/>
                <a:gd name="T17" fmla="*/ 250 h 418"/>
                <a:gd name="T18" fmla="*/ 177 w 542"/>
                <a:gd name="T19" fmla="*/ 271 h 418"/>
                <a:gd name="T20" fmla="*/ 182 w 542"/>
                <a:gd name="T21" fmla="*/ 302 h 418"/>
                <a:gd name="T22" fmla="*/ 172 w 542"/>
                <a:gd name="T23" fmla="*/ 334 h 418"/>
                <a:gd name="T24" fmla="*/ 146 w 542"/>
                <a:gd name="T25" fmla="*/ 334 h 418"/>
                <a:gd name="T26" fmla="*/ 125 w 542"/>
                <a:gd name="T27" fmla="*/ 313 h 418"/>
                <a:gd name="T28" fmla="*/ 109 w 542"/>
                <a:gd name="T29" fmla="*/ 329 h 418"/>
                <a:gd name="T30" fmla="*/ 120 w 542"/>
                <a:gd name="T31" fmla="*/ 370 h 418"/>
                <a:gd name="T32" fmla="*/ 116 w 542"/>
                <a:gd name="T33" fmla="*/ 410 h 418"/>
                <a:gd name="T34" fmla="*/ 114 w 542"/>
                <a:gd name="T35" fmla="*/ 410 h 418"/>
                <a:gd name="T36" fmla="*/ 104 w 542"/>
                <a:gd name="T37" fmla="*/ 414 h 418"/>
                <a:gd name="T38" fmla="*/ 94 w 542"/>
                <a:gd name="T39" fmla="*/ 418 h 418"/>
                <a:gd name="T40" fmla="*/ 74 w 542"/>
                <a:gd name="T41" fmla="*/ 418 h 418"/>
                <a:gd name="T42" fmla="*/ 78 w 542"/>
                <a:gd name="T43" fmla="*/ 370 h 418"/>
                <a:gd name="T44" fmla="*/ 57 w 542"/>
                <a:gd name="T45" fmla="*/ 344 h 418"/>
                <a:gd name="T46" fmla="*/ 47 w 542"/>
                <a:gd name="T47" fmla="*/ 308 h 418"/>
                <a:gd name="T48" fmla="*/ 15 w 542"/>
                <a:gd name="T49" fmla="*/ 276 h 418"/>
                <a:gd name="T50" fmla="*/ 14 w 542"/>
                <a:gd name="T51" fmla="*/ 262 h 418"/>
                <a:gd name="T52" fmla="*/ 10 w 542"/>
                <a:gd name="T53" fmla="*/ 219 h 418"/>
                <a:gd name="T54" fmla="*/ 6 w 542"/>
                <a:gd name="T55" fmla="*/ 213 h 418"/>
                <a:gd name="T56" fmla="*/ 0 w 542"/>
                <a:gd name="T57" fmla="*/ 203 h 418"/>
                <a:gd name="T58" fmla="*/ 11 w 542"/>
                <a:gd name="T59" fmla="*/ 127 h 418"/>
                <a:gd name="T60" fmla="*/ 17 w 542"/>
                <a:gd name="T61" fmla="*/ 128 h 418"/>
                <a:gd name="T62" fmla="*/ 20 w 542"/>
                <a:gd name="T63" fmla="*/ 128 h 418"/>
                <a:gd name="T64" fmla="*/ 28 w 542"/>
                <a:gd name="T65" fmla="*/ 128 h 418"/>
                <a:gd name="T66" fmla="*/ 33 w 542"/>
                <a:gd name="T67" fmla="*/ 129 h 418"/>
                <a:gd name="T68" fmla="*/ 34 w 542"/>
                <a:gd name="T69" fmla="*/ 129 h 418"/>
                <a:gd name="T70" fmla="*/ 42 w 542"/>
                <a:gd name="T71" fmla="*/ 129 h 418"/>
                <a:gd name="T72" fmla="*/ 87 w 542"/>
                <a:gd name="T73" fmla="*/ 130 h 418"/>
                <a:gd name="T74" fmla="*/ 91 w 542"/>
                <a:gd name="T75" fmla="*/ 130 h 418"/>
                <a:gd name="T76" fmla="*/ 125 w 542"/>
                <a:gd name="T77" fmla="*/ 130 h 418"/>
                <a:gd name="T78" fmla="*/ 156 w 542"/>
                <a:gd name="T79" fmla="*/ 141 h 418"/>
                <a:gd name="T80" fmla="*/ 177 w 542"/>
                <a:gd name="T81" fmla="*/ 109 h 418"/>
                <a:gd name="T82" fmla="*/ 215 w 542"/>
                <a:gd name="T83" fmla="*/ 0 h 418"/>
                <a:gd name="T84" fmla="*/ 245 w 542"/>
                <a:gd name="T85" fmla="*/ 0 h 418"/>
                <a:gd name="T86" fmla="*/ 286 w 542"/>
                <a:gd name="T87" fmla="*/ 36 h 418"/>
                <a:gd name="T88" fmla="*/ 391 w 542"/>
                <a:gd name="T89" fmla="*/ 36 h 418"/>
                <a:gd name="T90" fmla="*/ 412 w 542"/>
                <a:gd name="T91" fmla="*/ 16 h 418"/>
                <a:gd name="T92" fmla="*/ 438 w 542"/>
                <a:gd name="T93" fmla="*/ 26 h 418"/>
                <a:gd name="T94" fmla="*/ 518 w 542"/>
                <a:gd name="T95" fmla="*/ 7 h 418"/>
                <a:gd name="T96" fmla="*/ 506 w 542"/>
                <a:gd name="T97" fmla="*/ 83 h 418"/>
                <a:gd name="T98" fmla="*/ 542 w 542"/>
                <a:gd name="T99" fmla="*/ 12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42" h="418">
                  <a:moveTo>
                    <a:pt x="542" y="120"/>
                  </a:moveTo>
                  <a:cubicBezTo>
                    <a:pt x="470" y="227"/>
                    <a:pt x="470" y="227"/>
                    <a:pt x="470" y="227"/>
                  </a:cubicBezTo>
                  <a:cubicBezTo>
                    <a:pt x="349" y="209"/>
                    <a:pt x="349" y="209"/>
                    <a:pt x="349" y="209"/>
                  </a:cubicBezTo>
                  <a:cubicBezTo>
                    <a:pt x="333" y="271"/>
                    <a:pt x="333" y="271"/>
                    <a:pt x="333" y="271"/>
                  </a:cubicBezTo>
                  <a:cubicBezTo>
                    <a:pt x="271" y="276"/>
                    <a:pt x="271" y="276"/>
                    <a:pt x="271" y="276"/>
                  </a:cubicBezTo>
                  <a:cubicBezTo>
                    <a:pt x="240" y="261"/>
                    <a:pt x="240" y="261"/>
                    <a:pt x="240" y="261"/>
                  </a:cubicBezTo>
                  <a:cubicBezTo>
                    <a:pt x="229" y="229"/>
                    <a:pt x="229" y="229"/>
                    <a:pt x="229" y="229"/>
                  </a:cubicBezTo>
                  <a:cubicBezTo>
                    <a:pt x="208" y="229"/>
                    <a:pt x="208" y="229"/>
                    <a:pt x="208" y="229"/>
                  </a:cubicBezTo>
                  <a:cubicBezTo>
                    <a:pt x="198" y="250"/>
                    <a:pt x="198" y="250"/>
                    <a:pt x="198" y="250"/>
                  </a:cubicBezTo>
                  <a:cubicBezTo>
                    <a:pt x="177" y="271"/>
                    <a:pt x="177" y="271"/>
                    <a:pt x="177" y="271"/>
                  </a:cubicBezTo>
                  <a:cubicBezTo>
                    <a:pt x="182" y="302"/>
                    <a:pt x="182" y="302"/>
                    <a:pt x="182" y="302"/>
                  </a:cubicBezTo>
                  <a:cubicBezTo>
                    <a:pt x="172" y="334"/>
                    <a:pt x="172" y="334"/>
                    <a:pt x="172" y="334"/>
                  </a:cubicBezTo>
                  <a:cubicBezTo>
                    <a:pt x="146" y="334"/>
                    <a:pt x="146" y="334"/>
                    <a:pt x="146" y="334"/>
                  </a:cubicBezTo>
                  <a:cubicBezTo>
                    <a:pt x="125" y="313"/>
                    <a:pt x="125" y="313"/>
                    <a:pt x="125" y="313"/>
                  </a:cubicBezTo>
                  <a:cubicBezTo>
                    <a:pt x="109" y="329"/>
                    <a:pt x="109" y="329"/>
                    <a:pt x="109" y="329"/>
                  </a:cubicBezTo>
                  <a:cubicBezTo>
                    <a:pt x="120" y="370"/>
                    <a:pt x="120" y="370"/>
                    <a:pt x="120" y="370"/>
                  </a:cubicBezTo>
                  <a:cubicBezTo>
                    <a:pt x="116" y="410"/>
                    <a:pt x="116" y="410"/>
                    <a:pt x="116" y="410"/>
                  </a:cubicBezTo>
                  <a:cubicBezTo>
                    <a:pt x="114" y="410"/>
                    <a:pt x="114" y="410"/>
                    <a:pt x="114" y="410"/>
                  </a:cubicBezTo>
                  <a:cubicBezTo>
                    <a:pt x="104" y="414"/>
                    <a:pt x="104" y="414"/>
                    <a:pt x="104" y="414"/>
                  </a:cubicBezTo>
                  <a:cubicBezTo>
                    <a:pt x="94" y="418"/>
                    <a:pt x="94" y="418"/>
                    <a:pt x="94" y="418"/>
                  </a:cubicBezTo>
                  <a:cubicBezTo>
                    <a:pt x="74" y="418"/>
                    <a:pt x="74" y="418"/>
                    <a:pt x="74" y="418"/>
                  </a:cubicBezTo>
                  <a:cubicBezTo>
                    <a:pt x="78" y="370"/>
                    <a:pt x="78" y="370"/>
                    <a:pt x="78" y="370"/>
                  </a:cubicBezTo>
                  <a:cubicBezTo>
                    <a:pt x="57" y="344"/>
                    <a:pt x="57" y="344"/>
                    <a:pt x="57" y="344"/>
                  </a:cubicBezTo>
                  <a:cubicBezTo>
                    <a:pt x="47" y="308"/>
                    <a:pt x="47" y="308"/>
                    <a:pt x="47" y="308"/>
                  </a:cubicBezTo>
                  <a:cubicBezTo>
                    <a:pt x="15" y="276"/>
                    <a:pt x="15" y="276"/>
                    <a:pt x="15" y="276"/>
                  </a:cubicBezTo>
                  <a:cubicBezTo>
                    <a:pt x="14" y="262"/>
                    <a:pt x="14" y="262"/>
                    <a:pt x="14" y="262"/>
                  </a:cubicBezTo>
                  <a:cubicBezTo>
                    <a:pt x="10" y="219"/>
                    <a:pt x="10" y="219"/>
                    <a:pt x="10" y="219"/>
                  </a:cubicBezTo>
                  <a:cubicBezTo>
                    <a:pt x="6" y="213"/>
                    <a:pt x="6" y="213"/>
                    <a:pt x="6" y="21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11" y="127"/>
                    <a:pt x="11" y="127"/>
                    <a:pt x="11" y="127"/>
                  </a:cubicBezTo>
                  <a:cubicBezTo>
                    <a:pt x="13" y="127"/>
                    <a:pt x="15" y="127"/>
                    <a:pt x="17" y="128"/>
                  </a:cubicBezTo>
                  <a:cubicBezTo>
                    <a:pt x="18" y="128"/>
                    <a:pt x="19" y="128"/>
                    <a:pt x="20" y="128"/>
                  </a:cubicBezTo>
                  <a:cubicBezTo>
                    <a:pt x="23" y="128"/>
                    <a:pt x="25" y="128"/>
                    <a:pt x="28" y="128"/>
                  </a:cubicBezTo>
                  <a:cubicBezTo>
                    <a:pt x="30" y="128"/>
                    <a:pt x="31" y="128"/>
                    <a:pt x="33" y="129"/>
                  </a:cubicBezTo>
                  <a:cubicBezTo>
                    <a:pt x="33" y="129"/>
                    <a:pt x="34" y="129"/>
                    <a:pt x="34" y="129"/>
                  </a:cubicBezTo>
                  <a:cubicBezTo>
                    <a:pt x="37" y="129"/>
                    <a:pt x="39" y="129"/>
                    <a:pt x="42" y="129"/>
                  </a:cubicBezTo>
                  <a:cubicBezTo>
                    <a:pt x="56" y="130"/>
                    <a:pt x="72" y="130"/>
                    <a:pt x="87" y="130"/>
                  </a:cubicBezTo>
                  <a:cubicBezTo>
                    <a:pt x="88" y="130"/>
                    <a:pt x="90" y="130"/>
                    <a:pt x="91" y="130"/>
                  </a:cubicBezTo>
                  <a:cubicBezTo>
                    <a:pt x="109" y="130"/>
                    <a:pt x="123" y="130"/>
                    <a:pt x="125" y="130"/>
                  </a:cubicBezTo>
                  <a:cubicBezTo>
                    <a:pt x="130" y="130"/>
                    <a:pt x="156" y="141"/>
                    <a:pt x="156" y="141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86" y="36"/>
                    <a:pt x="286" y="36"/>
                    <a:pt x="286" y="36"/>
                  </a:cubicBezTo>
                  <a:cubicBezTo>
                    <a:pt x="391" y="36"/>
                    <a:pt x="391" y="36"/>
                    <a:pt x="391" y="36"/>
                  </a:cubicBezTo>
                  <a:cubicBezTo>
                    <a:pt x="412" y="16"/>
                    <a:pt x="412" y="16"/>
                    <a:pt x="412" y="16"/>
                  </a:cubicBezTo>
                  <a:cubicBezTo>
                    <a:pt x="412" y="16"/>
                    <a:pt x="432" y="26"/>
                    <a:pt x="438" y="26"/>
                  </a:cubicBezTo>
                  <a:cubicBezTo>
                    <a:pt x="442" y="26"/>
                    <a:pt x="504" y="11"/>
                    <a:pt x="518" y="7"/>
                  </a:cubicBezTo>
                  <a:cubicBezTo>
                    <a:pt x="506" y="83"/>
                    <a:pt x="506" y="83"/>
                    <a:pt x="506" y="83"/>
                  </a:cubicBezTo>
                  <a:lnTo>
                    <a:pt x="542" y="1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9" name="อำนาจเจริญ">
              <a:extLst>
                <a:ext uri="{FF2B5EF4-FFF2-40B4-BE49-F238E27FC236}">
                  <a16:creationId xmlns:a16="http://schemas.microsoft.com/office/drawing/2014/main" id="{1B4EACA1-1D5F-4411-81C4-02A0BA537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3530" y="2580833"/>
              <a:ext cx="228607" cy="274328"/>
            </a:xfrm>
            <a:custGeom>
              <a:avLst/>
              <a:gdLst>
                <a:gd name="T0" fmla="*/ 517 w 555"/>
                <a:gd name="T1" fmla="*/ 223 h 672"/>
                <a:gd name="T2" fmla="*/ 537 w 555"/>
                <a:gd name="T3" fmla="*/ 275 h 672"/>
                <a:gd name="T4" fmla="*/ 475 w 555"/>
                <a:gd name="T5" fmla="*/ 379 h 672"/>
                <a:gd name="T6" fmla="*/ 475 w 555"/>
                <a:gd name="T7" fmla="*/ 447 h 672"/>
                <a:gd name="T8" fmla="*/ 433 w 555"/>
                <a:gd name="T9" fmla="*/ 468 h 672"/>
                <a:gd name="T10" fmla="*/ 430 w 555"/>
                <a:gd name="T11" fmla="*/ 486 h 672"/>
                <a:gd name="T12" fmla="*/ 430 w 555"/>
                <a:gd name="T13" fmla="*/ 486 h 672"/>
                <a:gd name="T14" fmla="*/ 417 w 555"/>
                <a:gd name="T15" fmla="*/ 562 h 672"/>
                <a:gd name="T16" fmla="*/ 446 w 555"/>
                <a:gd name="T17" fmla="*/ 581 h 672"/>
                <a:gd name="T18" fmla="*/ 449 w 555"/>
                <a:gd name="T19" fmla="*/ 599 h 672"/>
                <a:gd name="T20" fmla="*/ 449 w 555"/>
                <a:gd name="T21" fmla="*/ 619 h 672"/>
                <a:gd name="T22" fmla="*/ 402 w 555"/>
                <a:gd name="T23" fmla="*/ 651 h 672"/>
                <a:gd name="T24" fmla="*/ 329 w 555"/>
                <a:gd name="T25" fmla="*/ 619 h 672"/>
                <a:gd name="T26" fmla="*/ 303 w 555"/>
                <a:gd name="T27" fmla="*/ 583 h 672"/>
                <a:gd name="T28" fmla="*/ 209 w 555"/>
                <a:gd name="T29" fmla="*/ 562 h 672"/>
                <a:gd name="T30" fmla="*/ 146 w 555"/>
                <a:gd name="T31" fmla="*/ 614 h 672"/>
                <a:gd name="T32" fmla="*/ 136 w 555"/>
                <a:gd name="T33" fmla="*/ 672 h 672"/>
                <a:gd name="T34" fmla="*/ 103 w 555"/>
                <a:gd name="T35" fmla="*/ 658 h 672"/>
                <a:gd name="T36" fmla="*/ 47 w 555"/>
                <a:gd name="T37" fmla="*/ 635 h 672"/>
                <a:gd name="T38" fmla="*/ 0 w 555"/>
                <a:gd name="T39" fmla="*/ 489 h 672"/>
                <a:gd name="T40" fmla="*/ 26 w 555"/>
                <a:gd name="T41" fmla="*/ 353 h 672"/>
                <a:gd name="T42" fmla="*/ 94 w 555"/>
                <a:gd name="T43" fmla="*/ 280 h 672"/>
                <a:gd name="T44" fmla="*/ 99 w 555"/>
                <a:gd name="T45" fmla="*/ 197 h 672"/>
                <a:gd name="T46" fmla="*/ 204 w 555"/>
                <a:gd name="T47" fmla="*/ 134 h 672"/>
                <a:gd name="T48" fmla="*/ 334 w 555"/>
                <a:gd name="T49" fmla="*/ 171 h 672"/>
                <a:gd name="T50" fmla="*/ 350 w 555"/>
                <a:gd name="T51" fmla="*/ 155 h 672"/>
                <a:gd name="T52" fmla="*/ 339 w 555"/>
                <a:gd name="T53" fmla="*/ 88 h 672"/>
                <a:gd name="T54" fmla="*/ 350 w 555"/>
                <a:gd name="T55" fmla="*/ 87 h 672"/>
                <a:gd name="T56" fmla="*/ 350 w 555"/>
                <a:gd name="T57" fmla="*/ 87 h 672"/>
                <a:gd name="T58" fmla="*/ 357 w 555"/>
                <a:gd name="T59" fmla="*/ 80 h 672"/>
                <a:gd name="T60" fmla="*/ 359 w 555"/>
                <a:gd name="T61" fmla="*/ 79 h 672"/>
                <a:gd name="T62" fmla="*/ 391 w 555"/>
                <a:gd name="T63" fmla="*/ 56 h 672"/>
                <a:gd name="T64" fmla="*/ 407 w 555"/>
                <a:gd name="T65" fmla="*/ 46 h 672"/>
                <a:gd name="T66" fmla="*/ 438 w 555"/>
                <a:gd name="T67" fmla="*/ 20 h 672"/>
                <a:gd name="T68" fmla="*/ 464 w 555"/>
                <a:gd name="T69" fmla="*/ 20 h 672"/>
                <a:gd name="T70" fmla="*/ 488 w 555"/>
                <a:gd name="T71" fmla="*/ 0 h 672"/>
                <a:gd name="T72" fmla="*/ 527 w 555"/>
                <a:gd name="T73" fmla="*/ 33 h 672"/>
                <a:gd name="T74" fmla="*/ 527 w 555"/>
                <a:gd name="T75" fmla="*/ 93 h 672"/>
                <a:gd name="T76" fmla="*/ 547 w 555"/>
                <a:gd name="T77" fmla="*/ 156 h 672"/>
                <a:gd name="T78" fmla="*/ 549 w 555"/>
                <a:gd name="T79" fmla="*/ 161 h 672"/>
                <a:gd name="T80" fmla="*/ 550 w 555"/>
                <a:gd name="T81" fmla="*/ 162 h 672"/>
                <a:gd name="T82" fmla="*/ 551 w 555"/>
                <a:gd name="T83" fmla="*/ 164 h 672"/>
                <a:gd name="T84" fmla="*/ 551 w 555"/>
                <a:gd name="T85" fmla="*/ 165 h 672"/>
                <a:gd name="T86" fmla="*/ 555 w 555"/>
                <a:gd name="T87" fmla="*/ 166 h 672"/>
                <a:gd name="T88" fmla="*/ 517 w 555"/>
                <a:gd name="T89" fmla="*/ 223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5" h="672">
                  <a:moveTo>
                    <a:pt x="517" y="223"/>
                  </a:moveTo>
                  <a:cubicBezTo>
                    <a:pt x="537" y="275"/>
                    <a:pt x="537" y="275"/>
                    <a:pt x="537" y="275"/>
                  </a:cubicBezTo>
                  <a:cubicBezTo>
                    <a:pt x="475" y="379"/>
                    <a:pt x="475" y="379"/>
                    <a:pt x="475" y="379"/>
                  </a:cubicBezTo>
                  <a:cubicBezTo>
                    <a:pt x="475" y="447"/>
                    <a:pt x="475" y="447"/>
                    <a:pt x="475" y="447"/>
                  </a:cubicBezTo>
                  <a:cubicBezTo>
                    <a:pt x="433" y="468"/>
                    <a:pt x="433" y="468"/>
                    <a:pt x="433" y="468"/>
                  </a:cubicBezTo>
                  <a:cubicBezTo>
                    <a:pt x="430" y="486"/>
                    <a:pt x="430" y="486"/>
                    <a:pt x="430" y="486"/>
                  </a:cubicBezTo>
                  <a:cubicBezTo>
                    <a:pt x="430" y="486"/>
                    <a:pt x="430" y="486"/>
                    <a:pt x="430" y="486"/>
                  </a:cubicBezTo>
                  <a:cubicBezTo>
                    <a:pt x="417" y="562"/>
                    <a:pt x="417" y="562"/>
                    <a:pt x="417" y="562"/>
                  </a:cubicBezTo>
                  <a:cubicBezTo>
                    <a:pt x="446" y="581"/>
                    <a:pt x="446" y="581"/>
                    <a:pt x="446" y="581"/>
                  </a:cubicBezTo>
                  <a:cubicBezTo>
                    <a:pt x="449" y="599"/>
                    <a:pt x="449" y="599"/>
                    <a:pt x="449" y="599"/>
                  </a:cubicBezTo>
                  <a:cubicBezTo>
                    <a:pt x="449" y="619"/>
                    <a:pt x="449" y="619"/>
                    <a:pt x="449" y="619"/>
                  </a:cubicBezTo>
                  <a:cubicBezTo>
                    <a:pt x="402" y="651"/>
                    <a:pt x="402" y="651"/>
                    <a:pt x="402" y="651"/>
                  </a:cubicBezTo>
                  <a:cubicBezTo>
                    <a:pt x="329" y="619"/>
                    <a:pt x="329" y="619"/>
                    <a:pt x="329" y="619"/>
                  </a:cubicBezTo>
                  <a:cubicBezTo>
                    <a:pt x="303" y="583"/>
                    <a:pt x="303" y="583"/>
                    <a:pt x="303" y="583"/>
                  </a:cubicBezTo>
                  <a:cubicBezTo>
                    <a:pt x="209" y="562"/>
                    <a:pt x="209" y="562"/>
                    <a:pt x="209" y="562"/>
                  </a:cubicBezTo>
                  <a:cubicBezTo>
                    <a:pt x="146" y="614"/>
                    <a:pt x="146" y="614"/>
                    <a:pt x="146" y="614"/>
                  </a:cubicBezTo>
                  <a:cubicBezTo>
                    <a:pt x="136" y="672"/>
                    <a:pt x="136" y="672"/>
                    <a:pt x="136" y="672"/>
                  </a:cubicBezTo>
                  <a:cubicBezTo>
                    <a:pt x="103" y="658"/>
                    <a:pt x="103" y="658"/>
                    <a:pt x="103" y="658"/>
                  </a:cubicBezTo>
                  <a:cubicBezTo>
                    <a:pt x="47" y="635"/>
                    <a:pt x="47" y="635"/>
                    <a:pt x="47" y="635"/>
                  </a:cubicBezTo>
                  <a:cubicBezTo>
                    <a:pt x="0" y="489"/>
                    <a:pt x="0" y="489"/>
                    <a:pt x="0" y="489"/>
                  </a:cubicBezTo>
                  <a:cubicBezTo>
                    <a:pt x="26" y="353"/>
                    <a:pt x="26" y="353"/>
                    <a:pt x="26" y="353"/>
                  </a:cubicBezTo>
                  <a:cubicBezTo>
                    <a:pt x="94" y="280"/>
                    <a:pt x="94" y="280"/>
                    <a:pt x="94" y="280"/>
                  </a:cubicBezTo>
                  <a:cubicBezTo>
                    <a:pt x="99" y="197"/>
                    <a:pt x="99" y="197"/>
                    <a:pt x="99" y="197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334" y="171"/>
                    <a:pt x="334" y="171"/>
                    <a:pt x="334" y="171"/>
                  </a:cubicBezTo>
                  <a:cubicBezTo>
                    <a:pt x="350" y="155"/>
                    <a:pt x="350" y="155"/>
                    <a:pt x="350" y="155"/>
                  </a:cubicBezTo>
                  <a:cubicBezTo>
                    <a:pt x="339" y="88"/>
                    <a:pt x="339" y="88"/>
                    <a:pt x="339" y="88"/>
                  </a:cubicBezTo>
                  <a:cubicBezTo>
                    <a:pt x="345" y="89"/>
                    <a:pt x="350" y="89"/>
                    <a:pt x="350" y="87"/>
                  </a:cubicBezTo>
                  <a:cubicBezTo>
                    <a:pt x="350" y="87"/>
                    <a:pt x="350" y="87"/>
                    <a:pt x="350" y="87"/>
                  </a:cubicBezTo>
                  <a:cubicBezTo>
                    <a:pt x="350" y="85"/>
                    <a:pt x="353" y="83"/>
                    <a:pt x="357" y="80"/>
                  </a:cubicBezTo>
                  <a:cubicBezTo>
                    <a:pt x="358" y="79"/>
                    <a:pt x="358" y="79"/>
                    <a:pt x="359" y="79"/>
                  </a:cubicBezTo>
                  <a:cubicBezTo>
                    <a:pt x="367" y="72"/>
                    <a:pt x="381" y="63"/>
                    <a:pt x="391" y="56"/>
                  </a:cubicBezTo>
                  <a:cubicBezTo>
                    <a:pt x="400" y="50"/>
                    <a:pt x="407" y="46"/>
                    <a:pt x="407" y="46"/>
                  </a:cubicBezTo>
                  <a:cubicBezTo>
                    <a:pt x="438" y="20"/>
                    <a:pt x="438" y="20"/>
                    <a:pt x="438" y="20"/>
                  </a:cubicBezTo>
                  <a:cubicBezTo>
                    <a:pt x="464" y="20"/>
                    <a:pt x="464" y="20"/>
                    <a:pt x="464" y="20"/>
                  </a:cubicBezTo>
                  <a:cubicBezTo>
                    <a:pt x="488" y="0"/>
                    <a:pt x="488" y="0"/>
                    <a:pt x="488" y="0"/>
                  </a:cubicBezTo>
                  <a:cubicBezTo>
                    <a:pt x="527" y="33"/>
                    <a:pt x="527" y="33"/>
                    <a:pt x="527" y="33"/>
                  </a:cubicBezTo>
                  <a:cubicBezTo>
                    <a:pt x="527" y="33"/>
                    <a:pt x="535" y="81"/>
                    <a:pt x="527" y="93"/>
                  </a:cubicBezTo>
                  <a:cubicBezTo>
                    <a:pt x="521" y="102"/>
                    <a:pt x="538" y="139"/>
                    <a:pt x="547" y="156"/>
                  </a:cubicBezTo>
                  <a:cubicBezTo>
                    <a:pt x="547" y="158"/>
                    <a:pt x="548" y="159"/>
                    <a:pt x="549" y="161"/>
                  </a:cubicBezTo>
                  <a:cubicBezTo>
                    <a:pt x="549" y="161"/>
                    <a:pt x="549" y="162"/>
                    <a:pt x="550" y="162"/>
                  </a:cubicBezTo>
                  <a:cubicBezTo>
                    <a:pt x="550" y="163"/>
                    <a:pt x="550" y="164"/>
                    <a:pt x="551" y="164"/>
                  </a:cubicBezTo>
                  <a:cubicBezTo>
                    <a:pt x="551" y="165"/>
                    <a:pt x="551" y="165"/>
                    <a:pt x="551" y="165"/>
                  </a:cubicBezTo>
                  <a:cubicBezTo>
                    <a:pt x="555" y="166"/>
                    <a:pt x="555" y="166"/>
                    <a:pt x="555" y="166"/>
                  </a:cubicBezTo>
                  <a:lnTo>
                    <a:pt x="517" y="22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0" name="อุบลราชธานี">
              <a:extLst>
                <a:ext uri="{FF2B5EF4-FFF2-40B4-BE49-F238E27FC236}">
                  <a16:creationId xmlns:a16="http://schemas.microsoft.com/office/drawing/2014/main" id="{1B4A1A08-89D3-4924-A0A1-02276B7AA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7069" y="2648501"/>
              <a:ext cx="453556" cy="702280"/>
            </a:xfrm>
            <a:custGeom>
              <a:avLst/>
              <a:gdLst>
                <a:gd name="T0" fmla="*/ 1069 w 1109"/>
                <a:gd name="T1" fmla="*/ 535 h 1720"/>
                <a:gd name="T2" fmla="*/ 1041 w 1109"/>
                <a:gd name="T3" fmla="*/ 647 h 1720"/>
                <a:gd name="T4" fmla="*/ 961 w 1109"/>
                <a:gd name="T5" fmla="*/ 683 h 1720"/>
                <a:gd name="T6" fmla="*/ 1065 w 1109"/>
                <a:gd name="T7" fmla="*/ 707 h 1720"/>
                <a:gd name="T8" fmla="*/ 1005 w 1109"/>
                <a:gd name="T9" fmla="*/ 787 h 1720"/>
                <a:gd name="T10" fmla="*/ 985 w 1109"/>
                <a:gd name="T11" fmla="*/ 871 h 1720"/>
                <a:gd name="T12" fmla="*/ 1001 w 1109"/>
                <a:gd name="T13" fmla="*/ 923 h 1720"/>
                <a:gd name="T14" fmla="*/ 1041 w 1109"/>
                <a:gd name="T15" fmla="*/ 943 h 1720"/>
                <a:gd name="T16" fmla="*/ 1097 w 1109"/>
                <a:gd name="T17" fmla="*/ 1027 h 1720"/>
                <a:gd name="T18" fmla="*/ 1037 w 1109"/>
                <a:gd name="T19" fmla="*/ 1047 h 1720"/>
                <a:gd name="T20" fmla="*/ 1061 w 1109"/>
                <a:gd name="T21" fmla="*/ 1111 h 1720"/>
                <a:gd name="T22" fmla="*/ 1037 w 1109"/>
                <a:gd name="T23" fmla="*/ 1159 h 1720"/>
                <a:gd name="T24" fmla="*/ 1005 w 1109"/>
                <a:gd name="T25" fmla="*/ 1336 h 1720"/>
                <a:gd name="T26" fmla="*/ 1025 w 1109"/>
                <a:gd name="T27" fmla="*/ 1416 h 1720"/>
                <a:gd name="T28" fmla="*/ 929 w 1109"/>
                <a:gd name="T29" fmla="*/ 1536 h 1720"/>
                <a:gd name="T30" fmla="*/ 889 w 1109"/>
                <a:gd name="T31" fmla="*/ 1560 h 1720"/>
                <a:gd name="T32" fmla="*/ 809 w 1109"/>
                <a:gd name="T33" fmla="*/ 1592 h 1720"/>
                <a:gd name="T34" fmla="*/ 753 w 1109"/>
                <a:gd name="T35" fmla="*/ 1616 h 1720"/>
                <a:gd name="T36" fmla="*/ 665 w 1109"/>
                <a:gd name="T37" fmla="*/ 1720 h 1720"/>
                <a:gd name="T38" fmla="*/ 554 w 1109"/>
                <a:gd name="T39" fmla="*/ 1659 h 1720"/>
                <a:gd name="T40" fmla="*/ 549 w 1109"/>
                <a:gd name="T41" fmla="*/ 1588 h 1720"/>
                <a:gd name="T42" fmla="*/ 485 w 1109"/>
                <a:gd name="T43" fmla="*/ 1572 h 1720"/>
                <a:gd name="T44" fmla="*/ 407 w 1109"/>
                <a:gd name="T45" fmla="*/ 1528 h 1720"/>
                <a:gd name="T46" fmla="*/ 418 w 1109"/>
                <a:gd name="T47" fmla="*/ 1444 h 1720"/>
                <a:gd name="T48" fmla="*/ 418 w 1109"/>
                <a:gd name="T49" fmla="*/ 1319 h 1720"/>
                <a:gd name="T50" fmla="*/ 376 w 1109"/>
                <a:gd name="T51" fmla="*/ 1199 h 1720"/>
                <a:gd name="T52" fmla="*/ 339 w 1109"/>
                <a:gd name="T53" fmla="*/ 1074 h 1720"/>
                <a:gd name="T54" fmla="*/ 256 w 1109"/>
                <a:gd name="T55" fmla="*/ 975 h 1720"/>
                <a:gd name="T56" fmla="*/ 256 w 1109"/>
                <a:gd name="T57" fmla="*/ 902 h 1720"/>
                <a:gd name="T58" fmla="*/ 287 w 1109"/>
                <a:gd name="T59" fmla="*/ 819 h 1720"/>
                <a:gd name="T60" fmla="*/ 235 w 1109"/>
                <a:gd name="T61" fmla="*/ 782 h 1720"/>
                <a:gd name="T62" fmla="*/ 89 w 1109"/>
                <a:gd name="T63" fmla="*/ 772 h 1720"/>
                <a:gd name="T64" fmla="*/ 27 w 1109"/>
                <a:gd name="T65" fmla="*/ 737 h 1720"/>
                <a:gd name="T66" fmla="*/ 47 w 1109"/>
                <a:gd name="T67" fmla="*/ 688 h 1720"/>
                <a:gd name="T68" fmla="*/ 6 w 1109"/>
                <a:gd name="T69" fmla="*/ 626 h 1720"/>
                <a:gd name="T70" fmla="*/ 16 w 1109"/>
                <a:gd name="T71" fmla="*/ 521 h 1720"/>
                <a:gd name="T72" fmla="*/ 145 w 1109"/>
                <a:gd name="T73" fmla="*/ 492 h 1720"/>
                <a:gd name="T74" fmla="*/ 188 w 1109"/>
                <a:gd name="T75" fmla="*/ 448 h 1720"/>
                <a:gd name="T76" fmla="*/ 345 w 1109"/>
                <a:gd name="T77" fmla="*/ 417 h 1720"/>
                <a:gd name="T78" fmla="*/ 444 w 1109"/>
                <a:gd name="T79" fmla="*/ 485 h 1720"/>
                <a:gd name="T80" fmla="*/ 491 w 1109"/>
                <a:gd name="T81" fmla="*/ 417 h 1720"/>
                <a:gd name="T82" fmla="*/ 459 w 1109"/>
                <a:gd name="T83" fmla="*/ 396 h 1720"/>
                <a:gd name="T84" fmla="*/ 472 w 1109"/>
                <a:gd name="T85" fmla="*/ 320 h 1720"/>
                <a:gd name="T86" fmla="*/ 517 w 1109"/>
                <a:gd name="T87" fmla="*/ 281 h 1720"/>
                <a:gd name="T88" fmla="*/ 579 w 1109"/>
                <a:gd name="T89" fmla="*/ 109 h 1720"/>
                <a:gd name="T90" fmla="*/ 597 w 1109"/>
                <a:gd name="T91" fmla="*/ 0 h 1720"/>
                <a:gd name="T92" fmla="*/ 925 w 1109"/>
                <a:gd name="T93" fmla="*/ 103 h 1720"/>
                <a:gd name="T94" fmla="*/ 849 w 1109"/>
                <a:gd name="T95" fmla="*/ 167 h 1720"/>
                <a:gd name="T96" fmla="*/ 921 w 1109"/>
                <a:gd name="T97" fmla="*/ 283 h 1720"/>
                <a:gd name="T98" fmla="*/ 961 w 1109"/>
                <a:gd name="T99" fmla="*/ 323 h 1720"/>
                <a:gd name="T100" fmla="*/ 1081 w 1109"/>
                <a:gd name="T101" fmla="*/ 343 h 1720"/>
                <a:gd name="T102" fmla="*/ 1097 w 1109"/>
                <a:gd name="T103" fmla="*/ 503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09" h="1720">
                  <a:moveTo>
                    <a:pt x="1097" y="503"/>
                  </a:moveTo>
                  <a:cubicBezTo>
                    <a:pt x="1069" y="535"/>
                    <a:pt x="1069" y="535"/>
                    <a:pt x="1069" y="535"/>
                  </a:cubicBezTo>
                  <a:cubicBezTo>
                    <a:pt x="1069" y="535"/>
                    <a:pt x="1081" y="587"/>
                    <a:pt x="1077" y="599"/>
                  </a:cubicBezTo>
                  <a:cubicBezTo>
                    <a:pt x="1073" y="611"/>
                    <a:pt x="1041" y="647"/>
                    <a:pt x="1041" y="647"/>
                  </a:cubicBezTo>
                  <a:cubicBezTo>
                    <a:pt x="989" y="651"/>
                    <a:pt x="989" y="651"/>
                    <a:pt x="989" y="651"/>
                  </a:cubicBezTo>
                  <a:cubicBezTo>
                    <a:pt x="961" y="683"/>
                    <a:pt x="961" y="683"/>
                    <a:pt x="961" y="683"/>
                  </a:cubicBezTo>
                  <a:cubicBezTo>
                    <a:pt x="993" y="715"/>
                    <a:pt x="993" y="715"/>
                    <a:pt x="993" y="715"/>
                  </a:cubicBezTo>
                  <a:cubicBezTo>
                    <a:pt x="1065" y="707"/>
                    <a:pt x="1065" y="707"/>
                    <a:pt x="1065" y="707"/>
                  </a:cubicBezTo>
                  <a:cubicBezTo>
                    <a:pt x="1069" y="759"/>
                    <a:pt x="1069" y="759"/>
                    <a:pt x="1069" y="759"/>
                  </a:cubicBezTo>
                  <a:cubicBezTo>
                    <a:pt x="1005" y="787"/>
                    <a:pt x="1005" y="787"/>
                    <a:pt x="1005" y="787"/>
                  </a:cubicBezTo>
                  <a:cubicBezTo>
                    <a:pt x="1005" y="787"/>
                    <a:pt x="961" y="839"/>
                    <a:pt x="965" y="847"/>
                  </a:cubicBezTo>
                  <a:cubicBezTo>
                    <a:pt x="969" y="855"/>
                    <a:pt x="985" y="871"/>
                    <a:pt x="985" y="871"/>
                  </a:cubicBezTo>
                  <a:cubicBezTo>
                    <a:pt x="961" y="891"/>
                    <a:pt x="961" y="891"/>
                    <a:pt x="961" y="891"/>
                  </a:cubicBezTo>
                  <a:cubicBezTo>
                    <a:pt x="1001" y="923"/>
                    <a:pt x="1001" y="923"/>
                    <a:pt x="1001" y="923"/>
                  </a:cubicBezTo>
                  <a:cubicBezTo>
                    <a:pt x="1005" y="943"/>
                    <a:pt x="1005" y="943"/>
                    <a:pt x="1005" y="943"/>
                  </a:cubicBezTo>
                  <a:cubicBezTo>
                    <a:pt x="1041" y="943"/>
                    <a:pt x="1041" y="943"/>
                    <a:pt x="1041" y="943"/>
                  </a:cubicBezTo>
                  <a:cubicBezTo>
                    <a:pt x="1037" y="983"/>
                    <a:pt x="1037" y="983"/>
                    <a:pt x="1037" y="983"/>
                  </a:cubicBezTo>
                  <a:cubicBezTo>
                    <a:pt x="1097" y="1027"/>
                    <a:pt x="1097" y="1027"/>
                    <a:pt x="1097" y="1027"/>
                  </a:cubicBezTo>
                  <a:cubicBezTo>
                    <a:pt x="1061" y="1059"/>
                    <a:pt x="1061" y="1059"/>
                    <a:pt x="1061" y="1059"/>
                  </a:cubicBezTo>
                  <a:cubicBezTo>
                    <a:pt x="1037" y="1047"/>
                    <a:pt x="1037" y="1047"/>
                    <a:pt x="1037" y="1047"/>
                  </a:cubicBezTo>
                  <a:cubicBezTo>
                    <a:pt x="1033" y="1075"/>
                    <a:pt x="1033" y="1075"/>
                    <a:pt x="1033" y="1075"/>
                  </a:cubicBezTo>
                  <a:cubicBezTo>
                    <a:pt x="1061" y="1111"/>
                    <a:pt x="1061" y="1111"/>
                    <a:pt x="1061" y="1111"/>
                  </a:cubicBezTo>
                  <a:cubicBezTo>
                    <a:pt x="1037" y="1123"/>
                    <a:pt x="1037" y="1123"/>
                    <a:pt x="1037" y="1123"/>
                  </a:cubicBezTo>
                  <a:cubicBezTo>
                    <a:pt x="1037" y="1159"/>
                    <a:pt x="1037" y="1159"/>
                    <a:pt x="1037" y="1159"/>
                  </a:cubicBezTo>
                  <a:cubicBezTo>
                    <a:pt x="993" y="1171"/>
                    <a:pt x="993" y="1171"/>
                    <a:pt x="993" y="1171"/>
                  </a:cubicBezTo>
                  <a:cubicBezTo>
                    <a:pt x="993" y="1171"/>
                    <a:pt x="997" y="1327"/>
                    <a:pt x="1005" y="1336"/>
                  </a:cubicBezTo>
                  <a:cubicBezTo>
                    <a:pt x="1013" y="1344"/>
                    <a:pt x="1029" y="1352"/>
                    <a:pt x="1029" y="1352"/>
                  </a:cubicBezTo>
                  <a:cubicBezTo>
                    <a:pt x="1025" y="1416"/>
                    <a:pt x="1025" y="1416"/>
                    <a:pt x="1025" y="1416"/>
                  </a:cubicBezTo>
                  <a:cubicBezTo>
                    <a:pt x="961" y="1472"/>
                    <a:pt x="961" y="1472"/>
                    <a:pt x="961" y="1472"/>
                  </a:cubicBezTo>
                  <a:cubicBezTo>
                    <a:pt x="929" y="1536"/>
                    <a:pt x="929" y="1536"/>
                    <a:pt x="929" y="1536"/>
                  </a:cubicBezTo>
                  <a:cubicBezTo>
                    <a:pt x="901" y="1524"/>
                    <a:pt x="901" y="1524"/>
                    <a:pt x="901" y="1524"/>
                  </a:cubicBezTo>
                  <a:cubicBezTo>
                    <a:pt x="889" y="1560"/>
                    <a:pt x="889" y="1560"/>
                    <a:pt x="889" y="1560"/>
                  </a:cubicBezTo>
                  <a:cubicBezTo>
                    <a:pt x="833" y="1560"/>
                    <a:pt x="833" y="1560"/>
                    <a:pt x="833" y="1560"/>
                  </a:cubicBezTo>
                  <a:cubicBezTo>
                    <a:pt x="809" y="1592"/>
                    <a:pt x="809" y="1592"/>
                    <a:pt x="809" y="1592"/>
                  </a:cubicBezTo>
                  <a:cubicBezTo>
                    <a:pt x="773" y="1584"/>
                    <a:pt x="773" y="1584"/>
                    <a:pt x="773" y="1584"/>
                  </a:cubicBezTo>
                  <a:cubicBezTo>
                    <a:pt x="753" y="1616"/>
                    <a:pt x="753" y="1616"/>
                    <a:pt x="753" y="1616"/>
                  </a:cubicBezTo>
                  <a:cubicBezTo>
                    <a:pt x="701" y="1604"/>
                    <a:pt x="701" y="1604"/>
                    <a:pt x="701" y="1604"/>
                  </a:cubicBezTo>
                  <a:cubicBezTo>
                    <a:pt x="665" y="1720"/>
                    <a:pt x="665" y="1720"/>
                    <a:pt x="665" y="1720"/>
                  </a:cubicBezTo>
                  <a:cubicBezTo>
                    <a:pt x="589" y="1720"/>
                    <a:pt x="589" y="1720"/>
                    <a:pt x="589" y="1720"/>
                  </a:cubicBezTo>
                  <a:cubicBezTo>
                    <a:pt x="554" y="1659"/>
                    <a:pt x="554" y="1659"/>
                    <a:pt x="554" y="1659"/>
                  </a:cubicBezTo>
                  <a:cubicBezTo>
                    <a:pt x="533" y="1624"/>
                    <a:pt x="533" y="1624"/>
                    <a:pt x="533" y="1624"/>
                  </a:cubicBezTo>
                  <a:cubicBezTo>
                    <a:pt x="549" y="1588"/>
                    <a:pt x="549" y="1588"/>
                    <a:pt x="549" y="1588"/>
                  </a:cubicBezTo>
                  <a:cubicBezTo>
                    <a:pt x="525" y="1560"/>
                    <a:pt x="525" y="1560"/>
                    <a:pt x="525" y="1560"/>
                  </a:cubicBezTo>
                  <a:cubicBezTo>
                    <a:pt x="485" y="1572"/>
                    <a:pt x="485" y="1572"/>
                    <a:pt x="485" y="1572"/>
                  </a:cubicBezTo>
                  <a:cubicBezTo>
                    <a:pt x="421" y="1528"/>
                    <a:pt x="421" y="1528"/>
                    <a:pt x="421" y="1528"/>
                  </a:cubicBezTo>
                  <a:cubicBezTo>
                    <a:pt x="407" y="1528"/>
                    <a:pt x="407" y="1528"/>
                    <a:pt x="407" y="1528"/>
                  </a:cubicBezTo>
                  <a:cubicBezTo>
                    <a:pt x="402" y="1502"/>
                    <a:pt x="402" y="1502"/>
                    <a:pt x="402" y="1502"/>
                  </a:cubicBezTo>
                  <a:cubicBezTo>
                    <a:pt x="418" y="1444"/>
                    <a:pt x="418" y="1444"/>
                    <a:pt x="418" y="1444"/>
                  </a:cubicBezTo>
                  <a:cubicBezTo>
                    <a:pt x="386" y="1403"/>
                    <a:pt x="386" y="1403"/>
                    <a:pt x="386" y="1403"/>
                  </a:cubicBezTo>
                  <a:cubicBezTo>
                    <a:pt x="418" y="1319"/>
                    <a:pt x="418" y="1319"/>
                    <a:pt x="418" y="1319"/>
                  </a:cubicBezTo>
                  <a:cubicBezTo>
                    <a:pt x="418" y="1267"/>
                    <a:pt x="418" y="1267"/>
                    <a:pt x="418" y="1267"/>
                  </a:cubicBezTo>
                  <a:cubicBezTo>
                    <a:pt x="418" y="1262"/>
                    <a:pt x="376" y="1199"/>
                    <a:pt x="376" y="1199"/>
                  </a:cubicBezTo>
                  <a:cubicBezTo>
                    <a:pt x="392" y="1126"/>
                    <a:pt x="392" y="1126"/>
                    <a:pt x="392" y="1126"/>
                  </a:cubicBezTo>
                  <a:cubicBezTo>
                    <a:pt x="339" y="1074"/>
                    <a:pt x="339" y="1074"/>
                    <a:pt x="339" y="1074"/>
                  </a:cubicBezTo>
                  <a:cubicBezTo>
                    <a:pt x="277" y="1053"/>
                    <a:pt x="277" y="1053"/>
                    <a:pt x="277" y="1053"/>
                  </a:cubicBezTo>
                  <a:cubicBezTo>
                    <a:pt x="256" y="975"/>
                    <a:pt x="256" y="975"/>
                    <a:pt x="256" y="975"/>
                  </a:cubicBezTo>
                  <a:cubicBezTo>
                    <a:pt x="256" y="975"/>
                    <a:pt x="272" y="949"/>
                    <a:pt x="272" y="944"/>
                  </a:cubicBezTo>
                  <a:cubicBezTo>
                    <a:pt x="272" y="938"/>
                    <a:pt x="256" y="902"/>
                    <a:pt x="256" y="902"/>
                  </a:cubicBezTo>
                  <a:cubicBezTo>
                    <a:pt x="298" y="871"/>
                    <a:pt x="298" y="871"/>
                    <a:pt x="298" y="871"/>
                  </a:cubicBezTo>
                  <a:cubicBezTo>
                    <a:pt x="287" y="819"/>
                    <a:pt x="287" y="819"/>
                    <a:pt x="287" y="819"/>
                  </a:cubicBezTo>
                  <a:cubicBezTo>
                    <a:pt x="285" y="817"/>
                    <a:pt x="285" y="817"/>
                    <a:pt x="285" y="817"/>
                  </a:cubicBezTo>
                  <a:cubicBezTo>
                    <a:pt x="235" y="782"/>
                    <a:pt x="235" y="782"/>
                    <a:pt x="235" y="782"/>
                  </a:cubicBezTo>
                  <a:cubicBezTo>
                    <a:pt x="167" y="782"/>
                    <a:pt x="167" y="782"/>
                    <a:pt x="167" y="782"/>
                  </a:cubicBezTo>
                  <a:cubicBezTo>
                    <a:pt x="89" y="772"/>
                    <a:pt x="89" y="772"/>
                    <a:pt x="89" y="772"/>
                  </a:cubicBezTo>
                  <a:cubicBezTo>
                    <a:pt x="27" y="740"/>
                    <a:pt x="27" y="740"/>
                    <a:pt x="27" y="740"/>
                  </a:cubicBezTo>
                  <a:cubicBezTo>
                    <a:pt x="27" y="737"/>
                    <a:pt x="27" y="737"/>
                    <a:pt x="27" y="737"/>
                  </a:cubicBezTo>
                  <a:cubicBezTo>
                    <a:pt x="32" y="704"/>
                    <a:pt x="32" y="704"/>
                    <a:pt x="32" y="704"/>
                  </a:cubicBezTo>
                  <a:cubicBezTo>
                    <a:pt x="47" y="688"/>
                    <a:pt x="47" y="688"/>
                    <a:pt x="47" y="688"/>
                  </a:cubicBezTo>
                  <a:cubicBezTo>
                    <a:pt x="37" y="657"/>
                    <a:pt x="37" y="657"/>
                    <a:pt x="37" y="657"/>
                  </a:cubicBezTo>
                  <a:cubicBezTo>
                    <a:pt x="6" y="626"/>
                    <a:pt x="6" y="626"/>
                    <a:pt x="6" y="626"/>
                  </a:cubicBezTo>
                  <a:cubicBezTo>
                    <a:pt x="0" y="579"/>
                    <a:pt x="0" y="579"/>
                    <a:pt x="0" y="579"/>
                  </a:cubicBezTo>
                  <a:cubicBezTo>
                    <a:pt x="16" y="521"/>
                    <a:pt x="16" y="521"/>
                    <a:pt x="16" y="521"/>
                  </a:cubicBezTo>
                  <a:cubicBezTo>
                    <a:pt x="68" y="511"/>
                    <a:pt x="68" y="511"/>
                    <a:pt x="68" y="511"/>
                  </a:cubicBezTo>
                  <a:cubicBezTo>
                    <a:pt x="145" y="492"/>
                    <a:pt x="145" y="492"/>
                    <a:pt x="145" y="492"/>
                  </a:cubicBezTo>
                  <a:cubicBezTo>
                    <a:pt x="178" y="506"/>
                    <a:pt x="178" y="506"/>
                    <a:pt x="178" y="506"/>
                  </a:cubicBezTo>
                  <a:cubicBezTo>
                    <a:pt x="188" y="448"/>
                    <a:pt x="188" y="448"/>
                    <a:pt x="188" y="448"/>
                  </a:cubicBezTo>
                  <a:cubicBezTo>
                    <a:pt x="251" y="396"/>
                    <a:pt x="251" y="396"/>
                    <a:pt x="251" y="396"/>
                  </a:cubicBezTo>
                  <a:cubicBezTo>
                    <a:pt x="345" y="417"/>
                    <a:pt x="345" y="417"/>
                    <a:pt x="345" y="417"/>
                  </a:cubicBezTo>
                  <a:cubicBezTo>
                    <a:pt x="371" y="453"/>
                    <a:pt x="371" y="453"/>
                    <a:pt x="371" y="453"/>
                  </a:cubicBezTo>
                  <a:cubicBezTo>
                    <a:pt x="444" y="485"/>
                    <a:pt x="444" y="485"/>
                    <a:pt x="444" y="485"/>
                  </a:cubicBezTo>
                  <a:cubicBezTo>
                    <a:pt x="491" y="453"/>
                    <a:pt x="491" y="453"/>
                    <a:pt x="491" y="453"/>
                  </a:cubicBezTo>
                  <a:cubicBezTo>
                    <a:pt x="491" y="417"/>
                    <a:pt x="491" y="417"/>
                    <a:pt x="491" y="417"/>
                  </a:cubicBezTo>
                  <a:cubicBezTo>
                    <a:pt x="488" y="415"/>
                    <a:pt x="488" y="415"/>
                    <a:pt x="488" y="415"/>
                  </a:cubicBezTo>
                  <a:cubicBezTo>
                    <a:pt x="459" y="396"/>
                    <a:pt x="459" y="396"/>
                    <a:pt x="459" y="396"/>
                  </a:cubicBezTo>
                  <a:cubicBezTo>
                    <a:pt x="472" y="320"/>
                    <a:pt x="472" y="320"/>
                    <a:pt x="472" y="320"/>
                  </a:cubicBezTo>
                  <a:cubicBezTo>
                    <a:pt x="472" y="320"/>
                    <a:pt x="472" y="320"/>
                    <a:pt x="472" y="320"/>
                  </a:cubicBezTo>
                  <a:cubicBezTo>
                    <a:pt x="475" y="302"/>
                    <a:pt x="475" y="302"/>
                    <a:pt x="475" y="302"/>
                  </a:cubicBezTo>
                  <a:cubicBezTo>
                    <a:pt x="517" y="281"/>
                    <a:pt x="517" y="281"/>
                    <a:pt x="517" y="281"/>
                  </a:cubicBezTo>
                  <a:cubicBezTo>
                    <a:pt x="517" y="213"/>
                    <a:pt x="517" y="213"/>
                    <a:pt x="517" y="213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59" y="57"/>
                    <a:pt x="559" y="57"/>
                    <a:pt x="559" y="57"/>
                  </a:cubicBezTo>
                  <a:cubicBezTo>
                    <a:pt x="597" y="0"/>
                    <a:pt x="597" y="0"/>
                    <a:pt x="597" y="0"/>
                  </a:cubicBezTo>
                  <a:cubicBezTo>
                    <a:pt x="925" y="79"/>
                    <a:pt x="925" y="79"/>
                    <a:pt x="925" y="79"/>
                  </a:cubicBezTo>
                  <a:cubicBezTo>
                    <a:pt x="925" y="79"/>
                    <a:pt x="937" y="99"/>
                    <a:pt x="925" y="103"/>
                  </a:cubicBezTo>
                  <a:cubicBezTo>
                    <a:pt x="913" y="107"/>
                    <a:pt x="869" y="103"/>
                    <a:pt x="869" y="103"/>
                  </a:cubicBezTo>
                  <a:cubicBezTo>
                    <a:pt x="849" y="167"/>
                    <a:pt x="849" y="167"/>
                    <a:pt x="849" y="167"/>
                  </a:cubicBezTo>
                  <a:cubicBezTo>
                    <a:pt x="889" y="267"/>
                    <a:pt x="889" y="267"/>
                    <a:pt x="889" y="267"/>
                  </a:cubicBezTo>
                  <a:cubicBezTo>
                    <a:pt x="921" y="283"/>
                    <a:pt x="921" y="283"/>
                    <a:pt x="921" y="283"/>
                  </a:cubicBezTo>
                  <a:cubicBezTo>
                    <a:pt x="937" y="323"/>
                    <a:pt x="937" y="323"/>
                    <a:pt x="937" y="323"/>
                  </a:cubicBezTo>
                  <a:cubicBezTo>
                    <a:pt x="961" y="323"/>
                    <a:pt x="961" y="323"/>
                    <a:pt x="961" y="323"/>
                  </a:cubicBezTo>
                  <a:cubicBezTo>
                    <a:pt x="1005" y="307"/>
                    <a:pt x="1005" y="307"/>
                    <a:pt x="1005" y="307"/>
                  </a:cubicBezTo>
                  <a:cubicBezTo>
                    <a:pt x="1081" y="343"/>
                    <a:pt x="1081" y="343"/>
                    <a:pt x="1081" y="343"/>
                  </a:cubicBezTo>
                  <a:cubicBezTo>
                    <a:pt x="1109" y="403"/>
                    <a:pt x="1109" y="403"/>
                    <a:pt x="1109" y="403"/>
                  </a:cubicBezTo>
                  <a:lnTo>
                    <a:pt x="1097" y="50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1" name="อุดรธานี">
              <a:extLst>
                <a:ext uri="{FF2B5EF4-FFF2-40B4-BE49-F238E27FC236}">
                  <a16:creationId xmlns:a16="http://schemas.microsoft.com/office/drawing/2014/main" id="{75743F37-7B57-441D-BE6F-5AA243D3E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824" y="1905986"/>
              <a:ext cx="596206" cy="477331"/>
            </a:xfrm>
            <a:custGeom>
              <a:avLst/>
              <a:gdLst>
                <a:gd name="T0" fmla="*/ 1445 w 1456"/>
                <a:gd name="T1" fmla="*/ 963 h 1167"/>
                <a:gd name="T2" fmla="*/ 1430 w 1456"/>
                <a:gd name="T3" fmla="*/ 942 h 1167"/>
                <a:gd name="T4" fmla="*/ 1351 w 1456"/>
                <a:gd name="T5" fmla="*/ 901 h 1167"/>
                <a:gd name="T6" fmla="*/ 1325 w 1456"/>
                <a:gd name="T7" fmla="*/ 979 h 1167"/>
                <a:gd name="T8" fmla="*/ 1273 w 1456"/>
                <a:gd name="T9" fmla="*/ 1130 h 1167"/>
                <a:gd name="T10" fmla="*/ 1226 w 1456"/>
                <a:gd name="T11" fmla="*/ 1099 h 1167"/>
                <a:gd name="T12" fmla="*/ 1169 w 1456"/>
                <a:gd name="T13" fmla="*/ 1073 h 1167"/>
                <a:gd name="T14" fmla="*/ 1106 w 1456"/>
                <a:gd name="T15" fmla="*/ 1052 h 1167"/>
                <a:gd name="T16" fmla="*/ 1064 w 1456"/>
                <a:gd name="T17" fmla="*/ 1026 h 1167"/>
                <a:gd name="T18" fmla="*/ 1023 w 1456"/>
                <a:gd name="T19" fmla="*/ 1036 h 1167"/>
                <a:gd name="T20" fmla="*/ 965 w 1456"/>
                <a:gd name="T21" fmla="*/ 1036 h 1167"/>
                <a:gd name="T22" fmla="*/ 955 w 1456"/>
                <a:gd name="T23" fmla="*/ 1073 h 1167"/>
                <a:gd name="T24" fmla="*/ 783 w 1456"/>
                <a:gd name="T25" fmla="*/ 1130 h 1167"/>
                <a:gd name="T26" fmla="*/ 736 w 1456"/>
                <a:gd name="T27" fmla="*/ 1109 h 1167"/>
                <a:gd name="T28" fmla="*/ 705 w 1456"/>
                <a:gd name="T29" fmla="*/ 1036 h 1167"/>
                <a:gd name="T30" fmla="*/ 689 w 1456"/>
                <a:gd name="T31" fmla="*/ 979 h 1167"/>
                <a:gd name="T32" fmla="*/ 605 w 1456"/>
                <a:gd name="T33" fmla="*/ 916 h 1167"/>
                <a:gd name="T34" fmla="*/ 579 w 1456"/>
                <a:gd name="T35" fmla="*/ 1000 h 1167"/>
                <a:gd name="T36" fmla="*/ 501 w 1456"/>
                <a:gd name="T37" fmla="*/ 958 h 1167"/>
                <a:gd name="T38" fmla="*/ 442 w 1456"/>
                <a:gd name="T39" fmla="*/ 891 h 1167"/>
                <a:gd name="T40" fmla="*/ 440 w 1456"/>
                <a:gd name="T41" fmla="*/ 872 h 1167"/>
                <a:gd name="T42" fmla="*/ 440 w 1456"/>
                <a:gd name="T43" fmla="*/ 866 h 1167"/>
                <a:gd name="T44" fmla="*/ 439 w 1456"/>
                <a:gd name="T45" fmla="*/ 856 h 1167"/>
                <a:gd name="T46" fmla="*/ 439 w 1456"/>
                <a:gd name="T47" fmla="*/ 831 h 1167"/>
                <a:gd name="T48" fmla="*/ 449 w 1456"/>
                <a:gd name="T49" fmla="*/ 781 h 1167"/>
                <a:gd name="T50" fmla="*/ 412 w 1456"/>
                <a:gd name="T51" fmla="*/ 723 h 1167"/>
                <a:gd name="T52" fmla="*/ 366 w 1456"/>
                <a:gd name="T53" fmla="*/ 656 h 1167"/>
                <a:gd name="T54" fmla="*/ 266 w 1456"/>
                <a:gd name="T55" fmla="*/ 405 h 1167"/>
                <a:gd name="T56" fmla="*/ 235 w 1456"/>
                <a:gd name="T57" fmla="*/ 364 h 1167"/>
                <a:gd name="T58" fmla="*/ 167 w 1456"/>
                <a:gd name="T59" fmla="*/ 379 h 1167"/>
                <a:gd name="T60" fmla="*/ 105 w 1456"/>
                <a:gd name="T61" fmla="*/ 395 h 1167"/>
                <a:gd name="T62" fmla="*/ 47 w 1456"/>
                <a:gd name="T63" fmla="*/ 384 h 1167"/>
                <a:gd name="T64" fmla="*/ 7 w 1456"/>
                <a:gd name="T65" fmla="*/ 328 h 1167"/>
                <a:gd name="T66" fmla="*/ 21 w 1456"/>
                <a:gd name="T67" fmla="*/ 254 h 1167"/>
                <a:gd name="T68" fmla="*/ 0 w 1456"/>
                <a:gd name="T69" fmla="*/ 87 h 1167"/>
                <a:gd name="T70" fmla="*/ 21 w 1456"/>
                <a:gd name="T71" fmla="*/ 35 h 1167"/>
                <a:gd name="T72" fmla="*/ 73 w 1456"/>
                <a:gd name="T73" fmla="*/ 9 h 1167"/>
                <a:gd name="T74" fmla="*/ 188 w 1456"/>
                <a:gd name="T75" fmla="*/ 51 h 1167"/>
                <a:gd name="T76" fmla="*/ 329 w 1456"/>
                <a:gd name="T77" fmla="*/ 160 h 1167"/>
                <a:gd name="T78" fmla="*/ 371 w 1456"/>
                <a:gd name="T79" fmla="*/ 228 h 1167"/>
                <a:gd name="T80" fmla="*/ 459 w 1456"/>
                <a:gd name="T81" fmla="*/ 296 h 1167"/>
                <a:gd name="T82" fmla="*/ 501 w 1456"/>
                <a:gd name="T83" fmla="*/ 410 h 1167"/>
                <a:gd name="T84" fmla="*/ 590 w 1456"/>
                <a:gd name="T85" fmla="*/ 416 h 1167"/>
                <a:gd name="T86" fmla="*/ 668 w 1456"/>
                <a:gd name="T87" fmla="*/ 405 h 1167"/>
                <a:gd name="T88" fmla="*/ 720 w 1456"/>
                <a:gd name="T89" fmla="*/ 348 h 1167"/>
                <a:gd name="T90" fmla="*/ 720 w 1456"/>
                <a:gd name="T91" fmla="*/ 244 h 1167"/>
                <a:gd name="T92" fmla="*/ 783 w 1456"/>
                <a:gd name="T93" fmla="*/ 176 h 1167"/>
                <a:gd name="T94" fmla="*/ 851 w 1456"/>
                <a:gd name="T95" fmla="*/ 202 h 1167"/>
                <a:gd name="T96" fmla="*/ 877 w 1456"/>
                <a:gd name="T97" fmla="*/ 165 h 1167"/>
                <a:gd name="T98" fmla="*/ 997 w 1456"/>
                <a:gd name="T99" fmla="*/ 228 h 1167"/>
                <a:gd name="T100" fmla="*/ 1075 w 1456"/>
                <a:gd name="T101" fmla="*/ 160 h 1167"/>
                <a:gd name="T102" fmla="*/ 1179 w 1456"/>
                <a:gd name="T103" fmla="*/ 191 h 1167"/>
                <a:gd name="T104" fmla="*/ 1218 w 1456"/>
                <a:gd name="T105" fmla="*/ 211 h 1167"/>
                <a:gd name="T106" fmla="*/ 1231 w 1456"/>
                <a:gd name="T107" fmla="*/ 311 h 1167"/>
                <a:gd name="T108" fmla="*/ 1221 w 1456"/>
                <a:gd name="T109" fmla="*/ 442 h 1167"/>
                <a:gd name="T110" fmla="*/ 1122 w 1456"/>
                <a:gd name="T111" fmla="*/ 515 h 1167"/>
                <a:gd name="T112" fmla="*/ 1132 w 1456"/>
                <a:gd name="T113" fmla="*/ 619 h 1167"/>
                <a:gd name="T114" fmla="*/ 1096 w 1456"/>
                <a:gd name="T115" fmla="*/ 703 h 1167"/>
                <a:gd name="T116" fmla="*/ 1164 w 1456"/>
                <a:gd name="T117" fmla="*/ 744 h 1167"/>
                <a:gd name="T118" fmla="*/ 1185 w 1456"/>
                <a:gd name="T119" fmla="*/ 759 h 1167"/>
                <a:gd name="T120" fmla="*/ 1257 w 1456"/>
                <a:gd name="T121" fmla="*/ 786 h 1167"/>
                <a:gd name="T122" fmla="*/ 1357 w 1456"/>
                <a:gd name="T123" fmla="*/ 828 h 1167"/>
                <a:gd name="T124" fmla="*/ 1430 w 1456"/>
                <a:gd name="T125" fmla="*/ 880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56" h="1167">
                  <a:moveTo>
                    <a:pt x="1456" y="890"/>
                  </a:moveTo>
                  <a:cubicBezTo>
                    <a:pt x="1445" y="963"/>
                    <a:pt x="1445" y="963"/>
                    <a:pt x="1445" y="963"/>
                  </a:cubicBezTo>
                  <a:cubicBezTo>
                    <a:pt x="1443" y="961"/>
                    <a:pt x="1443" y="961"/>
                    <a:pt x="1443" y="961"/>
                  </a:cubicBezTo>
                  <a:cubicBezTo>
                    <a:pt x="1430" y="942"/>
                    <a:pt x="1430" y="942"/>
                    <a:pt x="1430" y="942"/>
                  </a:cubicBezTo>
                  <a:cubicBezTo>
                    <a:pt x="1409" y="906"/>
                    <a:pt x="1409" y="906"/>
                    <a:pt x="1409" y="906"/>
                  </a:cubicBezTo>
                  <a:cubicBezTo>
                    <a:pt x="1351" y="901"/>
                    <a:pt x="1351" y="901"/>
                    <a:pt x="1351" y="901"/>
                  </a:cubicBezTo>
                  <a:cubicBezTo>
                    <a:pt x="1315" y="948"/>
                    <a:pt x="1315" y="948"/>
                    <a:pt x="1315" y="948"/>
                  </a:cubicBezTo>
                  <a:cubicBezTo>
                    <a:pt x="1325" y="979"/>
                    <a:pt x="1325" y="979"/>
                    <a:pt x="1325" y="979"/>
                  </a:cubicBezTo>
                  <a:cubicBezTo>
                    <a:pt x="1310" y="1057"/>
                    <a:pt x="1310" y="1057"/>
                    <a:pt x="1310" y="1057"/>
                  </a:cubicBezTo>
                  <a:cubicBezTo>
                    <a:pt x="1273" y="1130"/>
                    <a:pt x="1273" y="1130"/>
                    <a:pt x="1273" y="1130"/>
                  </a:cubicBezTo>
                  <a:cubicBezTo>
                    <a:pt x="1242" y="1167"/>
                    <a:pt x="1242" y="1167"/>
                    <a:pt x="1242" y="1167"/>
                  </a:cubicBezTo>
                  <a:cubicBezTo>
                    <a:pt x="1226" y="1099"/>
                    <a:pt x="1226" y="1099"/>
                    <a:pt x="1226" y="1099"/>
                  </a:cubicBezTo>
                  <a:cubicBezTo>
                    <a:pt x="1205" y="1078"/>
                    <a:pt x="1205" y="1078"/>
                    <a:pt x="1205" y="1078"/>
                  </a:cubicBezTo>
                  <a:cubicBezTo>
                    <a:pt x="1169" y="1073"/>
                    <a:pt x="1169" y="1073"/>
                    <a:pt x="1169" y="1073"/>
                  </a:cubicBezTo>
                  <a:cubicBezTo>
                    <a:pt x="1110" y="1053"/>
                    <a:pt x="1110" y="1053"/>
                    <a:pt x="1110" y="1053"/>
                  </a:cubicBezTo>
                  <a:cubicBezTo>
                    <a:pt x="1106" y="1052"/>
                    <a:pt x="1106" y="1052"/>
                    <a:pt x="1106" y="1052"/>
                  </a:cubicBezTo>
                  <a:cubicBezTo>
                    <a:pt x="1085" y="1031"/>
                    <a:pt x="1085" y="1031"/>
                    <a:pt x="1085" y="1031"/>
                  </a:cubicBezTo>
                  <a:cubicBezTo>
                    <a:pt x="1064" y="1026"/>
                    <a:pt x="1064" y="1026"/>
                    <a:pt x="1064" y="1026"/>
                  </a:cubicBezTo>
                  <a:cubicBezTo>
                    <a:pt x="1049" y="1036"/>
                    <a:pt x="1049" y="1036"/>
                    <a:pt x="1049" y="1036"/>
                  </a:cubicBezTo>
                  <a:cubicBezTo>
                    <a:pt x="1023" y="1036"/>
                    <a:pt x="1023" y="1036"/>
                    <a:pt x="1023" y="1036"/>
                  </a:cubicBezTo>
                  <a:cubicBezTo>
                    <a:pt x="991" y="1026"/>
                    <a:pt x="991" y="1026"/>
                    <a:pt x="991" y="1026"/>
                  </a:cubicBezTo>
                  <a:cubicBezTo>
                    <a:pt x="965" y="1036"/>
                    <a:pt x="965" y="1036"/>
                    <a:pt x="965" y="1036"/>
                  </a:cubicBezTo>
                  <a:cubicBezTo>
                    <a:pt x="956" y="1070"/>
                    <a:pt x="956" y="1070"/>
                    <a:pt x="956" y="1070"/>
                  </a:cubicBezTo>
                  <a:cubicBezTo>
                    <a:pt x="955" y="1073"/>
                    <a:pt x="955" y="1073"/>
                    <a:pt x="955" y="1073"/>
                  </a:cubicBezTo>
                  <a:cubicBezTo>
                    <a:pt x="819" y="1141"/>
                    <a:pt x="819" y="1141"/>
                    <a:pt x="819" y="1141"/>
                  </a:cubicBezTo>
                  <a:cubicBezTo>
                    <a:pt x="783" y="1130"/>
                    <a:pt x="783" y="1130"/>
                    <a:pt x="783" y="1130"/>
                  </a:cubicBezTo>
                  <a:cubicBezTo>
                    <a:pt x="757" y="1099"/>
                    <a:pt x="757" y="1099"/>
                    <a:pt x="757" y="1099"/>
                  </a:cubicBezTo>
                  <a:cubicBezTo>
                    <a:pt x="736" y="1109"/>
                    <a:pt x="736" y="1109"/>
                    <a:pt x="736" y="1109"/>
                  </a:cubicBezTo>
                  <a:cubicBezTo>
                    <a:pt x="710" y="1099"/>
                    <a:pt x="710" y="1099"/>
                    <a:pt x="710" y="1099"/>
                  </a:cubicBezTo>
                  <a:cubicBezTo>
                    <a:pt x="705" y="1036"/>
                    <a:pt x="705" y="1036"/>
                    <a:pt x="705" y="1036"/>
                  </a:cubicBezTo>
                  <a:cubicBezTo>
                    <a:pt x="710" y="1010"/>
                    <a:pt x="710" y="1010"/>
                    <a:pt x="710" y="1010"/>
                  </a:cubicBezTo>
                  <a:cubicBezTo>
                    <a:pt x="689" y="979"/>
                    <a:pt x="689" y="979"/>
                    <a:pt x="689" y="979"/>
                  </a:cubicBezTo>
                  <a:cubicBezTo>
                    <a:pt x="647" y="953"/>
                    <a:pt x="647" y="953"/>
                    <a:pt x="647" y="953"/>
                  </a:cubicBezTo>
                  <a:cubicBezTo>
                    <a:pt x="605" y="916"/>
                    <a:pt x="605" y="916"/>
                    <a:pt x="605" y="916"/>
                  </a:cubicBezTo>
                  <a:cubicBezTo>
                    <a:pt x="585" y="963"/>
                    <a:pt x="585" y="963"/>
                    <a:pt x="585" y="963"/>
                  </a:cubicBezTo>
                  <a:cubicBezTo>
                    <a:pt x="579" y="1000"/>
                    <a:pt x="579" y="1000"/>
                    <a:pt x="579" y="1000"/>
                  </a:cubicBezTo>
                  <a:cubicBezTo>
                    <a:pt x="577" y="999"/>
                    <a:pt x="577" y="999"/>
                    <a:pt x="577" y="999"/>
                  </a:cubicBezTo>
                  <a:cubicBezTo>
                    <a:pt x="501" y="958"/>
                    <a:pt x="501" y="958"/>
                    <a:pt x="501" y="958"/>
                  </a:cubicBezTo>
                  <a:cubicBezTo>
                    <a:pt x="501" y="958"/>
                    <a:pt x="449" y="901"/>
                    <a:pt x="444" y="895"/>
                  </a:cubicBezTo>
                  <a:cubicBezTo>
                    <a:pt x="443" y="895"/>
                    <a:pt x="443" y="893"/>
                    <a:pt x="442" y="891"/>
                  </a:cubicBezTo>
                  <a:cubicBezTo>
                    <a:pt x="442" y="890"/>
                    <a:pt x="442" y="890"/>
                    <a:pt x="442" y="889"/>
                  </a:cubicBezTo>
                  <a:cubicBezTo>
                    <a:pt x="441" y="885"/>
                    <a:pt x="440" y="878"/>
                    <a:pt x="440" y="872"/>
                  </a:cubicBezTo>
                  <a:cubicBezTo>
                    <a:pt x="440" y="870"/>
                    <a:pt x="440" y="869"/>
                    <a:pt x="440" y="868"/>
                  </a:cubicBezTo>
                  <a:cubicBezTo>
                    <a:pt x="440" y="867"/>
                    <a:pt x="440" y="866"/>
                    <a:pt x="440" y="866"/>
                  </a:cubicBezTo>
                  <a:cubicBezTo>
                    <a:pt x="440" y="865"/>
                    <a:pt x="440" y="864"/>
                    <a:pt x="439" y="863"/>
                  </a:cubicBezTo>
                  <a:cubicBezTo>
                    <a:pt x="439" y="861"/>
                    <a:pt x="439" y="858"/>
                    <a:pt x="439" y="856"/>
                  </a:cubicBezTo>
                  <a:cubicBezTo>
                    <a:pt x="439" y="850"/>
                    <a:pt x="439" y="843"/>
                    <a:pt x="439" y="838"/>
                  </a:cubicBezTo>
                  <a:cubicBezTo>
                    <a:pt x="439" y="835"/>
                    <a:pt x="439" y="833"/>
                    <a:pt x="439" y="831"/>
                  </a:cubicBezTo>
                  <a:cubicBezTo>
                    <a:pt x="439" y="826"/>
                    <a:pt x="439" y="822"/>
                    <a:pt x="439" y="822"/>
                  </a:cubicBezTo>
                  <a:cubicBezTo>
                    <a:pt x="449" y="781"/>
                    <a:pt x="449" y="781"/>
                    <a:pt x="449" y="781"/>
                  </a:cubicBezTo>
                  <a:cubicBezTo>
                    <a:pt x="449" y="749"/>
                    <a:pt x="449" y="749"/>
                    <a:pt x="449" y="749"/>
                  </a:cubicBezTo>
                  <a:cubicBezTo>
                    <a:pt x="449" y="749"/>
                    <a:pt x="418" y="723"/>
                    <a:pt x="412" y="723"/>
                  </a:cubicBezTo>
                  <a:cubicBezTo>
                    <a:pt x="407" y="723"/>
                    <a:pt x="371" y="718"/>
                    <a:pt x="371" y="718"/>
                  </a:cubicBezTo>
                  <a:cubicBezTo>
                    <a:pt x="366" y="656"/>
                    <a:pt x="366" y="656"/>
                    <a:pt x="366" y="656"/>
                  </a:cubicBezTo>
                  <a:cubicBezTo>
                    <a:pt x="366" y="656"/>
                    <a:pt x="272" y="478"/>
                    <a:pt x="266" y="473"/>
                  </a:cubicBezTo>
                  <a:cubicBezTo>
                    <a:pt x="261" y="468"/>
                    <a:pt x="266" y="405"/>
                    <a:pt x="266" y="405"/>
                  </a:cubicBezTo>
                  <a:cubicBezTo>
                    <a:pt x="266" y="364"/>
                    <a:pt x="266" y="364"/>
                    <a:pt x="266" y="364"/>
                  </a:cubicBezTo>
                  <a:cubicBezTo>
                    <a:pt x="235" y="364"/>
                    <a:pt x="235" y="364"/>
                    <a:pt x="235" y="364"/>
                  </a:cubicBezTo>
                  <a:cubicBezTo>
                    <a:pt x="230" y="364"/>
                    <a:pt x="225" y="379"/>
                    <a:pt x="225" y="379"/>
                  </a:cubicBezTo>
                  <a:cubicBezTo>
                    <a:pt x="167" y="379"/>
                    <a:pt x="167" y="379"/>
                    <a:pt x="167" y="379"/>
                  </a:cubicBezTo>
                  <a:cubicBezTo>
                    <a:pt x="162" y="379"/>
                    <a:pt x="120" y="369"/>
                    <a:pt x="120" y="369"/>
                  </a:cubicBezTo>
                  <a:cubicBezTo>
                    <a:pt x="105" y="395"/>
                    <a:pt x="105" y="395"/>
                    <a:pt x="105" y="395"/>
                  </a:cubicBezTo>
                  <a:cubicBezTo>
                    <a:pt x="51" y="391"/>
                    <a:pt x="51" y="391"/>
                    <a:pt x="51" y="391"/>
                  </a:cubicBezTo>
                  <a:cubicBezTo>
                    <a:pt x="47" y="384"/>
                    <a:pt x="47" y="384"/>
                    <a:pt x="47" y="384"/>
                  </a:cubicBezTo>
                  <a:cubicBezTo>
                    <a:pt x="16" y="379"/>
                    <a:pt x="16" y="379"/>
                    <a:pt x="16" y="379"/>
                  </a:cubicBezTo>
                  <a:cubicBezTo>
                    <a:pt x="7" y="328"/>
                    <a:pt x="7" y="328"/>
                    <a:pt x="7" y="328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21" y="254"/>
                    <a:pt x="21" y="254"/>
                    <a:pt x="21" y="254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120" y="61"/>
                    <a:pt x="120" y="61"/>
                    <a:pt x="120" y="61"/>
                  </a:cubicBezTo>
                  <a:cubicBezTo>
                    <a:pt x="188" y="51"/>
                    <a:pt x="188" y="51"/>
                    <a:pt x="188" y="51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329" y="160"/>
                    <a:pt x="329" y="160"/>
                    <a:pt x="329" y="160"/>
                  </a:cubicBezTo>
                  <a:cubicBezTo>
                    <a:pt x="329" y="197"/>
                    <a:pt x="329" y="197"/>
                    <a:pt x="329" y="197"/>
                  </a:cubicBezTo>
                  <a:cubicBezTo>
                    <a:pt x="371" y="228"/>
                    <a:pt x="371" y="228"/>
                    <a:pt x="371" y="228"/>
                  </a:cubicBezTo>
                  <a:cubicBezTo>
                    <a:pt x="392" y="290"/>
                    <a:pt x="392" y="290"/>
                    <a:pt x="392" y="290"/>
                  </a:cubicBezTo>
                  <a:cubicBezTo>
                    <a:pt x="459" y="296"/>
                    <a:pt x="459" y="296"/>
                    <a:pt x="459" y="296"/>
                  </a:cubicBezTo>
                  <a:cubicBezTo>
                    <a:pt x="522" y="348"/>
                    <a:pt x="522" y="348"/>
                    <a:pt x="522" y="348"/>
                  </a:cubicBezTo>
                  <a:cubicBezTo>
                    <a:pt x="501" y="410"/>
                    <a:pt x="501" y="410"/>
                    <a:pt x="501" y="410"/>
                  </a:cubicBezTo>
                  <a:cubicBezTo>
                    <a:pt x="501" y="410"/>
                    <a:pt x="548" y="431"/>
                    <a:pt x="553" y="431"/>
                  </a:cubicBezTo>
                  <a:cubicBezTo>
                    <a:pt x="559" y="431"/>
                    <a:pt x="590" y="416"/>
                    <a:pt x="590" y="416"/>
                  </a:cubicBezTo>
                  <a:cubicBezTo>
                    <a:pt x="611" y="431"/>
                    <a:pt x="611" y="431"/>
                    <a:pt x="611" y="431"/>
                  </a:cubicBezTo>
                  <a:cubicBezTo>
                    <a:pt x="668" y="405"/>
                    <a:pt x="668" y="405"/>
                    <a:pt x="668" y="405"/>
                  </a:cubicBezTo>
                  <a:cubicBezTo>
                    <a:pt x="689" y="348"/>
                    <a:pt x="689" y="348"/>
                    <a:pt x="689" y="348"/>
                  </a:cubicBezTo>
                  <a:cubicBezTo>
                    <a:pt x="720" y="348"/>
                    <a:pt x="720" y="348"/>
                    <a:pt x="720" y="348"/>
                  </a:cubicBezTo>
                  <a:cubicBezTo>
                    <a:pt x="741" y="270"/>
                    <a:pt x="741" y="270"/>
                    <a:pt x="741" y="270"/>
                  </a:cubicBezTo>
                  <a:cubicBezTo>
                    <a:pt x="720" y="244"/>
                    <a:pt x="720" y="244"/>
                    <a:pt x="720" y="244"/>
                  </a:cubicBezTo>
                  <a:cubicBezTo>
                    <a:pt x="746" y="197"/>
                    <a:pt x="746" y="197"/>
                    <a:pt x="746" y="197"/>
                  </a:cubicBezTo>
                  <a:cubicBezTo>
                    <a:pt x="783" y="176"/>
                    <a:pt x="783" y="176"/>
                    <a:pt x="783" y="176"/>
                  </a:cubicBezTo>
                  <a:cubicBezTo>
                    <a:pt x="835" y="228"/>
                    <a:pt x="835" y="228"/>
                    <a:pt x="835" y="228"/>
                  </a:cubicBezTo>
                  <a:cubicBezTo>
                    <a:pt x="851" y="202"/>
                    <a:pt x="851" y="202"/>
                    <a:pt x="851" y="202"/>
                  </a:cubicBezTo>
                  <a:cubicBezTo>
                    <a:pt x="861" y="150"/>
                    <a:pt x="861" y="150"/>
                    <a:pt x="861" y="150"/>
                  </a:cubicBezTo>
                  <a:cubicBezTo>
                    <a:pt x="877" y="165"/>
                    <a:pt x="877" y="165"/>
                    <a:pt x="877" y="165"/>
                  </a:cubicBezTo>
                  <a:cubicBezTo>
                    <a:pt x="929" y="160"/>
                    <a:pt x="929" y="160"/>
                    <a:pt x="929" y="160"/>
                  </a:cubicBezTo>
                  <a:cubicBezTo>
                    <a:pt x="929" y="160"/>
                    <a:pt x="981" y="233"/>
                    <a:pt x="997" y="228"/>
                  </a:cubicBezTo>
                  <a:cubicBezTo>
                    <a:pt x="1012" y="223"/>
                    <a:pt x="1023" y="191"/>
                    <a:pt x="1023" y="191"/>
                  </a:cubicBezTo>
                  <a:cubicBezTo>
                    <a:pt x="1075" y="160"/>
                    <a:pt x="1075" y="160"/>
                    <a:pt x="1075" y="160"/>
                  </a:cubicBezTo>
                  <a:cubicBezTo>
                    <a:pt x="1143" y="228"/>
                    <a:pt x="1143" y="228"/>
                    <a:pt x="1143" y="228"/>
                  </a:cubicBezTo>
                  <a:cubicBezTo>
                    <a:pt x="1143" y="228"/>
                    <a:pt x="1169" y="197"/>
                    <a:pt x="1179" y="191"/>
                  </a:cubicBezTo>
                  <a:cubicBezTo>
                    <a:pt x="1190" y="186"/>
                    <a:pt x="1210" y="212"/>
                    <a:pt x="1216" y="212"/>
                  </a:cubicBezTo>
                  <a:cubicBezTo>
                    <a:pt x="1216" y="212"/>
                    <a:pt x="1217" y="212"/>
                    <a:pt x="1218" y="211"/>
                  </a:cubicBezTo>
                  <a:cubicBezTo>
                    <a:pt x="1195" y="259"/>
                    <a:pt x="1195" y="259"/>
                    <a:pt x="1195" y="259"/>
                  </a:cubicBezTo>
                  <a:cubicBezTo>
                    <a:pt x="1231" y="311"/>
                    <a:pt x="1231" y="311"/>
                    <a:pt x="1231" y="311"/>
                  </a:cubicBezTo>
                  <a:cubicBezTo>
                    <a:pt x="1231" y="416"/>
                    <a:pt x="1231" y="416"/>
                    <a:pt x="1231" y="416"/>
                  </a:cubicBezTo>
                  <a:cubicBezTo>
                    <a:pt x="1221" y="442"/>
                    <a:pt x="1221" y="442"/>
                    <a:pt x="1221" y="442"/>
                  </a:cubicBezTo>
                  <a:cubicBezTo>
                    <a:pt x="1184" y="447"/>
                    <a:pt x="1184" y="447"/>
                    <a:pt x="1184" y="447"/>
                  </a:cubicBezTo>
                  <a:cubicBezTo>
                    <a:pt x="1122" y="515"/>
                    <a:pt x="1122" y="515"/>
                    <a:pt x="1122" y="515"/>
                  </a:cubicBezTo>
                  <a:cubicBezTo>
                    <a:pt x="1111" y="583"/>
                    <a:pt x="1111" y="583"/>
                    <a:pt x="1111" y="583"/>
                  </a:cubicBezTo>
                  <a:cubicBezTo>
                    <a:pt x="1132" y="619"/>
                    <a:pt x="1132" y="619"/>
                    <a:pt x="1132" y="619"/>
                  </a:cubicBezTo>
                  <a:cubicBezTo>
                    <a:pt x="1122" y="640"/>
                    <a:pt x="1122" y="640"/>
                    <a:pt x="1122" y="640"/>
                  </a:cubicBezTo>
                  <a:cubicBezTo>
                    <a:pt x="1096" y="703"/>
                    <a:pt x="1096" y="703"/>
                    <a:pt x="1096" y="703"/>
                  </a:cubicBezTo>
                  <a:cubicBezTo>
                    <a:pt x="1117" y="739"/>
                    <a:pt x="1117" y="739"/>
                    <a:pt x="1117" y="739"/>
                  </a:cubicBezTo>
                  <a:cubicBezTo>
                    <a:pt x="1164" y="744"/>
                    <a:pt x="1164" y="744"/>
                    <a:pt x="1164" y="744"/>
                  </a:cubicBezTo>
                  <a:cubicBezTo>
                    <a:pt x="1185" y="759"/>
                    <a:pt x="1185" y="759"/>
                    <a:pt x="1185" y="759"/>
                  </a:cubicBezTo>
                  <a:cubicBezTo>
                    <a:pt x="1185" y="759"/>
                    <a:pt x="1185" y="759"/>
                    <a:pt x="1185" y="759"/>
                  </a:cubicBezTo>
                  <a:cubicBezTo>
                    <a:pt x="1195" y="765"/>
                    <a:pt x="1195" y="765"/>
                    <a:pt x="1195" y="765"/>
                  </a:cubicBezTo>
                  <a:cubicBezTo>
                    <a:pt x="1257" y="786"/>
                    <a:pt x="1257" y="786"/>
                    <a:pt x="1257" y="786"/>
                  </a:cubicBezTo>
                  <a:cubicBezTo>
                    <a:pt x="1278" y="770"/>
                    <a:pt x="1278" y="770"/>
                    <a:pt x="1278" y="770"/>
                  </a:cubicBezTo>
                  <a:cubicBezTo>
                    <a:pt x="1357" y="828"/>
                    <a:pt x="1357" y="828"/>
                    <a:pt x="1357" y="828"/>
                  </a:cubicBezTo>
                  <a:cubicBezTo>
                    <a:pt x="1393" y="822"/>
                    <a:pt x="1393" y="822"/>
                    <a:pt x="1393" y="822"/>
                  </a:cubicBezTo>
                  <a:cubicBezTo>
                    <a:pt x="1430" y="880"/>
                    <a:pt x="1430" y="880"/>
                    <a:pt x="1430" y="880"/>
                  </a:cubicBezTo>
                  <a:lnTo>
                    <a:pt x="1456" y="890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2" name="หนองบัวลำภู">
              <a:extLst>
                <a:ext uri="{FF2B5EF4-FFF2-40B4-BE49-F238E27FC236}">
                  <a16:creationId xmlns:a16="http://schemas.microsoft.com/office/drawing/2014/main" id="{9812F81C-A474-43A0-9BD8-8A0288761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2022" y="2054123"/>
              <a:ext cx="252382" cy="341996"/>
            </a:xfrm>
            <a:custGeom>
              <a:avLst/>
              <a:gdLst>
                <a:gd name="T0" fmla="*/ 616 w 616"/>
                <a:gd name="T1" fmla="*/ 667 h 834"/>
                <a:gd name="T2" fmla="*/ 537 w 616"/>
                <a:gd name="T3" fmla="*/ 834 h 834"/>
                <a:gd name="T4" fmla="*/ 449 w 616"/>
                <a:gd name="T5" fmla="*/ 797 h 834"/>
                <a:gd name="T6" fmla="*/ 397 w 616"/>
                <a:gd name="T7" fmla="*/ 808 h 834"/>
                <a:gd name="T8" fmla="*/ 365 w 616"/>
                <a:gd name="T9" fmla="*/ 792 h 834"/>
                <a:gd name="T10" fmla="*/ 318 w 616"/>
                <a:gd name="T11" fmla="*/ 797 h 834"/>
                <a:gd name="T12" fmla="*/ 308 w 616"/>
                <a:gd name="T13" fmla="*/ 756 h 834"/>
                <a:gd name="T14" fmla="*/ 287 w 616"/>
                <a:gd name="T15" fmla="*/ 730 h 834"/>
                <a:gd name="T16" fmla="*/ 240 w 616"/>
                <a:gd name="T17" fmla="*/ 724 h 834"/>
                <a:gd name="T18" fmla="*/ 198 w 616"/>
                <a:gd name="T19" fmla="*/ 756 h 834"/>
                <a:gd name="T20" fmla="*/ 110 w 616"/>
                <a:gd name="T21" fmla="*/ 724 h 834"/>
                <a:gd name="T22" fmla="*/ 78 w 616"/>
                <a:gd name="T23" fmla="*/ 724 h 834"/>
                <a:gd name="T24" fmla="*/ 47 w 616"/>
                <a:gd name="T25" fmla="*/ 672 h 834"/>
                <a:gd name="T26" fmla="*/ 63 w 616"/>
                <a:gd name="T27" fmla="*/ 657 h 834"/>
                <a:gd name="T28" fmla="*/ 157 w 616"/>
                <a:gd name="T29" fmla="*/ 605 h 834"/>
                <a:gd name="T30" fmla="*/ 114 w 616"/>
                <a:gd name="T31" fmla="*/ 570 h 834"/>
                <a:gd name="T32" fmla="*/ 104 w 616"/>
                <a:gd name="T33" fmla="*/ 563 h 834"/>
                <a:gd name="T34" fmla="*/ 104 w 616"/>
                <a:gd name="T35" fmla="*/ 526 h 834"/>
                <a:gd name="T36" fmla="*/ 47 w 616"/>
                <a:gd name="T37" fmla="*/ 490 h 834"/>
                <a:gd name="T38" fmla="*/ 52 w 616"/>
                <a:gd name="T39" fmla="*/ 464 h 834"/>
                <a:gd name="T40" fmla="*/ 31 w 616"/>
                <a:gd name="T41" fmla="*/ 443 h 834"/>
                <a:gd name="T42" fmla="*/ 52 w 616"/>
                <a:gd name="T43" fmla="*/ 422 h 834"/>
                <a:gd name="T44" fmla="*/ 73 w 616"/>
                <a:gd name="T45" fmla="*/ 443 h 834"/>
                <a:gd name="T46" fmla="*/ 84 w 616"/>
                <a:gd name="T47" fmla="*/ 417 h 834"/>
                <a:gd name="T48" fmla="*/ 0 w 616"/>
                <a:gd name="T49" fmla="*/ 328 h 834"/>
                <a:gd name="T50" fmla="*/ 21 w 616"/>
                <a:gd name="T51" fmla="*/ 312 h 834"/>
                <a:gd name="T52" fmla="*/ 31 w 616"/>
                <a:gd name="T53" fmla="*/ 281 h 834"/>
                <a:gd name="T54" fmla="*/ 5 w 616"/>
                <a:gd name="T55" fmla="*/ 234 h 834"/>
                <a:gd name="T56" fmla="*/ 11 w 616"/>
                <a:gd name="T57" fmla="*/ 198 h 834"/>
                <a:gd name="T58" fmla="*/ 73 w 616"/>
                <a:gd name="T59" fmla="*/ 203 h 834"/>
                <a:gd name="T60" fmla="*/ 131 w 616"/>
                <a:gd name="T61" fmla="*/ 166 h 834"/>
                <a:gd name="T62" fmla="*/ 131 w 616"/>
                <a:gd name="T63" fmla="*/ 104 h 834"/>
                <a:gd name="T64" fmla="*/ 82 w 616"/>
                <a:gd name="T65" fmla="*/ 27 h 834"/>
                <a:gd name="T66" fmla="*/ 136 w 616"/>
                <a:gd name="T67" fmla="*/ 31 h 834"/>
                <a:gd name="T68" fmla="*/ 151 w 616"/>
                <a:gd name="T69" fmla="*/ 5 h 834"/>
                <a:gd name="T70" fmla="*/ 198 w 616"/>
                <a:gd name="T71" fmla="*/ 15 h 834"/>
                <a:gd name="T72" fmla="*/ 256 w 616"/>
                <a:gd name="T73" fmla="*/ 15 h 834"/>
                <a:gd name="T74" fmla="*/ 266 w 616"/>
                <a:gd name="T75" fmla="*/ 0 h 834"/>
                <a:gd name="T76" fmla="*/ 297 w 616"/>
                <a:gd name="T77" fmla="*/ 0 h 834"/>
                <a:gd name="T78" fmla="*/ 297 w 616"/>
                <a:gd name="T79" fmla="*/ 41 h 834"/>
                <a:gd name="T80" fmla="*/ 297 w 616"/>
                <a:gd name="T81" fmla="*/ 109 h 834"/>
                <a:gd name="T82" fmla="*/ 397 w 616"/>
                <a:gd name="T83" fmla="*/ 292 h 834"/>
                <a:gd name="T84" fmla="*/ 402 w 616"/>
                <a:gd name="T85" fmla="*/ 354 h 834"/>
                <a:gd name="T86" fmla="*/ 443 w 616"/>
                <a:gd name="T87" fmla="*/ 359 h 834"/>
                <a:gd name="T88" fmla="*/ 480 w 616"/>
                <a:gd name="T89" fmla="*/ 385 h 834"/>
                <a:gd name="T90" fmla="*/ 480 w 616"/>
                <a:gd name="T91" fmla="*/ 417 h 834"/>
                <a:gd name="T92" fmla="*/ 470 w 616"/>
                <a:gd name="T93" fmla="*/ 458 h 834"/>
                <a:gd name="T94" fmla="*/ 470 w 616"/>
                <a:gd name="T95" fmla="*/ 467 h 834"/>
                <a:gd name="T96" fmla="*/ 470 w 616"/>
                <a:gd name="T97" fmla="*/ 474 h 834"/>
                <a:gd name="T98" fmla="*/ 470 w 616"/>
                <a:gd name="T99" fmla="*/ 492 h 834"/>
                <a:gd name="T100" fmla="*/ 470 w 616"/>
                <a:gd name="T101" fmla="*/ 499 h 834"/>
                <a:gd name="T102" fmla="*/ 471 w 616"/>
                <a:gd name="T103" fmla="*/ 502 h 834"/>
                <a:gd name="T104" fmla="*/ 471 w 616"/>
                <a:gd name="T105" fmla="*/ 504 h 834"/>
                <a:gd name="T106" fmla="*/ 471 w 616"/>
                <a:gd name="T107" fmla="*/ 508 h 834"/>
                <a:gd name="T108" fmla="*/ 473 w 616"/>
                <a:gd name="T109" fmla="*/ 525 h 834"/>
                <a:gd name="T110" fmla="*/ 473 w 616"/>
                <a:gd name="T111" fmla="*/ 527 h 834"/>
                <a:gd name="T112" fmla="*/ 475 w 616"/>
                <a:gd name="T113" fmla="*/ 531 h 834"/>
                <a:gd name="T114" fmla="*/ 532 w 616"/>
                <a:gd name="T115" fmla="*/ 594 h 834"/>
                <a:gd name="T116" fmla="*/ 608 w 616"/>
                <a:gd name="T117" fmla="*/ 635 h 834"/>
                <a:gd name="T118" fmla="*/ 616 w 616"/>
                <a:gd name="T119" fmla="*/ 667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6" h="834">
                  <a:moveTo>
                    <a:pt x="616" y="667"/>
                  </a:moveTo>
                  <a:cubicBezTo>
                    <a:pt x="616" y="667"/>
                    <a:pt x="543" y="834"/>
                    <a:pt x="537" y="834"/>
                  </a:cubicBezTo>
                  <a:cubicBezTo>
                    <a:pt x="532" y="834"/>
                    <a:pt x="449" y="797"/>
                    <a:pt x="449" y="797"/>
                  </a:cubicBezTo>
                  <a:cubicBezTo>
                    <a:pt x="397" y="808"/>
                    <a:pt x="397" y="808"/>
                    <a:pt x="397" y="808"/>
                  </a:cubicBezTo>
                  <a:cubicBezTo>
                    <a:pt x="365" y="792"/>
                    <a:pt x="365" y="792"/>
                    <a:pt x="365" y="792"/>
                  </a:cubicBezTo>
                  <a:cubicBezTo>
                    <a:pt x="318" y="797"/>
                    <a:pt x="318" y="797"/>
                    <a:pt x="318" y="797"/>
                  </a:cubicBezTo>
                  <a:cubicBezTo>
                    <a:pt x="308" y="756"/>
                    <a:pt x="308" y="756"/>
                    <a:pt x="308" y="756"/>
                  </a:cubicBezTo>
                  <a:cubicBezTo>
                    <a:pt x="287" y="730"/>
                    <a:pt x="287" y="730"/>
                    <a:pt x="287" y="730"/>
                  </a:cubicBezTo>
                  <a:cubicBezTo>
                    <a:pt x="240" y="724"/>
                    <a:pt x="240" y="724"/>
                    <a:pt x="240" y="724"/>
                  </a:cubicBezTo>
                  <a:cubicBezTo>
                    <a:pt x="198" y="756"/>
                    <a:pt x="198" y="756"/>
                    <a:pt x="198" y="756"/>
                  </a:cubicBezTo>
                  <a:cubicBezTo>
                    <a:pt x="110" y="724"/>
                    <a:pt x="110" y="724"/>
                    <a:pt x="110" y="724"/>
                  </a:cubicBezTo>
                  <a:cubicBezTo>
                    <a:pt x="78" y="724"/>
                    <a:pt x="78" y="724"/>
                    <a:pt x="78" y="724"/>
                  </a:cubicBezTo>
                  <a:cubicBezTo>
                    <a:pt x="47" y="672"/>
                    <a:pt x="47" y="672"/>
                    <a:pt x="47" y="672"/>
                  </a:cubicBezTo>
                  <a:cubicBezTo>
                    <a:pt x="63" y="657"/>
                    <a:pt x="63" y="657"/>
                    <a:pt x="63" y="657"/>
                  </a:cubicBezTo>
                  <a:cubicBezTo>
                    <a:pt x="157" y="605"/>
                    <a:pt x="157" y="605"/>
                    <a:pt x="157" y="605"/>
                  </a:cubicBezTo>
                  <a:cubicBezTo>
                    <a:pt x="114" y="570"/>
                    <a:pt x="114" y="570"/>
                    <a:pt x="114" y="570"/>
                  </a:cubicBezTo>
                  <a:cubicBezTo>
                    <a:pt x="104" y="563"/>
                    <a:pt x="104" y="563"/>
                    <a:pt x="104" y="563"/>
                  </a:cubicBezTo>
                  <a:cubicBezTo>
                    <a:pt x="104" y="526"/>
                    <a:pt x="104" y="526"/>
                    <a:pt x="104" y="526"/>
                  </a:cubicBezTo>
                  <a:cubicBezTo>
                    <a:pt x="47" y="490"/>
                    <a:pt x="47" y="490"/>
                    <a:pt x="47" y="490"/>
                  </a:cubicBezTo>
                  <a:cubicBezTo>
                    <a:pt x="52" y="464"/>
                    <a:pt x="52" y="464"/>
                    <a:pt x="52" y="464"/>
                  </a:cubicBezTo>
                  <a:cubicBezTo>
                    <a:pt x="31" y="443"/>
                    <a:pt x="31" y="443"/>
                    <a:pt x="31" y="443"/>
                  </a:cubicBezTo>
                  <a:cubicBezTo>
                    <a:pt x="52" y="422"/>
                    <a:pt x="52" y="422"/>
                    <a:pt x="52" y="422"/>
                  </a:cubicBezTo>
                  <a:cubicBezTo>
                    <a:pt x="73" y="443"/>
                    <a:pt x="73" y="443"/>
                    <a:pt x="73" y="443"/>
                  </a:cubicBezTo>
                  <a:cubicBezTo>
                    <a:pt x="84" y="417"/>
                    <a:pt x="84" y="417"/>
                    <a:pt x="84" y="417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1" y="312"/>
                    <a:pt x="21" y="312"/>
                    <a:pt x="21" y="312"/>
                  </a:cubicBezTo>
                  <a:cubicBezTo>
                    <a:pt x="31" y="281"/>
                    <a:pt x="31" y="281"/>
                    <a:pt x="31" y="281"/>
                  </a:cubicBezTo>
                  <a:cubicBezTo>
                    <a:pt x="5" y="234"/>
                    <a:pt x="5" y="234"/>
                    <a:pt x="5" y="234"/>
                  </a:cubicBezTo>
                  <a:cubicBezTo>
                    <a:pt x="11" y="198"/>
                    <a:pt x="11" y="198"/>
                    <a:pt x="11" y="198"/>
                  </a:cubicBezTo>
                  <a:cubicBezTo>
                    <a:pt x="73" y="203"/>
                    <a:pt x="73" y="203"/>
                    <a:pt x="73" y="203"/>
                  </a:cubicBezTo>
                  <a:cubicBezTo>
                    <a:pt x="131" y="166"/>
                    <a:pt x="131" y="166"/>
                    <a:pt x="131" y="166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51" y="5"/>
                    <a:pt x="193" y="15"/>
                    <a:pt x="198" y="15"/>
                  </a:cubicBezTo>
                  <a:cubicBezTo>
                    <a:pt x="256" y="15"/>
                    <a:pt x="256" y="15"/>
                    <a:pt x="256" y="15"/>
                  </a:cubicBezTo>
                  <a:cubicBezTo>
                    <a:pt x="256" y="15"/>
                    <a:pt x="261" y="0"/>
                    <a:pt x="266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7" y="41"/>
                    <a:pt x="297" y="41"/>
                    <a:pt x="297" y="41"/>
                  </a:cubicBezTo>
                  <a:cubicBezTo>
                    <a:pt x="297" y="41"/>
                    <a:pt x="292" y="104"/>
                    <a:pt x="297" y="109"/>
                  </a:cubicBezTo>
                  <a:cubicBezTo>
                    <a:pt x="303" y="114"/>
                    <a:pt x="397" y="292"/>
                    <a:pt x="397" y="292"/>
                  </a:cubicBezTo>
                  <a:cubicBezTo>
                    <a:pt x="402" y="354"/>
                    <a:pt x="402" y="354"/>
                    <a:pt x="402" y="354"/>
                  </a:cubicBezTo>
                  <a:cubicBezTo>
                    <a:pt x="402" y="354"/>
                    <a:pt x="438" y="359"/>
                    <a:pt x="443" y="359"/>
                  </a:cubicBezTo>
                  <a:cubicBezTo>
                    <a:pt x="449" y="359"/>
                    <a:pt x="480" y="385"/>
                    <a:pt x="480" y="385"/>
                  </a:cubicBezTo>
                  <a:cubicBezTo>
                    <a:pt x="480" y="417"/>
                    <a:pt x="480" y="417"/>
                    <a:pt x="480" y="417"/>
                  </a:cubicBezTo>
                  <a:cubicBezTo>
                    <a:pt x="470" y="458"/>
                    <a:pt x="470" y="458"/>
                    <a:pt x="470" y="458"/>
                  </a:cubicBezTo>
                  <a:cubicBezTo>
                    <a:pt x="470" y="458"/>
                    <a:pt x="470" y="462"/>
                    <a:pt x="470" y="467"/>
                  </a:cubicBezTo>
                  <a:cubicBezTo>
                    <a:pt x="470" y="469"/>
                    <a:pt x="470" y="471"/>
                    <a:pt x="470" y="474"/>
                  </a:cubicBezTo>
                  <a:cubicBezTo>
                    <a:pt x="470" y="479"/>
                    <a:pt x="470" y="486"/>
                    <a:pt x="470" y="492"/>
                  </a:cubicBezTo>
                  <a:cubicBezTo>
                    <a:pt x="470" y="494"/>
                    <a:pt x="470" y="497"/>
                    <a:pt x="470" y="499"/>
                  </a:cubicBezTo>
                  <a:cubicBezTo>
                    <a:pt x="471" y="500"/>
                    <a:pt x="471" y="501"/>
                    <a:pt x="471" y="502"/>
                  </a:cubicBezTo>
                  <a:cubicBezTo>
                    <a:pt x="471" y="502"/>
                    <a:pt x="471" y="503"/>
                    <a:pt x="471" y="504"/>
                  </a:cubicBezTo>
                  <a:cubicBezTo>
                    <a:pt x="471" y="505"/>
                    <a:pt x="471" y="506"/>
                    <a:pt x="471" y="508"/>
                  </a:cubicBezTo>
                  <a:cubicBezTo>
                    <a:pt x="471" y="514"/>
                    <a:pt x="472" y="521"/>
                    <a:pt x="473" y="525"/>
                  </a:cubicBezTo>
                  <a:cubicBezTo>
                    <a:pt x="473" y="526"/>
                    <a:pt x="473" y="526"/>
                    <a:pt x="473" y="527"/>
                  </a:cubicBezTo>
                  <a:cubicBezTo>
                    <a:pt x="474" y="529"/>
                    <a:pt x="474" y="531"/>
                    <a:pt x="475" y="531"/>
                  </a:cubicBezTo>
                  <a:cubicBezTo>
                    <a:pt x="480" y="537"/>
                    <a:pt x="532" y="594"/>
                    <a:pt x="532" y="594"/>
                  </a:cubicBezTo>
                  <a:cubicBezTo>
                    <a:pt x="608" y="635"/>
                    <a:pt x="608" y="635"/>
                    <a:pt x="608" y="635"/>
                  </a:cubicBezTo>
                  <a:lnTo>
                    <a:pt x="616" y="66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3" name="หนองคาย">
              <a:extLst>
                <a:ext uri="{FF2B5EF4-FFF2-40B4-BE49-F238E27FC236}">
                  <a16:creationId xmlns:a16="http://schemas.microsoft.com/office/drawing/2014/main" id="{AD333DD2-EFCD-46AD-83A9-E4BB22EF9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9454" y="1816372"/>
              <a:ext cx="490133" cy="265184"/>
            </a:xfrm>
            <a:custGeom>
              <a:avLst/>
              <a:gdLst>
                <a:gd name="T0" fmla="*/ 1190 w 1194"/>
                <a:gd name="T1" fmla="*/ 415 h 653"/>
                <a:gd name="T2" fmla="*/ 1179 w 1194"/>
                <a:gd name="T3" fmla="*/ 434 h 653"/>
                <a:gd name="T4" fmla="*/ 1106 w 1194"/>
                <a:gd name="T5" fmla="*/ 450 h 653"/>
                <a:gd name="T6" fmla="*/ 986 w 1194"/>
                <a:gd name="T7" fmla="*/ 413 h 653"/>
                <a:gd name="T8" fmla="*/ 892 w 1194"/>
                <a:gd name="T9" fmla="*/ 382 h 653"/>
                <a:gd name="T10" fmla="*/ 824 w 1194"/>
                <a:gd name="T11" fmla="*/ 372 h 653"/>
                <a:gd name="T12" fmla="*/ 798 w 1194"/>
                <a:gd name="T13" fmla="*/ 450 h 653"/>
                <a:gd name="T14" fmla="*/ 709 w 1194"/>
                <a:gd name="T15" fmla="*/ 419 h 653"/>
                <a:gd name="T16" fmla="*/ 704 w 1194"/>
                <a:gd name="T17" fmla="*/ 492 h 653"/>
                <a:gd name="T18" fmla="*/ 652 w 1194"/>
                <a:gd name="T19" fmla="*/ 570 h 653"/>
                <a:gd name="T20" fmla="*/ 574 w 1194"/>
                <a:gd name="T21" fmla="*/ 653 h 653"/>
                <a:gd name="T22" fmla="*/ 516 w 1194"/>
                <a:gd name="T23" fmla="*/ 653 h 653"/>
                <a:gd name="T24" fmla="*/ 485 w 1194"/>
                <a:gd name="T25" fmla="*/ 570 h 653"/>
                <a:gd name="T26" fmla="*/ 355 w 1194"/>
                <a:gd name="T27" fmla="*/ 512 h 653"/>
                <a:gd name="T28" fmla="*/ 292 w 1194"/>
                <a:gd name="T29" fmla="*/ 419 h 653"/>
                <a:gd name="T30" fmla="*/ 209 w 1194"/>
                <a:gd name="T31" fmla="*/ 346 h 653"/>
                <a:gd name="T32" fmla="*/ 83 w 1194"/>
                <a:gd name="T33" fmla="*/ 283 h 653"/>
                <a:gd name="T34" fmla="*/ 5 w 1194"/>
                <a:gd name="T35" fmla="*/ 222 h 653"/>
                <a:gd name="T36" fmla="*/ 0 w 1194"/>
                <a:gd name="T37" fmla="*/ 153 h 653"/>
                <a:gd name="T38" fmla="*/ 39 w 1194"/>
                <a:gd name="T39" fmla="*/ 80 h 653"/>
                <a:gd name="T40" fmla="*/ 61 w 1194"/>
                <a:gd name="T41" fmla="*/ 92 h 653"/>
                <a:gd name="T42" fmla="*/ 105 w 1194"/>
                <a:gd name="T43" fmla="*/ 144 h 653"/>
                <a:gd name="T44" fmla="*/ 205 w 1194"/>
                <a:gd name="T45" fmla="*/ 232 h 653"/>
                <a:gd name="T46" fmla="*/ 337 w 1194"/>
                <a:gd name="T47" fmla="*/ 308 h 653"/>
                <a:gd name="T48" fmla="*/ 489 w 1194"/>
                <a:gd name="T49" fmla="*/ 376 h 653"/>
                <a:gd name="T50" fmla="*/ 501 w 1194"/>
                <a:gd name="T51" fmla="*/ 432 h 653"/>
                <a:gd name="T52" fmla="*/ 561 w 1194"/>
                <a:gd name="T53" fmla="*/ 448 h 653"/>
                <a:gd name="T54" fmla="*/ 585 w 1194"/>
                <a:gd name="T55" fmla="*/ 396 h 653"/>
                <a:gd name="T56" fmla="*/ 629 w 1194"/>
                <a:gd name="T57" fmla="*/ 344 h 653"/>
                <a:gd name="T58" fmla="*/ 841 w 1194"/>
                <a:gd name="T59" fmla="*/ 308 h 653"/>
                <a:gd name="T60" fmla="*/ 893 w 1194"/>
                <a:gd name="T61" fmla="*/ 188 h 653"/>
                <a:gd name="T62" fmla="*/ 977 w 1194"/>
                <a:gd name="T63" fmla="*/ 40 h 653"/>
                <a:gd name="T64" fmla="*/ 1095 w 1194"/>
                <a:gd name="T65" fmla="*/ 1 h 653"/>
                <a:gd name="T66" fmla="*/ 1090 w 1194"/>
                <a:gd name="T67" fmla="*/ 48 h 653"/>
                <a:gd name="T68" fmla="*/ 1142 w 1194"/>
                <a:gd name="T69" fmla="*/ 137 h 653"/>
                <a:gd name="T70" fmla="*/ 1132 w 1194"/>
                <a:gd name="T71" fmla="*/ 246 h 653"/>
                <a:gd name="T72" fmla="*/ 1179 w 1194"/>
                <a:gd name="T73" fmla="*/ 252 h 653"/>
                <a:gd name="T74" fmla="*/ 1183 w 1194"/>
                <a:gd name="T75" fmla="*/ 290 h 653"/>
                <a:gd name="T76" fmla="*/ 1194 w 1194"/>
                <a:gd name="T77" fmla="*/ 398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94" h="653">
                  <a:moveTo>
                    <a:pt x="1194" y="398"/>
                  </a:moveTo>
                  <a:cubicBezTo>
                    <a:pt x="1194" y="400"/>
                    <a:pt x="1192" y="407"/>
                    <a:pt x="1190" y="415"/>
                  </a:cubicBezTo>
                  <a:cubicBezTo>
                    <a:pt x="1181" y="433"/>
                    <a:pt x="1181" y="433"/>
                    <a:pt x="1181" y="433"/>
                  </a:cubicBezTo>
                  <a:cubicBezTo>
                    <a:pt x="1180" y="434"/>
                    <a:pt x="1179" y="434"/>
                    <a:pt x="1179" y="434"/>
                  </a:cubicBezTo>
                  <a:cubicBezTo>
                    <a:pt x="1173" y="434"/>
                    <a:pt x="1153" y="408"/>
                    <a:pt x="1142" y="413"/>
                  </a:cubicBezTo>
                  <a:cubicBezTo>
                    <a:pt x="1132" y="419"/>
                    <a:pt x="1106" y="450"/>
                    <a:pt x="1106" y="450"/>
                  </a:cubicBezTo>
                  <a:cubicBezTo>
                    <a:pt x="1038" y="382"/>
                    <a:pt x="1038" y="382"/>
                    <a:pt x="1038" y="382"/>
                  </a:cubicBezTo>
                  <a:cubicBezTo>
                    <a:pt x="986" y="413"/>
                    <a:pt x="986" y="413"/>
                    <a:pt x="986" y="413"/>
                  </a:cubicBezTo>
                  <a:cubicBezTo>
                    <a:pt x="986" y="413"/>
                    <a:pt x="975" y="445"/>
                    <a:pt x="960" y="450"/>
                  </a:cubicBezTo>
                  <a:cubicBezTo>
                    <a:pt x="944" y="455"/>
                    <a:pt x="892" y="382"/>
                    <a:pt x="892" y="382"/>
                  </a:cubicBezTo>
                  <a:cubicBezTo>
                    <a:pt x="840" y="387"/>
                    <a:pt x="840" y="387"/>
                    <a:pt x="840" y="387"/>
                  </a:cubicBezTo>
                  <a:cubicBezTo>
                    <a:pt x="824" y="372"/>
                    <a:pt x="824" y="372"/>
                    <a:pt x="824" y="372"/>
                  </a:cubicBezTo>
                  <a:cubicBezTo>
                    <a:pt x="814" y="424"/>
                    <a:pt x="814" y="424"/>
                    <a:pt x="814" y="424"/>
                  </a:cubicBezTo>
                  <a:cubicBezTo>
                    <a:pt x="798" y="450"/>
                    <a:pt x="798" y="450"/>
                    <a:pt x="798" y="450"/>
                  </a:cubicBezTo>
                  <a:cubicBezTo>
                    <a:pt x="746" y="398"/>
                    <a:pt x="746" y="398"/>
                    <a:pt x="746" y="398"/>
                  </a:cubicBezTo>
                  <a:cubicBezTo>
                    <a:pt x="709" y="419"/>
                    <a:pt x="709" y="419"/>
                    <a:pt x="709" y="419"/>
                  </a:cubicBezTo>
                  <a:cubicBezTo>
                    <a:pt x="683" y="466"/>
                    <a:pt x="683" y="466"/>
                    <a:pt x="683" y="466"/>
                  </a:cubicBezTo>
                  <a:cubicBezTo>
                    <a:pt x="704" y="492"/>
                    <a:pt x="704" y="492"/>
                    <a:pt x="704" y="492"/>
                  </a:cubicBezTo>
                  <a:cubicBezTo>
                    <a:pt x="683" y="570"/>
                    <a:pt x="683" y="570"/>
                    <a:pt x="683" y="570"/>
                  </a:cubicBezTo>
                  <a:cubicBezTo>
                    <a:pt x="652" y="570"/>
                    <a:pt x="652" y="570"/>
                    <a:pt x="652" y="570"/>
                  </a:cubicBezTo>
                  <a:cubicBezTo>
                    <a:pt x="631" y="627"/>
                    <a:pt x="631" y="627"/>
                    <a:pt x="631" y="627"/>
                  </a:cubicBezTo>
                  <a:cubicBezTo>
                    <a:pt x="574" y="653"/>
                    <a:pt x="574" y="653"/>
                    <a:pt x="574" y="653"/>
                  </a:cubicBezTo>
                  <a:cubicBezTo>
                    <a:pt x="553" y="638"/>
                    <a:pt x="553" y="638"/>
                    <a:pt x="553" y="638"/>
                  </a:cubicBezTo>
                  <a:cubicBezTo>
                    <a:pt x="553" y="638"/>
                    <a:pt x="522" y="653"/>
                    <a:pt x="516" y="653"/>
                  </a:cubicBezTo>
                  <a:cubicBezTo>
                    <a:pt x="511" y="653"/>
                    <a:pt x="464" y="632"/>
                    <a:pt x="464" y="632"/>
                  </a:cubicBezTo>
                  <a:cubicBezTo>
                    <a:pt x="485" y="570"/>
                    <a:pt x="485" y="570"/>
                    <a:pt x="485" y="570"/>
                  </a:cubicBezTo>
                  <a:cubicBezTo>
                    <a:pt x="422" y="518"/>
                    <a:pt x="422" y="518"/>
                    <a:pt x="422" y="518"/>
                  </a:cubicBezTo>
                  <a:cubicBezTo>
                    <a:pt x="355" y="512"/>
                    <a:pt x="355" y="512"/>
                    <a:pt x="355" y="512"/>
                  </a:cubicBezTo>
                  <a:cubicBezTo>
                    <a:pt x="334" y="450"/>
                    <a:pt x="334" y="450"/>
                    <a:pt x="334" y="450"/>
                  </a:cubicBezTo>
                  <a:cubicBezTo>
                    <a:pt x="292" y="419"/>
                    <a:pt x="292" y="419"/>
                    <a:pt x="292" y="419"/>
                  </a:cubicBezTo>
                  <a:cubicBezTo>
                    <a:pt x="292" y="382"/>
                    <a:pt x="292" y="382"/>
                    <a:pt x="292" y="382"/>
                  </a:cubicBezTo>
                  <a:cubicBezTo>
                    <a:pt x="209" y="346"/>
                    <a:pt x="209" y="346"/>
                    <a:pt x="209" y="346"/>
                  </a:cubicBezTo>
                  <a:cubicBezTo>
                    <a:pt x="151" y="273"/>
                    <a:pt x="151" y="273"/>
                    <a:pt x="151" y="273"/>
                  </a:cubicBezTo>
                  <a:cubicBezTo>
                    <a:pt x="83" y="283"/>
                    <a:pt x="83" y="283"/>
                    <a:pt x="83" y="283"/>
                  </a:cubicBezTo>
                  <a:cubicBezTo>
                    <a:pt x="36" y="231"/>
                    <a:pt x="36" y="231"/>
                    <a:pt x="36" y="231"/>
                  </a:cubicBezTo>
                  <a:cubicBezTo>
                    <a:pt x="5" y="222"/>
                    <a:pt x="5" y="222"/>
                    <a:pt x="5" y="222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05" y="144"/>
                    <a:pt x="105" y="144"/>
                    <a:pt x="105" y="144"/>
                  </a:cubicBezTo>
                  <a:cubicBezTo>
                    <a:pt x="110" y="148"/>
                    <a:pt x="110" y="148"/>
                    <a:pt x="110" y="148"/>
                  </a:cubicBezTo>
                  <a:cubicBezTo>
                    <a:pt x="205" y="232"/>
                    <a:pt x="205" y="232"/>
                    <a:pt x="205" y="232"/>
                  </a:cubicBezTo>
                  <a:cubicBezTo>
                    <a:pt x="257" y="240"/>
                    <a:pt x="257" y="240"/>
                    <a:pt x="257" y="240"/>
                  </a:cubicBezTo>
                  <a:cubicBezTo>
                    <a:pt x="337" y="308"/>
                    <a:pt x="337" y="308"/>
                    <a:pt x="337" y="308"/>
                  </a:cubicBezTo>
                  <a:cubicBezTo>
                    <a:pt x="489" y="328"/>
                    <a:pt x="489" y="328"/>
                    <a:pt x="489" y="328"/>
                  </a:cubicBezTo>
                  <a:cubicBezTo>
                    <a:pt x="489" y="376"/>
                    <a:pt x="489" y="376"/>
                    <a:pt x="489" y="376"/>
                  </a:cubicBezTo>
                  <a:cubicBezTo>
                    <a:pt x="461" y="432"/>
                    <a:pt x="461" y="432"/>
                    <a:pt x="461" y="432"/>
                  </a:cubicBezTo>
                  <a:cubicBezTo>
                    <a:pt x="501" y="432"/>
                    <a:pt x="501" y="432"/>
                    <a:pt x="501" y="432"/>
                  </a:cubicBezTo>
                  <a:cubicBezTo>
                    <a:pt x="537" y="468"/>
                    <a:pt x="537" y="468"/>
                    <a:pt x="537" y="468"/>
                  </a:cubicBezTo>
                  <a:cubicBezTo>
                    <a:pt x="561" y="448"/>
                    <a:pt x="561" y="448"/>
                    <a:pt x="561" y="448"/>
                  </a:cubicBezTo>
                  <a:cubicBezTo>
                    <a:pt x="545" y="416"/>
                    <a:pt x="545" y="416"/>
                    <a:pt x="545" y="416"/>
                  </a:cubicBezTo>
                  <a:cubicBezTo>
                    <a:pt x="585" y="396"/>
                    <a:pt x="585" y="396"/>
                    <a:pt x="585" y="396"/>
                  </a:cubicBezTo>
                  <a:cubicBezTo>
                    <a:pt x="617" y="376"/>
                    <a:pt x="617" y="376"/>
                    <a:pt x="617" y="376"/>
                  </a:cubicBezTo>
                  <a:cubicBezTo>
                    <a:pt x="629" y="344"/>
                    <a:pt x="629" y="344"/>
                    <a:pt x="629" y="344"/>
                  </a:cubicBezTo>
                  <a:cubicBezTo>
                    <a:pt x="781" y="276"/>
                    <a:pt x="781" y="276"/>
                    <a:pt x="781" y="276"/>
                  </a:cubicBezTo>
                  <a:cubicBezTo>
                    <a:pt x="841" y="308"/>
                    <a:pt x="841" y="308"/>
                    <a:pt x="841" y="308"/>
                  </a:cubicBezTo>
                  <a:cubicBezTo>
                    <a:pt x="893" y="268"/>
                    <a:pt x="893" y="268"/>
                    <a:pt x="893" y="268"/>
                  </a:cubicBezTo>
                  <a:cubicBezTo>
                    <a:pt x="893" y="188"/>
                    <a:pt x="893" y="188"/>
                    <a:pt x="893" y="188"/>
                  </a:cubicBezTo>
                  <a:cubicBezTo>
                    <a:pt x="957" y="120"/>
                    <a:pt x="957" y="120"/>
                    <a:pt x="957" y="120"/>
                  </a:cubicBezTo>
                  <a:cubicBezTo>
                    <a:pt x="977" y="40"/>
                    <a:pt x="977" y="40"/>
                    <a:pt x="977" y="40"/>
                  </a:cubicBezTo>
                  <a:cubicBezTo>
                    <a:pt x="1092" y="0"/>
                    <a:pt x="1092" y="0"/>
                    <a:pt x="1092" y="0"/>
                  </a:cubicBezTo>
                  <a:cubicBezTo>
                    <a:pt x="1095" y="1"/>
                    <a:pt x="1095" y="1"/>
                    <a:pt x="1095" y="1"/>
                  </a:cubicBezTo>
                  <a:cubicBezTo>
                    <a:pt x="1048" y="38"/>
                    <a:pt x="1048" y="38"/>
                    <a:pt x="1048" y="38"/>
                  </a:cubicBezTo>
                  <a:cubicBezTo>
                    <a:pt x="1090" y="48"/>
                    <a:pt x="1090" y="48"/>
                    <a:pt x="1090" y="48"/>
                  </a:cubicBezTo>
                  <a:cubicBezTo>
                    <a:pt x="1137" y="100"/>
                    <a:pt x="1137" y="100"/>
                    <a:pt x="1137" y="100"/>
                  </a:cubicBezTo>
                  <a:cubicBezTo>
                    <a:pt x="1142" y="137"/>
                    <a:pt x="1142" y="137"/>
                    <a:pt x="1142" y="137"/>
                  </a:cubicBezTo>
                  <a:cubicBezTo>
                    <a:pt x="1106" y="168"/>
                    <a:pt x="1106" y="168"/>
                    <a:pt x="1106" y="168"/>
                  </a:cubicBezTo>
                  <a:cubicBezTo>
                    <a:pt x="1132" y="246"/>
                    <a:pt x="1132" y="246"/>
                    <a:pt x="1132" y="246"/>
                  </a:cubicBezTo>
                  <a:cubicBezTo>
                    <a:pt x="1162" y="250"/>
                    <a:pt x="1162" y="250"/>
                    <a:pt x="1162" y="250"/>
                  </a:cubicBezTo>
                  <a:cubicBezTo>
                    <a:pt x="1179" y="252"/>
                    <a:pt x="1179" y="252"/>
                    <a:pt x="1179" y="252"/>
                  </a:cubicBezTo>
                  <a:cubicBezTo>
                    <a:pt x="1179" y="288"/>
                    <a:pt x="1179" y="288"/>
                    <a:pt x="1179" y="288"/>
                  </a:cubicBezTo>
                  <a:cubicBezTo>
                    <a:pt x="1183" y="290"/>
                    <a:pt x="1183" y="290"/>
                    <a:pt x="1183" y="290"/>
                  </a:cubicBezTo>
                  <a:cubicBezTo>
                    <a:pt x="1179" y="304"/>
                    <a:pt x="1179" y="304"/>
                    <a:pt x="1179" y="304"/>
                  </a:cubicBezTo>
                  <a:cubicBezTo>
                    <a:pt x="1179" y="304"/>
                    <a:pt x="1194" y="393"/>
                    <a:pt x="1194" y="398"/>
                  </a:cubicBezTo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4" name="ศรีสะเกษ">
              <a:extLst>
                <a:ext uri="{FF2B5EF4-FFF2-40B4-BE49-F238E27FC236}">
                  <a16:creationId xmlns:a16="http://schemas.microsoft.com/office/drawing/2014/main" id="{B467691D-59CA-403C-9C9E-439091C12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987" y="2847845"/>
              <a:ext cx="341996" cy="457213"/>
            </a:xfrm>
            <a:custGeom>
              <a:avLst/>
              <a:gdLst>
                <a:gd name="T0" fmla="*/ 803 w 835"/>
                <a:gd name="T1" fmla="*/ 918 h 1123"/>
                <a:gd name="T2" fmla="*/ 819 w 835"/>
                <a:gd name="T3" fmla="*/ 1017 h 1123"/>
                <a:gd name="T4" fmla="*/ 766 w 835"/>
                <a:gd name="T5" fmla="*/ 1047 h 1123"/>
                <a:gd name="T6" fmla="*/ 698 w 835"/>
                <a:gd name="T7" fmla="*/ 1043 h 1123"/>
                <a:gd name="T8" fmla="*/ 622 w 835"/>
                <a:gd name="T9" fmla="*/ 1055 h 1123"/>
                <a:gd name="T10" fmla="*/ 562 w 835"/>
                <a:gd name="T11" fmla="*/ 1115 h 1123"/>
                <a:gd name="T12" fmla="*/ 494 w 835"/>
                <a:gd name="T13" fmla="*/ 1115 h 1123"/>
                <a:gd name="T14" fmla="*/ 382 w 835"/>
                <a:gd name="T15" fmla="*/ 1095 h 1123"/>
                <a:gd name="T16" fmla="*/ 290 w 835"/>
                <a:gd name="T17" fmla="*/ 1095 h 1123"/>
                <a:gd name="T18" fmla="*/ 246 w 835"/>
                <a:gd name="T19" fmla="*/ 1079 h 1123"/>
                <a:gd name="T20" fmla="*/ 206 w 835"/>
                <a:gd name="T21" fmla="*/ 1087 h 1123"/>
                <a:gd name="T22" fmla="*/ 154 w 835"/>
                <a:gd name="T23" fmla="*/ 1123 h 1123"/>
                <a:gd name="T24" fmla="*/ 120 w 835"/>
                <a:gd name="T25" fmla="*/ 1085 h 1123"/>
                <a:gd name="T26" fmla="*/ 110 w 835"/>
                <a:gd name="T27" fmla="*/ 970 h 1123"/>
                <a:gd name="T28" fmla="*/ 131 w 835"/>
                <a:gd name="T29" fmla="*/ 902 h 1123"/>
                <a:gd name="T30" fmla="*/ 78 w 835"/>
                <a:gd name="T31" fmla="*/ 777 h 1123"/>
                <a:gd name="T32" fmla="*/ 0 w 835"/>
                <a:gd name="T33" fmla="*/ 683 h 1123"/>
                <a:gd name="T34" fmla="*/ 58 w 835"/>
                <a:gd name="T35" fmla="*/ 563 h 1123"/>
                <a:gd name="T36" fmla="*/ 73 w 835"/>
                <a:gd name="T37" fmla="*/ 417 h 1123"/>
                <a:gd name="T38" fmla="*/ 58 w 835"/>
                <a:gd name="T39" fmla="*/ 313 h 1123"/>
                <a:gd name="T40" fmla="*/ 167 w 835"/>
                <a:gd name="T41" fmla="*/ 187 h 1123"/>
                <a:gd name="T42" fmla="*/ 99 w 835"/>
                <a:gd name="T43" fmla="*/ 151 h 1123"/>
                <a:gd name="T44" fmla="*/ 73 w 835"/>
                <a:gd name="T45" fmla="*/ 141 h 1123"/>
                <a:gd name="T46" fmla="*/ 84 w 835"/>
                <a:gd name="T47" fmla="*/ 109 h 1123"/>
                <a:gd name="T48" fmla="*/ 157 w 835"/>
                <a:gd name="T49" fmla="*/ 21 h 1123"/>
                <a:gd name="T50" fmla="*/ 192 w 835"/>
                <a:gd name="T51" fmla="*/ 7 h 1123"/>
                <a:gd name="T52" fmla="*/ 198 w 835"/>
                <a:gd name="T53" fmla="*/ 52 h 1123"/>
                <a:gd name="T54" fmla="*/ 292 w 835"/>
                <a:gd name="T55" fmla="*/ 135 h 1123"/>
                <a:gd name="T56" fmla="*/ 386 w 835"/>
                <a:gd name="T57" fmla="*/ 214 h 1123"/>
                <a:gd name="T58" fmla="*/ 428 w 835"/>
                <a:gd name="T59" fmla="*/ 250 h 1123"/>
                <a:gd name="T60" fmla="*/ 444 w 835"/>
                <a:gd name="T61" fmla="*/ 255 h 1123"/>
                <a:gd name="T62" fmla="*/ 584 w 835"/>
                <a:gd name="T63" fmla="*/ 297 h 1123"/>
                <a:gd name="T64" fmla="*/ 702 w 835"/>
                <a:gd name="T65" fmla="*/ 332 h 1123"/>
                <a:gd name="T66" fmla="*/ 715 w 835"/>
                <a:gd name="T67" fmla="*/ 386 h 1123"/>
                <a:gd name="T68" fmla="*/ 689 w 835"/>
                <a:gd name="T69" fmla="*/ 459 h 1123"/>
                <a:gd name="T70" fmla="*/ 694 w 835"/>
                <a:gd name="T71" fmla="*/ 568 h 1123"/>
                <a:gd name="T72" fmla="*/ 809 w 835"/>
                <a:gd name="T73" fmla="*/ 641 h 1123"/>
                <a:gd name="T74" fmla="*/ 835 w 835"/>
                <a:gd name="T75" fmla="*/ 782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35" h="1123">
                  <a:moveTo>
                    <a:pt x="835" y="834"/>
                  </a:moveTo>
                  <a:cubicBezTo>
                    <a:pt x="803" y="918"/>
                    <a:pt x="803" y="918"/>
                    <a:pt x="803" y="918"/>
                  </a:cubicBezTo>
                  <a:cubicBezTo>
                    <a:pt x="835" y="959"/>
                    <a:pt x="835" y="959"/>
                    <a:pt x="835" y="959"/>
                  </a:cubicBezTo>
                  <a:cubicBezTo>
                    <a:pt x="819" y="1017"/>
                    <a:pt x="819" y="1017"/>
                    <a:pt x="819" y="1017"/>
                  </a:cubicBezTo>
                  <a:cubicBezTo>
                    <a:pt x="824" y="1043"/>
                    <a:pt x="824" y="1043"/>
                    <a:pt x="824" y="1043"/>
                  </a:cubicBezTo>
                  <a:cubicBezTo>
                    <a:pt x="766" y="1047"/>
                    <a:pt x="766" y="1047"/>
                    <a:pt x="766" y="1047"/>
                  </a:cubicBezTo>
                  <a:cubicBezTo>
                    <a:pt x="766" y="1047"/>
                    <a:pt x="730" y="1071"/>
                    <a:pt x="730" y="1067"/>
                  </a:cubicBezTo>
                  <a:cubicBezTo>
                    <a:pt x="730" y="1063"/>
                    <a:pt x="698" y="1043"/>
                    <a:pt x="698" y="1043"/>
                  </a:cubicBezTo>
                  <a:cubicBezTo>
                    <a:pt x="698" y="1043"/>
                    <a:pt x="678" y="1067"/>
                    <a:pt x="674" y="1067"/>
                  </a:cubicBezTo>
                  <a:cubicBezTo>
                    <a:pt x="670" y="1067"/>
                    <a:pt x="622" y="1055"/>
                    <a:pt x="622" y="1055"/>
                  </a:cubicBezTo>
                  <a:cubicBezTo>
                    <a:pt x="594" y="1115"/>
                    <a:pt x="594" y="1115"/>
                    <a:pt x="594" y="1115"/>
                  </a:cubicBezTo>
                  <a:cubicBezTo>
                    <a:pt x="594" y="1115"/>
                    <a:pt x="566" y="1119"/>
                    <a:pt x="562" y="1115"/>
                  </a:cubicBezTo>
                  <a:cubicBezTo>
                    <a:pt x="558" y="1111"/>
                    <a:pt x="522" y="1079"/>
                    <a:pt x="522" y="1079"/>
                  </a:cubicBezTo>
                  <a:cubicBezTo>
                    <a:pt x="494" y="1115"/>
                    <a:pt x="494" y="1115"/>
                    <a:pt x="494" y="1115"/>
                  </a:cubicBezTo>
                  <a:cubicBezTo>
                    <a:pt x="458" y="1095"/>
                    <a:pt x="458" y="1095"/>
                    <a:pt x="458" y="1095"/>
                  </a:cubicBezTo>
                  <a:cubicBezTo>
                    <a:pt x="382" y="1095"/>
                    <a:pt x="382" y="1095"/>
                    <a:pt x="382" y="1095"/>
                  </a:cubicBezTo>
                  <a:cubicBezTo>
                    <a:pt x="326" y="1059"/>
                    <a:pt x="326" y="1059"/>
                    <a:pt x="326" y="1059"/>
                  </a:cubicBezTo>
                  <a:cubicBezTo>
                    <a:pt x="290" y="1095"/>
                    <a:pt x="290" y="1095"/>
                    <a:pt x="290" y="1095"/>
                  </a:cubicBezTo>
                  <a:cubicBezTo>
                    <a:pt x="259" y="1083"/>
                    <a:pt x="259" y="1083"/>
                    <a:pt x="259" y="1083"/>
                  </a:cubicBezTo>
                  <a:cubicBezTo>
                    <a:pt x="246" y="1079"/>
                    <a:pt x="246" y="1079"/>
                    <a:pt x="246" y="1079"/>
                  </a:cubicBezTo>
                  <a:cubicBezTo>
                    <a:pt x="222" y="1111"/>
                    <a:pt x="222" y="1111"/>
                    <a:pt x="222" y="1111"/>
                  </a:cubicBezTo>
                  <a:cubicBezTo>
                    <a:pt x="206" y="1087"/>
                    <a:pt x="206" y="1087"/>
                    <a:pt x="206" y="1087"/>
                  </a:cubicBezTo>
                  <a:cubicBezTo>
                    <a:pt x="178" y="1087"/>
                    <a:pt x="178" y="1087"/>
                    <a:pt x="178" y="1087"/>
                  </a:cubicBezTo>
                  <a:cubicBezTo>
                    <a:pt x="154" y="1123"/>
                    <a:pt x="154" y="1123"/>
                    <a:pt x="154" y="1123"/>
                  </a:cubicBezTo>
                  <a:cubicBezTo>
                    <a:pt x="128" y="1123"/>
                    <a:pt x="128" y="1123"/>
                    <a:pt x="128" y="1123"/>
                  </a:cubicBezTo>
                  <a:cubicBezTo>
                    <a:pt x="120" y="1085"/>
                    <a:pt x="120" y="1085"/>
                    <a:pt x="120" y="1085"/>
                  </a:cubicBezTo>
                  <a:cubicBezTo>
                    <a:pt x="131" y="996"/>
                    <a:pt x="131" y="996"/>
                    <a:pt x="131" y="996"/>
                  </a:cubicBezTo>
                  <a:cubicBezTo>
                    <a:pt x="110" y="970"/>
                    <a:pt x="110" y="970"/>
                    <a:pt x="110" y="970"/>
                  </a:cubicBezTo>
                  <a:cubicBezTo>
                    <a:pt x="110" y="928"/>
                    <a:pt x="110" y="928"/>
                    <a:pt x="110" y="928"/>
                  </a:cubicBezTo>
                  <a:cubicBezTo>
                    <a:pt x="131" y="902"/>
                    <a:pt x="131" y="902"/>
                    <a:pt x="131" y="902"/>
                  </a:cubicBezTo>
                  <a:cubicBezTo>
                    <a:pt x="131" y="813"/>
                    <a:pt x="131" y="813"/>
                    <a:pt x="131" y="813"/>
                  </a:cubicBezTo>
                  <a:cubicBezTo>
                    <a:pt x="78" y="777"/>
                    <a:pt x="78" y="777"/>
                    <a:pt x="78" y="777"/>
                  </a:cubicBezTo>
                  <a:cubicBezTo>
                    <a:pt x="78" y="714"/>
                    <a:pt x="78" y="714"/>
                    <a:pt x="78" y="714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0" y="652"/>
                    <a:pt x="0" y="652"/>
                    <a:pt x="0" y="652"/>
                  </a:cubicBezTo>
                  <a:cubicBezTo>
                    <a:pt x="58" y="563"/>
                    <a:pt x="58" y="563"/>
                    <a:pt x="58" y="563"/>
                  </a:cubicBezTo>
                  <a:cubicBezTo>
                    <a:pt x="94" y="459"/>
                    <a:pt x="94" y="459"/>
                    <a:pt x="94" y="459"/>
                  </a:cubicBezTo>
                  <a:cubicBezTo>
                    <a:pt x="73" y="417"/>
                    <a:pt x="73" y="417"/>
                    <a:pt x="73" y="417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58" y="313"/>
                    <a:pt x="58" y="313"/>
                    <a:pt x="58" y="313"/>
                  </a:cubicBezTo>
                  <a:cubicBezTo>
                    <a:pt x="105" y="219"/>
                    <a:pt x="105" y="219"/>
                    <a:pt x="105" y="219"/>
                  </a:cubicBezTo>
                  <a:cubicBezTo>
                    <a:pt x="167" y="187"/>
                    <a:pt x="167" y="187"/>
                    <a:pt x="167" y="187"/>
                  </a:cubicBezTo>
                  <a:cubicBezTo>
                    <a:pt x="167" y="187"/>
                    <a:pt x="141" y="151"/>
                    <a:pt x="131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84" y="161"/>
                    <a:pt x="84" y="161"/>
                    <a:pt x="84" y="16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5" y="136"/>
                    <a:pt x="75" y="136"/>
                    <a:pt x="75" y="136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2" y="7"/>
                    <a:pt x="192" y="7"/>
                    <a:pt x="192" y="7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44" y="92"/>
                    <a:pt x="244" y="92"/>
                    <a:pt x="244" y="92"/>
                  </a:cubicBezTo>
                  <a:cubicBezTo>
                    <a:pt x="292" y="135"/>
                    <a:pt x="292" y="135"/>
                    <a:pt x="292" y="135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386" y="214"/>
                    <a:pt x="386" y="214"/>
                    <a:pt x="386" y="214"/>
                  </a:cubicBezTo>
                  <a:cubicBezTo>
                    <a:pt x="417" y="214"/>
                    <a:pt x="417" y="214"/>
                    <a:pt x="417" y="214"/>
                  </a:cubicBezTo>
                  <a:cubicBezTo>
                    <a:pt x="428" y="250"/>
                    <a:pt x="428" y="250"/>
                    <a:pt x="428" y="250"/>
                  </a:cubicBezTo>
                  <a:cubicBezTo>
                    <a:pt x="444" y="252"/>
                    <a:pt x="444" y="252"/>
                    <a:pt x="444" y="252"/>
                  </a:cubicBezTo>
                  <a:cubicBezTo>
                    <a:pt x="444" y="255"/>
                    <a:pt x="444" y="255"/>
                    <a:pt x="444" y="255"/>
                  </a:cubicBezTo>
                  <a:cubicBezTo>
                    <a:pt x="506" y="287"/>
                    <a:pt x="506" y="287"/>
                    <a:pt x="506" y="287"/>
                  </a:cubicBezTo>
                  <a:cubicBezTo>
                    <a:pt x="584" y="297"/>
                    <a:pt x="584" y="297"/>
                    <a:pt x="584" y="297"/>
                  </a:cubicBezTo>
                  <a:cubicBezTo>
                    <a:pt x="652" y="297"/>
                    <a:pt x="652" y="297"/>
                    <a:pt x="652" y="297"/>
                  </a:cubicBezTo>
                  <a:cubicBezTo>
                    <a:pt x="702" y="332"/>
                    <a:pt x="702" y="332"/>
                    <a:pt x="702" y="332"/>
                  </a:cubicBezTo>
                  <a:cubicBezTo>
                    <a:pt x="704" y="334"/>
                    <a:pt x="704" y="334"/>
                    <a:pt x="704" y="334"/>
                  </a:cubicBezTo>
                  <a:cubicBezTo>
                    <a:pt x="715" y="386"/>
                    <a:pt x="715" y="386"/>
                    <a:pt x="715" y="386"/>
                  </a:cubicBezTo>
                  <a:cubicBezTo>
                    <a:pt x="673" y="417"/>
                    <a:pt x="673" y="417"/>
                    <a:pt x="673" y="417"/>
                  </a:cubicBezTo>
                  <a:cubicBezTo>
                    <a:pt x="673" y="417"/>
                    <a:pt x="689" y="453"/>
                    <a:pt x="689" y="459"/>
                  </a:cubicBezTo>
                  <a:cubicBezTo>
                    <a:pt x="689" y="464"/>
                    <a:pt x="673" y="490"/>
                    <a:pt x="673" y="490"/>
                  </a:cubicBezTo>
                  <a:cubicBezTo>
                    <a:pt x="694" y="568"/>
                    <a:pt x="694" y="568"/>
                    <a:pt x="694" y="568"/>
                  </a:cubicBezTo>
                  <a:cubicBezTo>
                    <a:pt x="756" y="589"/>
                    <a:pt x="756" y="589"/>
                    <a:pt x="756" y="589"/>
                  </a:cubicBezTo>
                  <a:cubicBezTo>
                    <a:pt x="809" y="641"/>
                    <a:pt x="809" y="641"/>
                    <a:pt x="809" y="641"/>
                  </a:cubicBezTo>
                  <a:cubicBezTo>
                    <a:pt x="793" y="714"/>
                    <a:pt x="793" y="714"/>
                    <a:pt x="793" y="714"/>
                  </a:cubicBezTo>
                  <a:cubicBezTo>
                    <a:pt x="793" y="714"/>
                    <a:pt x="835" y="777"/>
                    <a:pt x="835" y="782"/>
                  </a:cubicBezTo>
                  <a:lnTo>
                    <a:pt x="835" y="8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5" name="สุรินทร์">
              <a:extLst>
                <a:ext uri="{FF2B5EF4-FFF2-40B4-BE49-F238E27FC236}">
                  <a16:creationId xmlns:a16="http://schemas.microsoft.com/office/drawing/2014/main" id="{FF656B4E-C7A1-48D4-AA49-2F25BFB8A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198" y="2880765"/>
              <a:ext cx="358455" cy="431609"/>
            </a:xfrm>
            <a:custGeom>
              <a:avLst/>
              <a:gdLst>
                <a:gd name="T0" fmla="*/ 840 w 876"/>
                <a:gd name="T1" fmla="*/ 731 h 1057"/>
                <a:gd name="T2" fmla="*/ 819 w 876"/>
                <a:gd name="T3" fmla="*/ 846 h 1057"/>
                <a:gd name="T4" fmla="*/ 840 w 876"/>
                <a:gd name="T5" fmla="*/ 914 h 1057"/>
                <a:gd name="T6" fmla="*/ 837 w 876"/>
                <a:gd name="T7" fmla="*/ 1041 h 1057"/>
                <a:gd name="T8" fmla="*/ 787 w 876"/>
                <a:gd name="T9" fmla="*/ 1021 h 1057"/>
                <a:gd name="T10" fmla="*/ 743 w 876"/>
                <a:gd name="T11" fmla="*/ 1029 h 1057"/>
                <a:gd name="T12" fmla="*/ 699 w 876"/>
                <a:gd name="T13" fmla="*/ 1045 h 1057"/>
                <a:gd name="T14" fmla="*/ 655 w 876"/>
                <a:gd name="T15" fmla="*/ 1025 h 1057"/>
                <a:gd name="T16" fmla="*/ 567 w 876"/>
                <a:gd name="T17" fmla="*/ 1001 h 1057"/>
                <a:gd name="T18" fmla="*/ 547 w 876"/>
                <a:gd name="T19" fmla="*/ 1009 h 1057"/>
                <a:gd name="T20" fmla="*/ 531 w 876"/>
                <a:gd name="T21" fmla="*/ 957 h 1057"/>
                <a:gd name="T22" fmla="*/ 483 w 876"/>
                <a:gd name="T23" fmla="*/ 961 h 1057"/>
                <a:gd name="T24" fmla="*/ 447 w 876"/>
                <a:gd name="T25" fmla="*/ 985 h 1057"/>
                <a:gd name="T26" fmla="*/ 431 w 876"/>
                <a:gd name="T27" fmla="*/ 965 h 1057"/>
                <a:gd name="T28" fmla="*/ 379 w 876"/>
                <a:gd name="T29" fmla="*/ 989 h 1057"/>
                <a:gd name="T30" fmla="*/ 323 w 876"/>
                <a:gd name="T31" fmla="*/ 1017 h 1057"/>
                <a:gd name="T32" fmla="*/ 271 w 876"/>
                <a:gd name="T33" fmla="*/ 1029 h 1057"/>
                <a:gd name="T34" fmla="*/ 107 w 876"/>
                <a:gd name="T35" fmla="*/ 1057 h 1057"/>
                <a:gd name="T36" fmla="*/ 104 w 876"/>
                <a:gd name="T37" fmla="*/ 976 h 1057"/>
                <a:gd name="T38" fmla="*/ 104 w 876"/>
                <a:gd name="T39" fmla="*/ 893 h 1057"/>
                <a:gd name="T40" fmla="*/ 151 w 876"/>
                <a:gd name="T41" fmla="*/ 710 h 1057"/>
                <a:gd name="T42" fmla="*/ 182 w 876"/>
                <a:gd name="T43" fmla="*/ 606 h 1057"/>
                <a:gd name="T44" fmla="*/ 292 w 876"/>
                <a:gd name="T45" fmla="*/ 455 h 1057"/>
                <a:gd name="T46" fmla="*/ 282 w 876"/>
                <a:gd name="T47" fmla="*/ 241 h 1057"/>
                <a:gd name="T48" fmla="*/ 313 w 876"/>
                <a:gd name="T49" fmla="*/ 121 h 1057"/>
                <a:gd name="T50" fmla="*/ 266 w 876"/>
                <a:gd name="T51" fmla="*/ 158 h 1057"/>
                <a:gd name="T52" fmla="*/ 172 w 876"/>
                <a:gd name="T53" fmla="*/ 163 h 1057"/>
                <a:gd name="T54" fmla="*/ 42 w 876"/>
                <a:gd name="T55" fmla="*/ 100 h 1057"/>
                <a:gd name="T56" fmla="*/ 0 w 876"/>
                <a:gd name="T57" fmla="*/ 53 h 1057"/>
                <a:gd name="T58" fmla="*/ 109 w 876"/>
                <a:gd name="T59" fmla="*/ 22 h 1057"/>
                <a:gd name="T60" fmla="*/ 254 w 876"/>
                <a:gd name="T61" fmla="*/ 59 h 1057"/>
                <a:gd name="T62" fmla="*/ 275 w 876"/>
                <a:gd name="T63" fmla="*/ 30 h 1057"/>
                <a:gd name="T64" fmla="*/ 313 w 876"/>
                <a:gd name="T65" fmla="*/ 22 h 1057"/>
                <a:gd name="T66" fmla="*/ 412 w 876"/>
                <a:gd name="T67" fmla="*/ 22 h 1057"/>
                <a:gd name="T68" fmla="*/ 495 w 876"/>
                <a:gd name="T69" fmla="*/ 38 h 1057"/>
                <a:gd name="T70" fmla="*/ 647 w 876"/>
                <a:gd name="T71" fmla="*/ 12 h 1057"/>
                <a:gd name="T72" fmla="*/ 704 w 876"/>
                <a:gd name="T73" fmla="*/ 32 h 1057"/>
                <a:gd name="T74" fmla="*/ 784 w 876"/>
                <a:gd name="T75" fmla="*/ 54 h 1057"/>
                <a:gd name="T76" fmla="*/ 793 w 876"/>
                <a:gd name="T77" fmla="*/ 79 h 1057"/>
                <a:gd name="T78" fmla="*/ 840 w 876"/>
                <a:gd name="T79" fmla="*/ 69 h 1057"/>
                <a:gd name="T80" fmla="*/ 814 w 876"/>
                <a:gd name="T81" fmla="*/ 137 h 1057"/>
                <a:gd name="T82" fmla="*/ 777 w 876"/>
                <a:gd name="T83" fmla="*/ 262 h 1057"/>
                <a:gd name="T84" fmla="*/ 803 w 876"/>
                <a:gd name="T85" fmla="*/ 377 h 1057"/>
                <a:gd name="T86" fmla="*/ 709 w 876"/>
                <a:gd name="T87" fmla="*/ 570 h 1057"/>
                <a:gd name="T88" fmla="*/ 787 w 876"/>
                <a:gd name="T89" fmla="*/ 632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76" h="1057">
                  <a:moveTo>
                    <a:pt x="787" y="695"/>
                  </a:moveTo>
                  <a:cubicBezTo>
                    <a:pt x="840" y="731"/>
                    <a:pt x="840" y="731"/>
                    <a:pt x="840" y="731"/>
                  </a:cubicBezTo>
                  <a:cubicBezTo>
                    <a:pt x="840" y="820"/>
                    <a:pt x="840" y="820"/>
                    <a:pt x="840" y="820"/>
                  </a:cubicBezTo>
                  <a:cubicBezTo>
                    <a:pt x="819" y="846"/>
                    <a:pt x="819" y="846"/>
                    <a:pt x="819" y="846"/>
                  </a:cubicBezTo>
                  <a:cubicBezTo>
                    <a:pt x="819" y="888"/>
                    <a:pt x="819" y="888"/>
                    <a:pt x="819" y="888"/>
                  </a:cubicBezTo>
                  <a:cubicBezTo>
                    <a:pt x="840" y="914"/>
                    <a:pt x="840" y="914"/>
                    <a:pt x="840" y="914"/>
                  </a:cubicBezTo>
                  <a:cubicBezTo>
                    <a:pt x="829" y="1003"/>
                    <a:pt x="829" y="1003"/>
                    <a:pt x="829" y="1003"/>
                  </a:cubicBezTo>
                  <a:cubicBezTo>
                    <a:pt x="837" y="1041"/>
                    <a:pt x="837" y="1041"/>
                    <a:pt x="837" y="1041"/>
                  </a:cubicBezTo>
                  <a:cubicBezTo>
                    <a:pt x="803" y="1041"/>
                    <a:pt x="803" y="1041"/>
                    <a:pt x="803" y="1041"/>
                  </a:cubicBezTo>
                  <a:cubicBezTo>
                    <a:pt x="787" y="1021"/>
                    <a:pt x="787" y="1021"/>
                    <a:pt x="787" y="1021"/>
                  </a:cubicBezTo>
                  <a:cubicBezTo>
                    <a:pt x="779" y="1029"/>
                    <a:pt x="779" y="1029"/>
                    <a:pt x="779" y="1029"/>
                  </a:cubicBezTo>
                  <a:cubicBezTo>
                    <a:pt x="743" y="1029"/>
                    <a:pt x="743" y="1029"/>
                    <a:pt x="743" y="1029"/>
                  </a:cubicBezTo>
                  <a:cubicBezTo>
                    <a:pt x="743" y="1049"/>
                    <a:pt x="743" y="1049"/>
                    <a:pt x="743" y="1049"/>
                  </a:cubicBezTo>
                  <a:cubicBezTo>
                    <a:pt x="699" y="1045"/>
                    <a:pt x="699" y="1045"/>
                    <a:pt x="699" y="1045"/>
                  </a:cubicBezTo>
                  <a:cubicBezTo>
                    <a:pt x="671" y="1017"/>
                    <a:pt x="671" y="1017"/>
                    <a:pt x="671" y="1017"/>
                  </a:cubicBezTo>
                  <a:cubicBezTo>
                    <a:pt x="655" y="1025"/>
                    <a:pt x="655" y="1025"/>
                    <a:pt x="655" y="1025"/>
                  </a:cubicBezTo>
                  <a:cubicBezTo>
                    <a:pt x="611" y="1025"/>
                    <a:pt x="611" y="1025"/>
                    <a:pt x="611" y="1025"/>
                  </a:cubicBezTo>
                  <a:cubicBezTo>
                    <a:pt x="567" y="1001"/>
                    <a:pt x="567" y="1001"/>
                    <a:pt x="567" y="1001"/>
                  </a:cubicBezTo>
                  <a:cubicBezTo>
                    <a:pt x="551" y="993"/>
                    <a:pt x="551" y="993"/>
                    <a:pt x="551" y="993"/>
                  </a:cubicBezTo>
                  <a:cubicBezTo>
                    <a:pt x="547" y="1009"/>
                    <a:pt x="547" y="1009"/>
                    <a:pt x="547" y="1009"/>
                  </a:cubicBezTo>
                  <a:cubicBezTo>
                    <a:pt x="531" y="1005"/>
                    <a:pt x="531" y="1005"/>
                    <a:pt x="531" y="1005"/>
                  </a:cubicBezTo>
                  <a:cubicBezTo>
                    <a:pt x="531" y="957"/>
                    <a:pt x="531" y="957"/>
                    <a:pt x="531" y="957"/>
                  </a:cubicBezTo>
                  <a:cubicBezTo>
                    <a:pt x="495" y="953"/>
                    <a:pt x="495" y="953"/>
                    <a:pt x="495" y="953"/>
                  </a:cubicBezTo>
                  <a:cubicBezTo>
                    <a:pt x="483" y="961"/>
                    <a:pt x="483" y="961"/>
                    <a:pt x="483" y="961"/>
                  </a:cubicBezTo>
                  <a:cubicBezTo>
                    <a:pt x="479" y="985"/>
                    <a:pt x="479" y="985"/>
                    <a:pt x="479" y="985"/>
                  </a:cubicBezTo>
                  <a:cubicBezTo>
                    <a:pt x="447" y="985"/>
                    <a:pt x="447" y="985"/>
                    <a:pt x="447" y="985"/>
                  </a:cubicBezTo>
                  <a:cubicBezTo>
                    <a:pt x="431" y="965"/>
                    <a:pt x="431" y="965"/>
                    <a:pt x="431" y="965"/>
                  </a:cubicBezTo>
                  <a:cubicBezTo>
                    <a:pt x="431" y="965"/>
                    <a:pt x="431" y="965"/>
                    <a:pt x="431" y="965"/>
                  </a:cubicBezTo>
                  <a:cubicBezTo>
                    <a:pt x="403" y="961"/>
                    <a:pt x="403" y="961"/>
                    <a:pt x="403" y="961"/>
                  </a:cubicBezTo>
                  <a:cubicBezTo>
                    <a:pt x="403" y="961"/>
                    <a:pt x="383" y="989"/>
                    <a:pt x="379" y="989"/>
                  </a:cubicBezTo>
                  <a:cubicBezTo>
                    <a:pt x="351" y="989"/>
                    <a:pt x="351" y="989"/>
                    <a:pt x="351" y="989"/>
                  </a:cubicBezTo>
                  <a:cubicBezTo>
                    <a:pt x="323" y="1017"/>
                    <a:pt x="323" y="1017"/>
                    <a:pt x="323" y="1017"/>
                  </a:cubicBezTo>
                  <a:cubicBezTo>
                    <a:pt x="291" y="997"/>
                    <a:pt x="291" y="997"/>
                    <a:pt x="291" y="997"/>
                  </a:cubicBezTo>
                  <a:cubicBezTo>
                    <a:pt x="271" y="1029"/>
                    <a:pt x="271" y="1029"/>
                    <a:pt x="271" y="1029"/>
                  </a:cubicBezTo>
                  <a:cubicBezTo>
                    <a:pt x="139" y="1029"/>
                    <a:pt x="139" y="1029"/>
                    <a:pt x="139" y="1029"/>
                  </a:cubicBezTo>
                  <a:cubicBezTo>
                    <a:pt x="107" y="1057"/>
                    <a:pt x="107" y="1057"/>
                    <a:pt x="107" y="1057"/>
                  </a:cubicBezTo>
                  <a:cubicBezTo>
                    <a:pt x="104" y="1055"/>
                    <a:pt x="104" y="1055"/>
                    <a:pt x="104" y="1055"/>
                  </a:cubicBezTo>
                  <a:cubicBezTo>
                    <a:pt x="104" y="976"/>
                    <a:pt x="104" y="976"/>
                    <a:pt x="104" y="976"/>
                  </a:cubicBezTo>
                  <a:cubicBezTo>
                    <a:pt x="125" y="945"/>
                    <a:pt x="125" y="945"/>
                    <a:pt x="125" y="945"/>
                  </a:cubicBezTo>
                  <a:cubicBezTo>
                    <a:pt x="104" y="893"/>
                    <a:pt x="104" y="893"/>
                    <a:pt x="104" y="893"/>
                  </a:cubicBezTo>
                  <a:cubicBezTo>
                    <a:pt x="104" y="783"/>
                    <a:pt x="104" y="783"/>
                    <a:pt x="104" y="783"/>
                  </a:cubicBezTo>
                  <a:cubicBezTo>
                    <a:pt x="151" y="710"/>
                    <a:pt x="151" y="710"/>
                    <a:pt x="151" y="710"/>
                  </a:cubicBezTo>
                  <a:cubicBezTo>
                    <a:pt x="151" y="648"/>
                    <a:pt x="151" y="648"/>
                    <a:pt x="151" y="648"/>
                  </a:cubicBezTo>
                  <a:cubicBezTo>
                    <a:pt x="182" y="606"/>
                    <a:pt x="182" y="606"/>
                    <a:pt x="182" y="606"/>
                  </a:cubicBezTo>
                  <a:cubicBezTo>
                    <a:pt x="261" y="549"/>
                    <a:pt x="261" y="549"/>
                    <a:pt x="261" y="549"/>
                  </a:cubicBezTo>
                  <a:cubicBezTo>
                    <a:pt x="292" y="455"/>
                    <a:pt x="292" y="455"/>
                    <a:pt x="292" y="455"/>
                  </a:cubicBezTo>
                  <a:cubicBezTo>
                    <a:pt x="276" y="408"/>
                    <a:pt x="276" y="408"/>
                    <a:pt x="276" y="408"/>
                  </a:cubicBezTo>
                  <a:cubicBezTo>
                    <a:pt x="282" y="241"/>
                    <a:pt x="282" y="241"/>
                    <a:pt x="282" y="241"/>
                  </a:cubicBezTo>
                  <a:cubicBezTo>
                    <a:pt x="355" y="168"/>
                    <a:pt x="355" y="168"/>
                    <a:pt x="355" y="168"/>
                  </a:cubicBezTo>
                  <a:cubicBezTo>
                    <a:pt x="313" y="121"/>
                    <a:pt x="313" y="121"/>
                    <a:pt x="313" y="121"/>
                  </a:cubicBezTo>
                  <a:cubicBezTo>
                    <a:pt x="297" y="152"/>
                    <a:pt x="297" y="152"/>
                    <a:pt x="297" y="152"/>
                  </a:cubicBezTo>
                  <a:cubicBezTo>
                    <a:pt x="266" y="158"/>
                    <a:pt x="266" y="158"/>
                    <a:pt x="266" y="158"/>
                  </a:cubicBezTo>
                  <a:cubicBezTo>
                    <a:pt x="229" y="121"/>
                    <a:pt x="229" y="121"/>
                    <a:pt x="229" y="121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15" y="142"/>
                    <a:pt x="115" y="142"/>
                    <a:pt x="115" y="142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254" y="59"/>
                    <a:pt x="254" y="59"/>
                    <a:pt x="254" y="59"/>
                  </a:cubicBezTo>
                  <a:cubicBezTo>
                    <a:pt x="255" y="59"/>
                    <a:pt x="255" y="59"/>
                    <a:pt x="255" y="59"/>
                  </a:cubicBezTo>
                  <a:cubicBezTo>
                    <a:pt x="275" y="30"/>
                    <a:pt x="275" y="30"/>
                    <a:pt x="275" y="30"/>
                  </a:cubicBezTo>
                  <a:cubicBezTo>
                    <a:pt x="275" y="30"/>
                    <a:pt x="275" y="30"/>
                    <a:pt x="275" y="30"/>
                  </a:cubicBezTo>
                  <a:cubicBezTo>
                    <a:pt x="313" y="22"/>
                    <a:pt x="313" y="22"/>
                    <a:pt x="313" y="22"/>
                  </a:cubicBezTo>
                  <a:cubicBezTo>
                    <a:pt x="375" y="48"/>
                    <a:pt x="375" y="48"/>
                    <a:pt x="375" y="48"/>
                  </a:cubicBezTo>
                  <a:cubicBezTo>
                    <a:pt x="412" y="22"/>
                    <a:pt x="412" y="22"/>
                    <a:pt x="412" y="22"/>
                  </a:cubicBezTo>
                  <a:cubicBezTo>
                    <a:pt x="443" y="12"/>
                    <a:pt x="443" y="12"/>
                    <a:pt x="443" y="12"/>
                  </a:cubicBezTo>
                  <a:cubicBezTo>
                    <a:pt x="495" y="38"/>
                    <a:pt x="495" y="38"/>
                    <a:pt x="495" y="38"/>
                  </a:cubicBezTo>
                  <a:cubicBezTo>
                    <a:pt x="605" y="38"/>
                    <a:pt x="605" y="38"/>
                    <a:pt x="605" y="38"/>
                  </a:cubicBezTo>
                  <a:cubicBezTo>
                    <a:pt x="647" y="12"/>
                    <a:pt x="647" y="12"/>
                    <a:pt x="647" y="12"/>
                  </a:cubicBezTo>
                  <a:cubicBezTo>
                    <a:pt x="683" y="12"/>
                    <a:pt x="683" y="12"/>
                    <a:pt x="683" y="12"/>
                  </a:cubicBezTo>
                  <a:cubicBezTo>
                    <a:pt x="704" y="32"/>
                    <a:pt x="704" y="32"/>
                    <a:pt x="704" y="32"/>
                  </a:cubicBezTo>
                  <a:cubicBezTo>
                    <a:pt x="751" y="64"/>
                    <a:pt x="751" y="64"/>
                    <a:pt x="751" y="64"/>
                  </a:cubicBezTo>
                  <a:cubicBezTo>
                    <a:pt x="784" y="54"/>
                    <a:pt x="784" y="54"/>
                    <a:pt x="784" y="54"/>
                  </a:cubicBezTo>
                  <a:cubicBezTo>
                    <a:pt x="782" y="59"/>
                    <a:pt x="782" y="59"/>
                    <a:pt x="782" y="59"/>
                  </a:cubicBezTo>
                  <a:cubicBezTo>
                    <a:pt x="793" y="79"/>
                    <a:pt x="793" y="79"/>
                    <a:pt x="793" y="79"/>
                  </a:cubicBezTo>
                  <a:cubicBezTo>
                    <a:pt x="808" y="69"/>
                    <a:pt x="808" y="69"/>
                    <a:pt x="808" y="69"/>
                  </a:cubicBezTo>
                  <a:cubicBezTo>
                    <a:pt x="840" y="69"/>
                    <a:pt x="840" y="69"/>
                    <a:pt x="840" y="69"/>
                  </a:cubicBezTo>
                  <a:cubicBezTo>
                    <a:pt x="850" y="69"/>
                    <a:pt x="876" y="105"/>
                    <a:pt x="876" y="105"/>
                  </a:cubicBezTo>
                  <a:cubicBezTo>
                    <a:pt x="814" y="137"/>
                    <a:pt x="814" y="137"/>
                    <a:pt x="814" y="137"/>
                  </a:cubicBezTo>
                  <a:cubicBezTo>
                    <a:pt x="767" y="231"/>
                    <a:pt x="767" y="231"/>
                    <a:pt x="767" y="231"/>
                  </a:cubicBezTo>
                  <a:cubicBezTo>
                    <a:pt x="777" y="262"/>
                    <a:pt x="777" y="262"/>
                    <a:pt x="777" y="262"/>
                  </a:cubicBezTo>
                  <a:cubicBezTo>
                    <a:pt x="782" y="335"/>
                    <a:pt x="782" y="335"/>
                    <a:pt x="782" y="335"/>
                  </a:cubicBezTo>
                  <a:cubicBezTo>
                    <a:pt x="803" y="377"/>
                    <a:pt x="803" y="377"/>
                    <a:pt x="803" y="377"/>
                  </a:cubicBezTo>
                  <a:cubicBezTo>
                    <a:pt x="767" y="481"/>
                    <a:pt x="767" y="481"/>
                    <a:pt x="767" y="481"/>
                  </a:cubicBezTo>
                  <a:cubicBezTo>
                    <a:pt x="709" y="570"/>
                    <a:pt x="709" y="570"/>
                    <a:pt x="709" y="570"/>
                  </a:cubicBezTo>
                  <a:cubicBezTo>
                    <a:pt x="709" y="601"/>
                    <a:pt x="709" y="601"/>
                    <a:pt x="709" y="601"/>
                  </a:cubicBezTo>
                  <a:cubicBezTo>
                    <a:pt x="787" y="632"/>
                    <a:pt x="787" y="632"/>
                    <a:pt x="787" y="632"/>
                  </a:cubicBezTo>
                  <a:lnTo>
                    <a:pt x="787" y="69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6" name="สกลนคร">
              <a:extLst>
                <a:ext uri="{FF2B5EF4-FFF2-40B4-BE49-F238E27FC236}">
                  <a16:creationId xmlns:a16="http://schemas.microsoft.com/office/drawing/2014/main" id="{4434ED67-8CC2-4DD4-B7B2-E8099136C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4722" y="1904157"/>
              <a:ext cx="422466" cy="488304"/>
            </a:xfrm>
            <a:custGeom>
              <a:avLst/>
              <a:gdLst>
                <a:gd name="T0" fmla="*/ 991 w 1032"/>
                <a:gd name="T1" fmla="*/ 840 h 1200"/>
                <a:gd name="T2" fmla="*/ 980 w 1032"/>
                <a:gd name="T3" fmla="*/ 897 h 1200"/>
                <a:gd name="T4" fmla="*/ 996 w 1032"/>
                <a:gd name="T5" fmla="*/ 960 h 1200"/>
                <a:gd name="T6" fmla="*/ 975 w 1032"/>
                <a:gd name="T7" fmla="*/ 995 h 1200"/>
                <a:gd name="T8" fmla="*/ 928 w 1032"/>
                <a:gd name="T9" fmla="*/ 1049 h 1200"/>
                <a:gd name="T10" fmla="*/ 871 w 1032"/>
                <a:gd name="T11" fmla="*/ 1095 h 1200"/>
                <a:gd name="T12" fmla="*/ 793 w 1032"/>
                <a:gd name="T13" fmla="*/ 1101 h 1200"/>
                <a:gd name="T14" fmla="*/ 756 w 1032"/>
                <a:gd name="T15" fmla="*/ 1106 h 1200"/>
                <a:gd name="T16" fmla="*/ 725 w 1032"/>
                <a:gd name="T17" fmla="*/ 1163 h 1200"/>
                <a:gd name="T18" fmla="*/ 667 w 1032"/>
                <a:gd name="T19" fmla="*/ 1132 h 1200"/>
                <a:gd name="T20" fmla="*/ 615 w 1032"/>
                <a:gd name="T21" fmla="*/ 1200 h 1200"/>
                <a:gd name="T22" fmla="*/ 506 w 1032"/>
                <a:gd name="T23" fmla="*/ 1116 h 1200"/>
                <a:gd name="T24" fmla="*/ 464 w 1032"/>
                <a:gd name="T25" fmla="*/ 1043 h 1200"/>
                <a:gd name="T26" fmla="*/ 412 w 1032"/>
                <a:gd name="T27" fmla="*/ 1012 h 1200"/>
                <a:gd name="T28" fmla="*/ 396 w 1032"/>
                <a:gd name="T29" fmla="*/ 965 h 1200"/>
                <a:gd name="T30" fmla="*/ 347 w 1032"/>
                <a:gd name="T31" fmla="*/ 968 h 1200"/>
                <a:gd name="T32" fmla="*/ 360 w 1032"/>
                <a:gd name="T33" fmla="*/ 897 h 1200"/>
                <a:gd name="T34" fmla="*/ 297 w 1032"/>
                <a:gd name="T35" fmla="*/ 829 h 1200"/>
                <a:gd name="T36" fmla="*/ 182 w 1032"/>
                <a:gd name="T37" fmla="*/ 777 h 1200"/>
                <a:gd name="T38" fmla="*/ 99 w 1032"/>
                <a:gd name="T39" fmla="*/ 772 h 1200"/>
                <a:gd name="T40" fmla="*/ 89 w 1032"/>
                <a:gd name="T41" fmla="*/ 766 h 1200"/>
                <a:gd name="T42" fmla="*/ 21 w 1032"/>
                <a:gd name="T43" fmla="*/ 746 h 1200"/>
                <a:gd name="T44" fmla="*/ 26 w 1032"/>
                <a:gd name="T45" fmla="*/ 647 h 1200"/>
                <a:gd name="T46" fmla="*/ 15 w 1032"/>
                <a:gd name="T47" fmla="*/ 590 h 1200"/>
                <a:gd name="T48" fmla="*/ 88 w 1032"/>
                <a:gd name="T49" fmla="*/ 454 h 1200"/>
                <a:gd name="T50" fmla="*/ 135 w 1032"/>
                <a:gd name="T51" fmla="*/ 423 h 1200"/>
                <a:gd name="T52" fmla="*/ 99 w 1032"/>
                <a:gd name="T53" fmla="*/ 266 h 1200"/>
                <a:gd name="T54" fmla="*/ 131 w 1032"/>
                <a:gd name="T55" fmla="*/ 200 h 1200"/>
                <a:gd name="T56" fmla="*/ 120 w 1032"/>
                <a:gd name="T57" fmla="*/ 89 h 1200"/>
                <a:gd name="T58" fmla="*/ 161 w 1032"/>
                <a:gd name="T59" fmla="*/ 94 h 1200"/>
                <a:gd name="T60" fmla="*/ 214 w 1032"/>
                <a:gd name="T61" fmla="*/ 68 h 1200"/>
                <a:gd name="T62" fmla="*/ 234 w 1032"/>
                <a:gd name="T63" fmla="*/ 0 h 1200"/>
                <a:gd name="T64" fmla="*/ 323 w 1032"/>
                <a:gd name="T65" fmla="*/ 89 h 1200"/>
                <a:gd name="T66" fmla="*/ 365 w 1032"/>
                <a:gd name="T67" fmla="*/ 115 h 1200"/>
                <a:gd name="T68" fmla="*/ 430 w 1032"/>
                <a:gd name="T69" fmla="*/ 148 h 1200"/>
                <a:gd name="T70" fmla="*/ 527 w 1032"/>
                <a:gd name="T71" fmla="*/ 172 h 1200"/>
                <a:gd name="T72" fmla="*/ 584 w 1032"/>
                <a:gd name="T73" fmla="*/ 256 h 1200"/>
                <a:gd name="T74" fmla="*/ 648 w 1032"/>
                <a:gd name="T75" fmla="*/ 253 h 1200"/>
                <a:gd name="T76" fmla="*/ 719 w 1032"/>
                <a:gd name="T77" fmla="*/ 329 h 1200"/>
                <a:gd name="T78" fmla="*/ 714 w 1032"/>
                <a:gd name="T79" fmla="*/ 391 h 1200"/>
                <a:gd name="T80" fmla="*/ 688 w 1032"/>
                <a:gd name="T81" fmla="*/ 428 h 1200"/>
                <a:gd name="T82" fmla="*/ 683 w 1032"/>
                <a:gd name="T83" fmla="*/ 480 h 1200"/>
                <a:gd name="T84" fmla="*/ 667 w 1032"/>
                <a:gd name="T85" fmla="*/ 548 h 1200"/>
                <a:gd name="T86" fmla="*/ 735 w 1032"/>
                <a:gd name="T87" fmla="*/ 621 h 1200"/>
                <a:gd name="T88" fmla="*/ 787 w 1032"/>
                <a:gd name="T89" fmla="*/ 626 h 1200"/>
                <a:gd name="T90" fmla="*/ 845 w 1032"/>
                <a:gd name="T91" fmla="*/ 610 h 1200"/>
                <a:gd name="T92" fmla="*/ 1027 w 1032"/>
                <a:gd name="T93" fmla="*/ 600 h 1200"/>
                <a:gd name="T94" fmla="*/ 1027 w 1032"/>
                <a:gd name="T95" fmla="*/ 673 h 1200"/>
                <a:gd name="T96" fmla="*/ 1032 w 1032"/>
                <a:gd name="T97" fmla="*/ 751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32" h="1200">
                  <a:moveTo>
                    <a:pt x="1032" y="798"/>
                  </a:moveTo>
                  <a:cubicBezTo>
                    <a:pt x="991" y="840"/>
                    <a:pt x="991" y="840"/>
                    <a:pt x="991" y="840"/>
                  </a:cubicBezTo>
                  <a:cubicBezTo>
                    <a:pt x="1012" y="871"/>
                    <a:pt x="1012" y="871"/>
                    <a:pt x="1012" y="871"/>
                  </a:cubicBezTo>
                  <a:cubicBezTo>
                    <a:pt x="980" y="897"/>
                    <a:pt x="980" y="897"/>
                    <a:pt x="980" y="897"/>
                  </a:cubicBezTo>
                  <a:cubicBezTo>
                    <a:pt x="965" y="934"/>
                    <a:pt x="965" y="934"/>
                    <a:pt x="965" y="934"/>
                  </a:cubicBezTo>
                  <a:cubicBezTo>
                    <a:pt x="996" y="960"/>
                    <a:pt x="996" y="960"/>
                    <a:pt x="996" y="960"/>
                  </a:cubicBezTo>
                  <a:cubicBezTo>
                    <a:pt x="991" y="986"/>
                    <a:pt x="991" y="986"/>
                    <a:pt x="991" y="986"/>
                  </a:cubicBezTo>
                  <a:cubicBezTo>
                    <a:pt x="975" y="995"/>
                    <a:pt x="975" y="995"/>
                    <a:pt x="975" y="995"/>
                  </a:cubicBezTo>
                  <a:cubicBezTo>
                    <a:pt x="933" y="1017"/>
                    <a:pt x="933" y="1017"/>
                    <a:pt x="933" y="1017"/>
                  </a:cubicBezTo>
                  <a:cubicBezTo>
                    <a:pt x="928" y="1049"/>
                    <a:pt x="928" y="1049"/>
                    <a:pt x="928" y="1049"/>
                  </a:cubicBezTo>
                  <a:cubicBezTo>
                    <a:pt x="876" y="1085"/>
                    <a:pt x="876" y="1085"/>
                    <a:pt x="876" y="1085"/>
                  </a:cubicBezTo>
                  <a:cubicBezTo>
                    <a:pt x="871" y="1095"/>
                    <a:pt x="871" y="1095"/>
                    <a:pt x="871" y="1095"/>
                  </a:cubicBezTo>
                  <a:cubicBezTo>
                    <a:pt x="813" y="1106"/>
                    <a:pt x="813" y="1106"/>
                    <a:pt x="813" y="1106"/>
                  </a:cubicBezTo>
                  <a:cubicBezTo>
                    <a:pt x="793" y="1101"/>
                    <a:pt x="793" y="1101"/>
                    <a:pt x="793" y="1101"/>
                  </a:cubicBezTo>
                  <a:cubicBezTo>
                    <a:pt x="766" y="1095"/>
                    <a:pt x="766" y="1095"/>
                    <a:pt x="766" y="1095"/>
                  </a:cubicBezTo>
                  <a:cubicBezTo>
                    <a:pt x="756" y="1106"/>
                    <a:pt x="756" y="1106"/>
                    <a:pt x="756" y="1106"/>
                  </a:cubicBezTo>
                  <a:cubicBezTo>
                    <a:pt x="761" y="1137"/>
                    <a:pt x="761" y="1137"/>
                    <a:pt x="761" y="1137"/>
                  </a:cubicBezTo>
                  <a:cubicBezTo>
                    <a:pt x="725" y="1163"/>
                    <a:pt x="725" y="1163"/>
                    <a:pt x="725" y="1163"/>
                  </a:cubicBezTo>
                  <a:cubicBezTo>
                    <a:pt x="699" y="1132"/>
                    <a:pt x="699" y="1132"/>
                    <a:pt x="699" y="1132"/>
                  </a:cubicBezTo>
                  <a:cubicBezTo>
                    <a:pt x="667" y="1132"/>
                    <a:pt x="667" y="1132"/>
                    <a:pt x="667" y="1132"/>
                  </a:cubicBezTo>
                  <a:cubicBezTo>
                    <a:pt x="615" y="1163"/>
                    <a:pt x="615" y="1163"/>
                    <a:pt x="615" y="1163"/>
                  </a:cubicBezTo>
                  <a:cubicBezTo>
                    <a:pt x="615" y="1200"/>
                    <a:pt x="615" y="1200"/>
                    <a:pt x="615" y="1200"/>
                  </a:cubicBezTo>
                  <a:cubicBezTo>
                    <a:pt x="516" y="1142"/>
                    <a:pt x="516" y="1142"/>
                    <a:pt x="516" y="1142"/>
                  </a:cubicBezTo>
                  <a:cubicBezTo>
                    <a:pt x="506" y="1116"/>
                    <a:pt x="506" y="1116"/>
                    <a:pt x="506" y="1116"/>
                  </a:cubicBezTo>
                  <a:cubicBezTo>
                    <a:pt x="469" y="1111"/>
                    <a:pt x="469" y="1111"/>
                    <a:pt x="469" y="1111"/>
                  </a:cubicBezTo>
                  <a:cubicBezTo>
                    <a:pt x="464" y="1043"/>
                    <a:pt x="464" y="1043"/>
                    <a:pt x="464" y="1043"/>
                  </a:cubicBezTo>
                  <a:cubicBezTo>
                    <a:pt x="433" y="1012"/>
                    <a:pt x="433" y="1012"/>
                    <a:pt x="433" y="1012"/>
                  </a:cubicBezTo>
                  <a:cubicBezTo>
                    <a:pt x="412" y="1012"/>
                    <a:pt x="412" y="1012"/>
                    <a:pt x="412" y="1012"/>
                  </a:cubicBezTo>
                  <a:cubicBezTo>
                    <a:pt x="407" y="986"/>
                    <a:pt x="407" y="986"/>
                    <a:pt x="407" y="986"/>
                  </a:cubicBezTo>
                  <a:cubicBezTo>
                    <a:pt x="396" y="965"/>
                    <a:pt x="396" y="965"/>
                    <a:pt x="396" y="965"/>
                  </a:cubicBezTo>
                  <a:cubicBezTo>
                    <a:pt x="349" y="976"/>
                    <a:pt x="349" y="976"/>
                    <a:pt x="349" y="976"/>
                  </a:cubicBezTo>
                  <a:cubicBezTo>
                    <a:pt x="347" y="968"/>
                    <a:pt x="347" y="968"/>
                    <a:pt x="347" y="968"/>
                  </a:cubicBezTo>
                  <a:cubicBezTo>
                    <a:pt x="349" y="970"/>
                    <a:pt x="349" y="970"/>
                    <a:pt x="349" y="970"/>
                  </a:cubicBezTo>
                  <a:cubicBezTo>
                    <a:pt x="360" y="897"/>
                    <a:pt x="360" y="897"/>
                    <a:pt x="360" y="897"/>
                  </a:cubicBezTo>
                  <a:cubicBezTo>
                    <a:pt x="334" y="887"/>
                    <a:pt x="334" y="887"/>
                    <a:pt x="334" y="887"/>
                  </a:cubicBezTo>
                  <a:cubicBezTo>
                    <a:pt x="297" y="829"/>
                    <a:pt x="297" y="829"/>
                    <a:pt x="297" y="829"/>
                  </a:cubicBezTo>
                  <a:cubicBezTo>
                    <a:pt x="261" y="835"/>
                    <a:pt x="261" y="835"/>
                    <a:pt x="261" y="835"/>
                  </a:cubicBezTo>
                  <a:cubicBezTo>
                    <a:pt x="182" y="777"/>
                    <a:pt x="182" y="777"/>
                    <a:pt x="182" y="777"/>
                  </a:cubicBezTo>
                  <a:cubicBezTo>
                    <a:pt x="161" y="793"/>
                    <a:pt x="161" y="793"/>
                    <a:pt x="161" y="793"/>
                  </a:cubicBezTo>
                  <a:cubicBezTo>
                    <a:pt x="99" y="772"/>
                    <a:pt x="99" y="772"/>
                    <a:pt x="99" y="772"/>
                  </a:cubicBezTo>
                  <a:cubicBezTo>
                    <a:pt x="89" y="766"/>
                    <a:pt x="89" y="766"/>
                    <a:pt x="89" y="766"/>
                  </a:cubicBezTo>
                  <a:cubicBezTo>
                    <a:pt x="89" y="766"/>
                    <a:pt x="89" y="766"/>
                    <a:pt x="89" y="766"/>
                  </a:cubicBezTo>
                  <a:cubicBezTo>
                    <a:pt x="68" y="751"/>
                    <a:pt x="68" y="751"/>
                    <a:pt x="68" y="751"/>
                  </a:cubicBezTo>
                  <a:cubicBezTo>
                    <a:pt x="21" y="746"/>
                    <a:pt x="21" y="746"/>
                    <a:pt x="21" y="746"/>
                  </a:cubicBezTo>
                  <a:cubicBezTo>
                    <a:pt x="0" y="710"/>
                    <a:pt x="0" y="710"/>
                    <a:pt x="0" y="710"/>
                  </a:cubicBezTo>
                  <a:cubicBezTo>
                    <a:pt x="26" y="647"/>
                    <a:pt x="26" y="647"/>
                    <a:pt x="26" y="647"/>
                  </a:cubicBezTo>
                  <a:cubicBezTo>
                    <a:pt x="36" y="626"/>
                    <a:pt x="36" y="626"/>
                    <a:pt x="36" y="626"/>
                  </a:cubicBezTo>
                  <a:cubicBezTo>
                    <a:pt x="15" y="590"/>
                    <a:pt x="15" y="590"/>
                    <a:pt x="15" y="590"/>
                  </a:cubicBezTo>
                  <a:cubicBezTo>
                    <a:pt x="26" y="522"/>
                    <a:pt x="26" y="522"/>
                    <a:pt x="26" y="522"/>
                  </a:cubicBezTo>
                  <a:cubicBezTo>
                    <a:pt x="88" y="454"/>
                    <a:pt x="88" y="454"/>
                    <a:pt x="88" y="454"/>
                  </a:cubicBezTo>
                  <a:cubicBezTo>
                    <a:pt x="125" y="449"/>
                    <a:pt x="125" y="449"/>
                    <a:pt x="125" y="449"/>
                  </a:cubicBezTo>
                  <a:cubicBezTo>
                    <a:pt x="135" y="423"/>
                    <a:pt x="135" y="423"/>
                    <a:pt x="135" y="423"/>
                  </a:cubicBezTo>
                  <a:cubicBezTo>
                    <a:pt x="135" y="318"/>
                    <a:pt x="135" y="318"/>
                    <a:pt x="135" y="318"/>
                  </a:cubicBezTo>
                  <a:cubicBezTo>
                    <a:pt x="99" y="266"/>
                    <a:pt x="99" y="266"/>
                    <a:pt x="99" y="266"/>
                  </a:cubicBezTo>
                  <a:cubicBezTo>
                    <a:pt x="122" y="218"/>
                    <a:pt x="122" y="218"/>
                    <a:pt x="122" y="218"/>
                  </a:cubicBezTo>
                  <a:cubicBezTo>
                    <a:pt x="131" y="200"/>
                    <a:pt x="131" y="200"/>
                    <a:pt x="131" y="200"/>
                  </a:cubicBezTo>
                  <a:cubicBezTo>
                    <a:pt x="133" y="192"/>
                    <a:pt x="135" y="185"/>
                    <a:pt x="135" y="183"/>
                  </a:cubicBezTo>
                  <a:cubicBezTo>
                    <a:pt x="135" y="178"/>
                    <a:pt x="120" y="89"/>
                    <a:pt x="120" y="89"/>
                  </a:cubicBezTo>
                  <a:cubicBezTo>
                    <a:pt x="124" y="75"/>
                    <a:pt x="124" y="75"/>
                    <a:pt x="124" y="75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77" y="68"/>
                    <a:pt x="177" y="68"/>
                    <a:pt x="177" y="68"/>
                  </a:cubicBezTo>
                  <a:cubicBezTo>
                    <a:pt x="214" y="68"/>
                    <a:pt x="214" y="68"/>
                    <a:pt x="214" y="68"/>
                  </a:cubicBezTo>
                  <a:cubicBezTo>
                    <a:pt x="208" y="11"/>
                    <a:pt x="208" y="11"/>
                    <a:pt x="208" y="11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313" y="47"/>
                    <a:pt x="313" y="47"/>
                    <a:pt x="313" y="47"/>
                  </a:cubicBezTo>
                  <a:cubicBezTo>
                    <a:pt x="323" y="89"/>
                    <a:pt x="323" y="89"/>
                    <a:pt x="323" y="89"/>
                  </a:cubicBezTo>
                  <a:cubicBezTo>
                    <a:pt x="354" y="99"/>
                    <a:pt x="354" y="99"/>
                    <a:pt x="354" y="99"/>
                  </a:cubicBezTo>
                  <a:cubicBezTo>
                    <a:pt x="365" y="115"/>
                    <a:pt x="365" y="115"/>
                    <a:pt x="365" y="115"/>
                  </a:cubicBezTo>
                  <a:cubicBezTo>
                    <a:pt x="412" y="120"/>
                    <a:pt x="412" y="120"/>
                    <a:pt x="412" y="120"/>
                  </a:cubicBezTo>
                  <a:cubicBezTo>
                    <a:pt x="430" y="148"/>
                    <a:pt x="430" y="148"/>
                    <a:pt x="430" y="148"/>
                  </a:cubicBezTo>
                  <a:cubicBezTo>
                    <a:pt x="464" y="198"/>
                    <a:pt x="464" y="198"/>
                    <a:pt x="464" y="198"/>
                  </a:cubicBezTo>
                  <a:cubicBezTo>
                    <a:pt x="527" y="172"/>
                    <a:pt x="527" y="172"/>
                    <a:pt x="527" y="172"/>
                  </a:cubicBezTo>
                  <a:cubicBezTo>
                    <a:pt x="568" y="204"/>
                    <a:pt x="568" y="204"/>
                    <a:pt x="568" y="204"/>
                  </a:cubicBezTo>
                  <a:cubicBezTo>
                    <a:pt x="584" y="256"/>
                    <a:pt x="584" y="256"/>
                    <a:pt x="584" y="256"/>
                  </a:cubicBezTo>
                  <a:cubicBezTo>
                    <a:pt x="631" y="277"/>
                    <a:pt x="631" y="277"/>
                    <a:pt x="631" y="277"/>
                  </a:cubicBezTo>
                  <a:cubicBezTo>
                    <a:pt x="648" y="253"/>
                    <a:pt x="648" y="253"/>
                    <a:pt x="648" y="253"/>
                  </a:cubicBezTo>
                  <a:cubicBezTo>
                    <a:pt x="693" y="282"/>
                    <a:pt x="693" y="282"/>
                    <a:pt x="693" y="282"/>
                  </a:cubicBezTo>
                  <a:cubicBezTo>
                    <a:pt x="719" y="329"/>
                    <a:pt x="719" y="329"/>
                    <a:pt x="719" y="329"/>
                  </a:cubicBezTo>
                  <a:cubicBezTo>
                    <a:pt x="719" y="371"/>
                    <a:pt x="719" y="371"/>
                    <a:pt x="719" y="371"/>
                  </a:cubicBezTo>
                  <a:cubicBezTo>
                    <a:pt x="714" y="391"/>
                    <a:pt x="714" y="391"/>
                    <a:pt x="714" y="391"/>
                  </a:cubicBezTo>
                  <a:cubicBezTo>
                    <a:pt x="688" y="391"/>
                    <a:pt x="688" y="391"/>
                    <a:pt x="688" y="391"/>
                  </a:cubicBezTo>
                  <a:cubicBezTo>
                    <a:pt x="688" y="428"/>
                    <a:pt x="688" y="428"/>
                    <a:pt x="688" y="428"/>
                  </a:cubicBezTo>
                  <a:cubicBezTo>
                    <a:pt x="704" y="464"/>
                    <a:pt x="704" y="464"/>
                    <a:pt x="704" y="464"/>
                  </a:cubicBezTo>
                  <a:cubicBezTo>
                    <a:pt x="683" y="480"/>
                    <a:pt x="683" y="480"/>
                    <a:pt x="683" y="480"/>
                  </a:cubicBezTo>
                  <a:cubicBezTo>
                    <a:pt x="683" y="517"/>
                    <a:pt x="683" y="517"/>
                    <a:pt x="683" y="517"/>
                  </a:cubicBezTo>
                  <a:cubicBezTo>
                    <a:pt x="667" y="548"/>
                    <a:pt x="667" y="548"/>
                    <a:pt x="667" y="548"/>
                  </a:cubicBezTo>
                  <a:cubicBezTo>
                    <a:pt x="704" y="626"/>
                    <a:pt x="704" y="626"/>
                    <a:pt x="704" y="626"/>
                  </a:cubicBezTo>
                  <a:cubicBezTo>
                    <a:pt x="735" y="621"/>
                    <a:pt x="735" y="621"/>
                    <a:pt x="735" y="621"/>
                  </a:cubicBezTo>
                  <a:cubicBezTo>
                    <a:pt x="761" y="631"/>
                    <a:pt x="761" y="631"/>
                    <a:pt x="761" y="631"/>
                  </a:cubicBezTo>
                  <a:cubicBezTo>
                    <a:pt x="787" y="626"/>
                    <a:pt x="787" y="626"/>
                    <a:pt x="787" y="626"/>
                  </a:cubicBezTo>
                  <a:cubicBezTo>
                    <a:pt x="808" y="595"/>
                    <a:pt x="808" y="595"/>
                    <a:pt x="808" y="595"/>
                  </a:cubicBezTo>
                  <a:cubicBezTo>
                    <a:pt x="808" y="595"/>
                    <a:pt x="834" y="610"/>
                    <a:pt x="845" y="610"/>
                  </a:cubicBezTo>
                  <a:cubicBezTo>
                    <a:pt x="855" y="610"/>
                    <a:pt x="902" y="595"/>
                    <a:pt x="902" y="595"/>
                  </a:cubicBezTo>
                  <a:cubicBezTo>
                    <a:pt x="1027" y="600"/>
                    <a:pt x="1027" y="600"/>
                    <a:pt x="1027" y="600"/>
                  </a:cubicBezTo>
                  <a:cubicBezTo>
                    <a:pt x="1012" y="647"/>
                    <a:pt x="1012" y="647"/>
                    <a:pt x="1012" y="647"/>
                  </a:cubicBezTo>
                  <a:cubicBezTo>
                    <a:pt x="1027" y="673"/>
                    <a:pt x="1027" y="673"/>
                    <a:pt x="1027" y="673"/>
                  </a:cubicBezTo>
                  <a:cubicBezTo>
                    <a:pt x="1012" y="730"/>
                    <a:pt x="1012" y="730"/>
                    <a:pt x="1012" y="730"/>
                  </a:cubicBezTo>
                  <a:cubicBezTo>
                    <a:pt x="1032" y="751"/>
                    <a:pt x="1032" y="751"/>
                    <a:pt x="1032" y="751"/>
                  </a:cubicBezTo>
                  <a:lnTo>
                    <a:pt x="1032" y="79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7" name="เลย">
              <a:extLst>
                <a:ext uri="{FF2B5EF4-FFF2-40B4-BE49-F238E27FC236}">
                  <a16:creationId xmlns:a16="http://schemas.microsoft.com/office/drawing/2014/main" id="{B0CDD930-985F-496A-8DF6-5E2A0A27B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8701" y="1847463"/>
              <a:ext cx="477331" cy="554143"/>
            </a:xfrm>
            <a:custGeom>
              <a:avLst/>
              <a:gdLst>
                <a:gd name="T0" fmla="*/ 1023 w 1169"/>
                <a:gd name="T1" fmla="*/ 1272 h 1356"/>
                <a:gd name="T2" fmla="*/ 935 w 1169"/>
                <a:gd name="T3" fmla="*/ 1299 h 1356"/>
                <a:gd name="T4" fmla="*/ 922 w 1169"/>
                <a:gd name="T5" fmla="*/ 1306 h 1356"/>
                <a:gd name="T6" fmla="*/ 908 w 1169"/>
                <a:gd name="T7" fmla="*/ 1314 h 1356"/>
                <a:gd name="T8" fmla="*/ 893 w 1169"/>
                <a:gd name="T9" fmla="*/ 1322 h 1356"/>
                <a:gd name="T10" fmla="*/ 887 w 1169"/>
                <a:gd name="T11" fmla="*/ 1325 h 1356"/>
                <a:gd name="T12" fmla="*/ 843 w 1169"/>
                <a:gd name="T13" fmla="*/ 1345 h 1356"/>
                <a:gd name="T14" fmla="*/ 772 w 1169"/>
                <a:gd name="T15" fmla="*/ 1293 h 1356"/>
                <a:gd name="T16" fmla="*/ 751 w 1169"/>
                <a:gd name="T17" fmla="*/ 1204 h 1356"/>
                <a:gd name="T18" fmla="*/ 731 w 1169"/>
                <a:gd name="T19" fmla="*/ 1126 h 1356"/>
                <a:gd name="T20" fmla="*/ 684 w 1169"/>
                <a:gd name="T21" fmla="*/ 1131 h 1356"/>
                <a:gd name="T22" fmla="*/ 605 w 1169"/>
                <a:gd name="T23" fmla="*/ 1079 h 1356"/>
                <a:gd name="T24" fmla="*/ 543 w 1169"/>
                <a:gd name="T25" fmla="*/ 991 h 1356"/>
                <a:gd name="T26" fmla="*/ 386 w 1169"/>
                <a:gd name="T27" fmla="*/ 1037 h 1356"/>
                <a:gd name="T28" fmla="*/ 329 w 1169"/>
                <a:gd name="T29" fmla="*/ 1058 h 1356"/>
                <a:gd name="T30" fmla="*/ 204 w 1169"/>
                <a:gd name="T31" fmla="*/ 1225 h 1356"/>
                <a:gd name="T32" fmla="*/ 193 w 1169"/>
                <a:gd name="T33" fmla="*/ 1027 h 1356"/>
                <a:gd name="T34" fmla="*/ 230 w 1169"/>
                <a:gd name="T35" fmla="*/ 938 h 1356"/>
                <a:gd name="T36" fmla="*/ 219 w 1169"/>
                <a:gd name="T37" fmla="*/ 865 h 1356"/>
                <a:gd name="T38" fmla="*/ 68 w 1169"/>
                <a:gd name="T39" fmla="*/ 813 h 1356"/>
                <a:gd name="T40" fmla="*/ 11 w 1169"/>
                <a:gd name="T41" fmla="*/ 714 h 1356"/>
                <a:gd name="T42" fmla="*/ 26 w 1169"/>
                <a:gd name="T43" fmla="*/ 615 h 1356"/>
                <a:gd name="T44" fmla="*/ 117 w 1169"/>
                <a:gd name="T45" fmla="*/ 598 h 1356"/>
                <a:gd name="T46" fmla="*/ 197 w 1169"/>
                <a:gd name="T47" fmla="*/ 660 h 1356"/>
                <a:gd name="T48" fmla="*/ 269 w 1169"/>
                <a:gd name="T49" fmla="*/ 684 h 1356"/>
                <a:gd name="T50" fmla="*/ 293 w 1169"/>
                <a:gd name="T51" fmla="*/ 700 h 1356"/>
                <a:gd name="T52" fmla="*/ 313 w 1169"/>
                <a:gd name="T53" fmla="*/ 640 h 1356"/>
                <a:gd name="T54" fmla="*/ 417 w 1169"/>
                <a:gd name="T55" fmla="*/ 520 h 1356"/>
                <a:gd name="T56" fmla="*/ 505 w 1169"/>
                <a:gd name="T57" fmla="*/ 484 h 1356"/>
                <a:gd name="T58" fmla="*/ 601 w 1169"/>
                <a:gd name="T59" fmla="*/ 412 h 1356"/>
                <a:gd name="T60" fmla="*/ 653 w 1169"/>
                <a:gd name="T61" fmla="*/ 324 h 1356"/>
                <a:gd name="T62" fmla="*/ 785 w 1169"/>
                <a:gd name="T63" fmla="*/ 288 h 1356"/>
                <a:gd name="T64" fmla="*/ 913 w 1169"/>
                <a:gd name="T65" fmla="*/ 176 h 1356"/>
                <a:gd name="T66" fmla="*/ 1057 w 1169"/>
                <a:gd name="T67" fmla="*/ 60 h 1356"/>
                <a:gd name="T68" fmla="*/ 1119 w 1169"/>
                <a:gd name="T69" fmla="*/ 0 h 1356"/>
                <a:gd name="T70" fmla="*/ 1080 w 1169"/>
                <a:gd name="T71" fmla="*/ 140 h 1356"/>
                <a:gd name="T72" fmla="*/ 1064 w 1169"/>
                <a:gd name="T73" fmla="*/ 208 h 1356"/>
                <a:gd name="T74" fmla="*/ 1064 w 1169"/>
                <a:gd name="T75" fmla="*/ 396 h 1356"/>
                <a:gd name="T76" fmla="*/ 1059 w 1169"/>
                <a:gd name="T77" fmla="*/ 521 h 1356"/>
                <a:gd name="T78" fmla="*/ 1143 w 1169"/>
                <a:gd name="T79" fmla="*/ 610 h 1356"/>
                <a:gd name="T80" fmla="*/ 1023 w 1169"/>
                <a:gd name="T81" fmla="*/ 704 h 1356"/>
                <a:gd name="T82" fmla="*/ 1033 w 1169"/>
                <a:gd name="T83" fmla="*/ 818 h 1356"/>
                <a:gd name="T84" fmla="*/ 1085 w 1169"/>
                <a:gd name="T85" fmla="*/ 949 h 1356"/>
                <a:gd name="T86" fmla="*/ 1064 w 1169"/>
                <a:gd name="T87" fmla="*/ 970 h 1356"/>
                <a:gd name="T88" fmla="*/ 1116 w 1169"/>
                <a:gd name="T89" fmla="*/ 1069 h 1356"/>
                <a:gd name="T90" fmla="*/ 1075 w 1169"/>
                <a:gd name="T91" fmla="*/ 1163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69" h="1356">
                  <a:moveTo>
                    <a:pt x="1059" y="1178"/>
                  </a:moveTo>
                  <a:cubicBezTo>
                    <a:pt x="1090" y="1230"/>
                    <a:pt x="1090" y="1230"/>
                    <a:pt x="1090" y="1230"/>
                  </a:cubicBezTo>
                  <a:cubicBezTo>
                    <a:pt x="1023" y="1272"/>
                    <a:pt x="1023" y="1272"/>
                    <a:pt x="1023" y="1272"/>
                  </a:cubicBezTo>
                  <a:cubicBezTo>
                    <a:pt x="981" y="1272"/>
                    <a:pt x="981" y="1272"/>
                    <a:pt x="981" y="1272"/>
                  </a:cubicBezTo>
                  <a:cubicBezTo>
                    <a:pt x="981" y="1272"/>
                    <a:pt x="964" y="1282"/>
                    <a:pt x="942" y="1294"/>
                  </a:cubicBezTo>
                  <a:cubicBezTo>
                    <a:pt x="940" y="1296"/>
                    <a:pt x="937" y="1297"/>
                    <a:pt x="935" y="1299"/>
                  </a:cubicBezTo>
                  <a:cubicBezTo>
                    <a:pt x="932" y="1300"/>
                    <a:pt x="930" y="1302"/>
                    <a:pt x="927" y="1303"/>
                  </a:cubicBezTo>
                  <a:cubicBezTo>
                    <a:pt x="926" y="1304"/>
                    <a:pt x="925" y="1304"/>
                    <a:pt x="924" y="1305"/>
                  </a:cubicBezTo>
                  <a:cubicBezTo>
                    <a:pt x="923" y="1305"/>
                    <a:pt x="923" y="1305"/>
                    <a:pt x="922" y="1306"/>
                  </a:cubicBezTo>
                  <a:cubicBezTo>
                    <a:pt x="920" y="1307"/>
                    <a:pt x="917" y="1308"/>
                    <a:pt x="915" y="1310"/>
                  </a:cubicBezTo>
                  <a:cubicBezTo>
                    <a:pt x="915" y="1310"/>
                    <a:pt x="914" y="1310"/>
                    <a:pt x="914" y="1310"/>
                  </a:cubicBezTo>
                  <a:cubicBezTo>
                    <a:pt x="912" y="1312"/>
                    <a:pt x="910" y="1313"/>
                    <a:pt x="908" y="1314"/>
                  </a:cubicBezTo>
                  <a:cubicBezTo>
                    <a:pt x="906" y="1315"/>
                    <a:pt x="905" y="1316"/>
                    <a:pt x="903" y="1316"/>
                  </a:cubicBezTo>
                  <a:cubicBezTo>
                    <a:pt x="903" y="1317"/>
                    <a:pt x="902" y="1317"/>
                    <a:pt x="902" y="1317"/>
                  </a:cubicBezTo>
                  <a:cubicBezTo>
                    <a:pt x="899" y="1319"/>
                    <a:pt x="896" y="1320"/>
                    <a:pt x="893" y="1322"/>
                  </a:cubicBezTo>
                  <a:cubicBezTo>
                    <a:pt x="892" y="1322"/>
                    <a:pt x="892" y="1323"/>
                    <a:pt x="891" y="1323"/>
                  </a:cubicBezTo>
                  <a:cubicBezTo>
                    <a:pt x="890" y="1324"/>
                    <a:pt x="889" y="1324"/>
                    <a:pt x="888" y="1325"/>
                  </a:cubicBezTo>
                  <a:cubicBezTo>
                    <a:pt x="887" y="1325"/>
                    <a:pt x="887" y="1325"/>
                    <a:pt x="887" y="1325"/>
                  </a:cubicBezTo>
                  <a:cubicBezTo>
                    <a:pt x="886" y="1326"/>
                    <a:pt x="885" y="1326"/>
                    <a:pt x="884" y="1327"/>
                  </a:cubicBezTo>
                  <a:cubicBezTo>
                    <a:pt x="864" y="1337"/>
                    <a:pt x="849" y="1345"/>
                    <a:pt x="845" y="1345"/>
                  </a:cubicBezTo>
                  <a:cubicBezTo>
                    <a:pt x="845" y="1345"/>
                    <a:pt x="844" y="1345"/>
                    <a:pt x="843" y="1345"/>
                  </a:cubicBezTo>
                  <a:cubicBezTo>
                    <a:pt x="830" y="1346"/>
                    <a:pt x="793" y="1356"/>
                    <a:pt x="788" y="1356"/>
                  </a:cubicBezTo>
                  <a:cubicBezTo>
                    <a:pt x="783" y="1356"/>
                    <a:pt x="762" y="1330"/>
                    <a:pt x="762" y="1330"/>
                  </a:cubicBezTo>
                  <a:cubicBezTo>
                    <a:pt x="772" y="1293"/>
                    <a:pt x="772" y="1293"/>
                    <a:pt x="772" y="1293"/>
                  </a:cubicBezTo>
                  <a:cubicBezTo>
                    <a:pt x="772" y="1293"/>
                    <a:pt x="751" y="1272"/>
                    <a:pt x="751" y="1267"/>
                  </a:cubicBezTo>
                  <a:cubicBezTo>
                    <a:pt x="751" y="1262"/>
                    <a:pt x="746" y="1241"/>
                    <a:pt x="746" y="1241"/>
                  </a:cubicBezTo>
                  <a:cubicBezTo>
                    <a:pt x="751" y="1204"/>
                    <a:pt x="751" y="1204"/>
                    <a:pt x="751" y="1204"/>
                  </a:cubicBezTo>
                  <a:cubicBezTo>
                    <a:pt x="751" y="1189"/>
                    <a:pt x="751" y="1189"/>
                    <a:pt x="751" y="1189"/>
                  </a:cubicBezTo>
                  <a:cubicBezTo>
                    <a:pt x="736" y="1184"/>
                    <a:pt x="736" y="1184"/>
                    <a:pt x="736" y="1184"/>
                  </a:cubicBezTo>
                  <a:cubicBezTo>
                    <a:pt x="731" y="1126"/>
                    <a:pt x="731" y="1126"/>
                    <a:pt x="731" y="1126"/>
                  </a:cubicBezTo>
                  <a:cubicBezTo>
                    <a:pt x="715" y="1090"/>
                    <a:pt x="715" y="1090"/>
                    <a:pt x="715" y="1090"/>
                  </a:cubicBezTo>
                  <a:cubicBezTo>
                    <a:pt x="689" y="1095"/>
                    <a:pt x="689" y="1095"/>
                    <a:pt x="689" y="1095"/>
                  </a:cubicBezTo>
                  <a:cubicBezTo>
                    <a:pt x="684" y="1131"/>
                    <a:pt x="684" y="1131"/>
                    <a:pt x="684" y="1131"/>
                  </a:cubicBezTo>
                  <a:cubicBezTo>
                    <a:pt x="642" y="1147"/>
                    <a:pt x="642" y="1147"/>
                    <a:pt x="642" y="1147"/>
                  </a:cubicBezTo>
                  <a:cubicBezTo>
                    <a:pt x="605" y="1116"/>
                    <a:pt x="605" y="1116"/>
                    <a:pt x="605" y="1116"/>
                  </a:cubicBezTo>
                  <a:cubicBezTo>
                    <a:pt x="605" y="1079"/>
                    <a:pt x="605" y="1079"/>
                    <a:pt x="605" y="1079"/>
                  </a:cubicBezTo>
                  <a:cubicBezTo>
                    <a:pt x="558" y="1053"/>
                    <a:pt x="558" y="1053"/>
                    <a:pt x="558" y="1053"/>
                  </a:cubicBezTo>
                  <a:cubicBezTo>
                    <a:pt x="558" y="1022"/>
                    <a:pt x="558" y="1022"/>
                    <a:pt x="558" y="1022"/>
                  </a:cubicBezTo>
                  <a:cubicBezTo>
                    <a:pt x="543" y="991"/>
                    <a:pt x="543" y="991"/>
                    <a:pt x="543" y="991"/>
                  </a:cubicBezTo>
                  <a:cubicBezTo>
                    <a:pt x="501" y="964"/>
                    <a:pt x="501" y="964"/>
                    <a:pt x="501" y="964"/>
                  </a:cubicBezTo>
                  <a:cubicBezTo>
                    <a:pt x="454" y="975"/>
                    <a:pt x="454" y="975"/>
                    <a:pt x="454" y="975"/>
                  </a:cubicBezTo>
                  <a:cubicBezTo>
                    <a:pt x="386" y="1037"/>
                    <a:pt x="386" y="1037"/>
                    <a:pt x="386" y="1037"/>
                  </a:cubicBezTo>
                  <a:cubicBezTo>
                    <a:pt x="365" y="1032"/>
                    <a:pt x="365" y="1032"/>
                    <a:pt x="365" y="1032"/>
                  </a:cubicBezTo>
                  <a:cubicBezTo>
                    <a:pt x="355" y="1069"/>
                    <a:pt x="355" y="1069"/>
                    <a:pt x="355" y="1069"/>
                  </a:cubicBezTo>
                  <a:cubicBezTo>
                    <a:pt x="329" y="1058"/>
                    <a:pt x="329" y="1058"/>
                    <a:pt x="329" y="1058"/>
                  </a:cubicBezTo>
                  <a:cubicBezTo>
                    <a:pt x="251" y="1105"/>
                    <a:pt x="251" y="1105"/>
                    <a:pt x="251" y="1105"/>
                  </a:cubicBezTo>
                  <a:cubicBezTo>
                    <a:pt x="240" y="1210"/>
                    <a:pt x="240" y="1210"/>
                    <a:pt x="240" y="1210"/>
                  </a:cubicBezTo>
                  <a:cubicBezTo>
                    <a:pt x="204" y="1225"/>
                    <a:pt x="204" y="1225"/>
                    <a:pt x="204" y="1225"/>
                  </a:cubicBezTo>
                  <a:cubicBezTo>
                    <a:pt x="172" y="1189"/>
                    <a:pt x="172" y="1189"/>
                    <a:pt x="172" y="1189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93" y="1027"/>
                    <a:pt x="193" y="1027"/>
                    <a:pt x="193" y="1027"/>
                  </a:cubicBezTo>
                  <a:cubicBezTo>
                    <a:pt x="214" y="1006"/>
                    <a:pt x="214" y="1006"/>
                    <a:pt x="214" y="1006"/>
                  </a:cubicBezTo>
                  <a:cubicBezTo>
                    <a:pt x="209" y="964"/>
                    <a:pt x="209" y="964"/>
                    <a:pt x="209" y="964"/>
                  </a:cubicBezTo>
                  <a:cubicBezTo>
                    <a:pt x="230" y="938"/>
                    <a:pt x="230" y="938"/>
                    <a:pt x="230" y="938"/>
                  </a:cubicBezTo>
                  <a:cubicBezTo>
                    <a:pt x="230" y="937"/>
                    <a:pt x="230" y="937"/>
                    <a:pt x="230" y="937"/>
                  </a:cubicBezTo>
                  <a:cubicBezTo>
                    <a:pt x="240" y="907"/>
                    <a:pt x="240" y="907"/>
                    <a:pt x="240" y="907"/>
                  </a:cubicBezTo>
                  <a:cubicBezTo>
                    <a:pt x="219" y="865"/>
                    <a:pt x="219" y="865"/>
                    <a:pt x="219" y="865"/>
                  </a:cubicBezTo>
                  <a:cubicBezTo>
                    <a:pt x="219" y="865"/>
                    <a:pt x="178" y="860"/>
                    <a:pt x="162" y="850"/>
                  </a:cubicBezTo>
                  <a:cubicBezTo>
                    <a:pt x="146" y="839"/>
                    <a:pt x="136" y="813"/>
                    <a:pt x="136" y="813"/>
                  </a:cubicBezTo>
                  <a:cubicBezTo>
                    <a:pt x="68" y="813"/>
                    <a:pt x="68" y="813"/>
                    <a:pt x="68" y="813"/>
                  </a:cubicBezTo>
                  <a:cubicBezTo>
                    <a:pt x="68" y="714"/>
                    <a:pt x="68" y="714"/>
                    <a:pt x="68" y="714"/>
                  </a:cubicBezTo>
                  <a:cubicBezTo>
                    <a:pt x="47" y="704"/>
                    <a:pt x="47" y="704"/>
                    <a:pt x="47" y="704"/>
                  </a:cubicBezTo>
                  <a:cubicBezTo>
                    <a:pt x="11" y="714"/>
                    <a:pt x="11" y="714"/>
                    <a:pt x="11" y="714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7" y="652"/>
                    <a:pt x="37" y="652"/>
                    <a:pt x="37" y="652"/>
                  </a:cubicBezTo>
                  <a:cubicBezTo>
                    <a:pt x="26" y="615"/>
                    <a:pt x="26" y="615"/>
                    <a:pt x="26" y="615"/>
                  </a:cubicBezTo>
                  <a:cubicBezTo>
                    <a:pt x="58" y="589"/>
                    <a:pt x="58" y="589"/>
                    <a:pt x="58" y="589"/>
                  </a:cubicBezTo>
                  <a:cubicBezTo>
                    <a:pt x="94" y="610"/>
                    <a:pt x="94" y="610"/>
                    <a:pt x="94" y="610"/>
                  </a:cubicBezTo>
                  <a:cubicBezTo>
                    <a:pt x="117" y="598"/>
                    <a:pt x="117" y="598"/>
                    <a:pt x="117" y="598"/>
                  </a:cubicBezTo>
                  <a:cubicBezTo>
                    <a:pt x="117" y="600"/>
                    <a:pt x="117" y="600"/>
                    <a:pt x="117" y="600"/>
                  </a:cubicBezTo>
                  <a:cubicBezTo>
                    <a:pt x="153" y="600"/>
                    <a:pt x="153" y="600"/>
                    <a:pt x="153" y="600"/>
                  </a:cubicBezTo>
                  <a:cubicBezTo>
                    <a:pt x="197" y="660"/>
                    <a:pt x="197" y="660"/>
                    <a:pt x="197" y="660"/>
                  </a:cubicBezTo>
                  <a:cubicBezTo>
                    <a:pt x="233" y="660"/>
                    <a:pt x="233" y="660"/>
                    <a:pt x="233" y="660"/>
                  </a:cubicBezTo>
                  <a:cubicBezTo>
                    <a:pt x="241" y="684"/>
                    <a:pt x="241" y="684"/>
                    <a:pt x="241" y="684"/>
                  </a:cubicBezTo>
                  <a:cubicBezTo>
                    <a:pt x="269" y="684"/>
                    <a:pt x="269" y="684"/>
                    <a:pt x="269" y="684"/>
                  </a:cubicBezTo>
                  <a:cubicBezTo>
                    <a:pt x="281" y="704"/>
                    <a:pt x="281" y="704"/>
                    <a:pt x="281" y="704"/>
                  </a:cubicBezTo>
                  <a:cubicBezTo>
                    <a:pt x="285" y="703"/>
                    <a:pt x="285" y="703"/>
                    <a:pt x="285" y="703"/>
                  </a:cubicBezTo>
                  <a:cubicBezTo>
                    <a:pt x="293" y="700"/>
                    <a:pt x="293" y="700"/>
                    <a:pt x="293" y="700"/>
                  </a:cubicBezTo>
                  <a:cubicBezTo>
                    <a:pt x="297" y="668"/>
                    <a:pt x="297" y="668"/>
                    <a:pt x="297" y="668"/>
                  </a:cubicBezTo>
                  <a:cubicBezTo>
                    <a:pt x="309" y="664"/>
                    <a:pt x="309" y="664"/>
                    <a:pt x="309" y="664"/>
                  </a:cubicBezTo>
                  <a:cubicBezTo>
                    <a:pt x="313" y="640"/>
                    <a:pt x="313" y="640"/>
                    <a:pt x="313" y="640"/>
                  </a:cubicBezTo>
                  <a:cubicBezTo>
                    <a:pt x="313" y="640"/>
                    <a:pt x="341" y="632"/>
                    <a:pt x="345" y="632"/>
                  </a:cubicBezTo>
                  <a:cubicBezTo>
                    <a:pt x="349" y="632"/>
                    <a:pt x="413" y="548"/>
                    <a:pt x="413" y="548"/>
                  </a:cubicBezTo>
                  <a:cubicBezTo>
                    <a:pt x="417" y="520"/>
                    <a:pt x="417" y="520"/>
                    <a:pt x="417" y="520"/>
                  </a:cubicBezTo>
                  <a:cubicBezTo>
                    <a:pt x="441" y="520"/>
                    <a:pt x="441" y="520"/>
                    <a:pt x="441" y="520"/>
                  </a:cubicBezTo>
                  <a:cubicBezTo>
                    <a:pt x="485" y="480"/>
                    <a:pt x="485" y="480"/>
                    <a:pt x="485" y="480"/>
                  </a:cubicBezTo>
                  <a:cubicBezTo>
                    <a:pt x="505" y="484"/>
                    <a:pt x="505" y="484"/>
                    <a:pt x="505" y="484"/>
                  </a:cubicBezTo>
                  <a:cubicBezTo>
                    <a:pt x="573" y="420"/>
                    <a:pt x="573" y="420"/>
                    <a:pt x="573" y="420"/>
                  </a:cubicBezTo>
                  <a:cubicBezTo>
                    <a:pt x="581" y="452"/>
                    <a:pt x="581" y="452"/>
                    <a:pt x="581" y="452"/>
                  </a:cubicBezTo>
                  <a:cubicBezTo>
                    <a:pt x="601" y="412"/>
                    <a:pt x="601" y="412"/>
                    <a:pt x="601" y="412"/>
                  </a:cubicBezTo>
                  <a:cubicBezTo>
                    <a:pt x="601" y="412"/>
                    <a:pt x="641" y="412"/>
                    <a:pt x="645" y="408"/>
                  </a:cubicBezTo>
                  <a:cubicBezTo>
                    <a:pt x="649" y="404"/>
                    <a:pt x="629" y="368"/>
                    <a:pt x="629" y="368"/>
                  </a:cubicBezTo>
                  <a:cubicBezTo>
                    <a:pt x="653" y="324"/>
                    <a:pt x="653" y="324"/>
                    <a:pt x="653" y="324"/>
                  </a:cubicBezTo>
                  <a:cubicBezTo>
                    <a:pt x="665" y="344"/>
                    <a:pt x="665" y="344"/>
                    <a:pt x="665" y="344"/>
                  </a:cubicBezTo>
                  <a:cubicBezTo>
                    <a:pt x="697" y="300"/>
                    <a:pt x="697" y="300"/>
                    <a:pt x="697" y="300"/>
                  </a:cubicBezTo>
                  <a:cubicBezTo>
                    <a:pt x="785" y="288"/>
                    <a:pt x="785" y="288"/>
                    <a:pt x="785" y="288"/>
                  </a:cubicBezTo>
                  <a:cubicBezTo>
                    <a:pt x="833" y="136"/>
                    <a:pt x="833" y="136"/>
                    <a:pt x="833" y="136"/>
                  </a:cubicBezTo>
                  <a:cubicBezTo>
                    <a:pt x="867" y="153"/>
                    <a:pt x="867" y="153"/>
                    <a:pt x="867" y="153"/>
                  </a:cubicBezTo>
                  <a:cubicBezTo>
                    <a:pt x="913" y="176"/>
                    <a:pt x="913" y="176"/>
                    <a:pt x="913" y="176"/>
                  </a:cubicBezTo>
                  <a:cubicBezTo>
                    <a:pt x="949" y="172"/>
                    <a:pt x="949" y="172"/>
                    <a:pt x="949" y="172"/>
                  </a:cubicBezTo>
                  <a:cubicBezTo>
                    <a:pt x="993" y="100"/>
                    <a:pt x="993" y="100"/>
                    <a:pt x="993" y="100"/>
                  </a:cubicBezTo>
                  <a:cubicBezTo>
                    <a:pt x="1057" y="60"/>
                    <a:pt x="1057" y="60"/>
                    <a:pt x="1057" y="60"/>
                  </a:cubicBezTo>
                  <a:cubicBezTo>
                    <a:pt x="1057" y="16"/>
                    <a:pt x="1057" y="16"/>
                    <a:pt x="1057" y="16"/>
                  </a:cubicBezTo>
                  <a:cubicBezTo>
                    <a:pt x="1093" y="0"/>
                    <a:pt x="1093" y="0"/>
                    <a:pt x="1093" y="0"/>
                  </a:cubicBezTo>
                  <a:cubicBezTo>
                    <a:pt x="1119" y="0"/>
                    <a:pt x="1119" y="0"/>
                    <a:pt x="1119" y="0"/>
                  </a:cubicBezTo>
                  <a:cubicBezTo>
                    <a:pt x="1122" y="52"/>
                    <a:pt x="1122" y="52"/>
                    <a:pt x="1122" y="52"/>
                  </a:cubicBezTo>
                  <a:cubicBezTo>
                    <a:pt x="1080" y="73"/>
                    <a:pt x="1080" y="73"/>
                    <a:pt x="1080" y="73"/>
                  </a:cubicBezTo>
                  <a:cubicBezTo>
                    <a:pt x="1080" y="140"/>
                    <a:pt x="1080" y="140"/>
                    <a:pt x="1080" y="140"/>
                  </a:cubicBezTo>
                  <a:cubicBezTo>
                    <a:pt x="1085" y="142"/>
                    <a:pt x="1085" y="142"/>
                    <a:pt x="1085" y="142"/>
                  </a:cubicBezTo>
                  <a:cubicBezTo>
                    <a:pt x="1064" y="177"/>
                    <a:pt x="1064" y="177"/>
                    <a:pt x="1064" y="177"/>
                  </a:cubicBezTo>
                  <a:cubicBezTo>
                    <a:pt x="1064" y="208"/>
                    <a:pt x="1064" y="208"/>
                    <a:pt x="1064" y="208"/>
                  </a:cubicBezTo>
                  <a:cubicBezTo>
                    <a:pt x="1043" y="229"/>
                    <a:pt x="1043" y="229"/>
                    <a:pt x="1043" y="229"/>
                  </a:cubicBezTo>
                  <a:cubicBezTo>
                    <a:pt x="1075" y="323"/>
                    <a:pt x="1075" y="323"/>
                    <a:pt x="1075" y="323"/>
                  </a:cubicBezTo>
                  <a:cubicBezTo>
                    <a:pt x="1064" y="396"/>
                    <a:pt x="1064" y="396"/>
                    <a:pt x="1064" y="396"/>
                  </a:cubicBezTo>
                  <a:cubicBezTo>
                    <a:pt x="1043" y="438"/>
                    <a:pt x="1043" y="438"/>
                    <a:pt x="1043" y="438"/>
                  </a:cubicBezTo>
                  <a:cubicBezTo>
                    <a:pt x="1050" y="470"/>
                    <a:pt x="1050" y="470"/>
                    <a:pt x="1050" y="470"/>
                  </a:cubicBezTo>
                  <a:cubicBezTo>
                    <a:pt x="1059" y="521"/>
                    <a:pt x="1059" y="521"/>
                    <a:pt x="1059" y="521"/>
                  </a:cubicBezTo>
                  <a:cubicBezTo>
                    <a:pt x="1090" y="526"/>
                    <a:pt x="1090" y="526"/>
                    <a:pt x="1090" y="526"/>
                  </a:cubicBezTo>
                  <a:cubicBezTo>
                    <a:pt x="1094" y="533"/>
                    <a:pt x="1094" y="533"/>
                    <a:pt x="1094" y="533"/>
                  </a:cubicBezTo>
                  <a:cubicBezTo>
                    <a:pt x="1143" y="610"/>
                    <a:pt x="1143" y="610"/>
                    <a:pt x="1143" y="610"/>
                  </a:cubicBezTo>
                  <a:cubicBezTo>
                    <a:pt x="1143" y="672"/>
                    <a:pt x="1143" y="672"/>
                    <a:pt x="1143" y="672"/>
                  </a:cubicBezTo>
                  <a:cubicBezTo>
                    <a:pt x="1085" y="709"/>
                    <a:pt x="1085" y="709"/>
                    <a:pt x="1085" y="709"/>
                  </a:cubicBezTo>
                  <a:cubicBezTo>
                    <a:pt x="1023" y="704"/>
                    <a:pt x="1023" y="704"/>
                    <a:pt x="1023" y="704"/>
                  </a:cubicBezTo>
                  <a:cubicBezTo>
                    <a:pt x="1017" y="740"/>
                    <a:pt x="1017" y="740"/>
                    <a:pt x="1017" y="740"/>
                  </a:cubicBezTo>
                  <a:cubicBezTo>
                    <a:pt x="1043" y="787"/>
                    <a:pt x="1043" y="787"/>
                    <a:pt x="1043" y="787"/>
                  </a:cubicBezTo>
                  <a:cubicBezTo>
                    <a:pt x="1033" y="818"/>
                    <a:pt x="1033" y="818"/>
                    <a:pt x="1033" y="818"/>
                  </a:cubicBezTo>
                  <a:cubicBezTo>
                    <a:pt x="1012" y="834"/>
                    <a:pt x="1012" y="834"/>
                    <a:pt x="1012" y="834"/>
                  </a:cubicBezTo>
                  <a:cubicBezTo>
                    <a:pt x="1096" y="923"/>
                    <a:pt x="1096" y="923"/>
                    <a:pt x="1096" y="923"/>
                  </a:cubicBezTo>
                  <a:cubicBezTo>
                    <a:pt x="1085" y="949"/>
                    <a:pt x="1085" y="949"/>
                    <a:pt x="1085" y="949"/>
                  </a:cubicBezTo>
                  <a:cubicBezTo>
                    <a:pt x="1064" y="928"/>
                    <a:pt x="1064" y="928"/>
                    <a:pt x="1064" y="928"/>
                  </a:cubicBezTo>
                  <a:cubicBezTo>
                    <a:pt x="1043" y="949"/>
                    <a:pt x="1043" y="949"/>
                    <a:pt x="1043" y="949"/>
                  </a:cubicBezTo>
                  <a:cubicBezTo>
                    <a:pt x="1064" y="970"/>
                    <a:pt x="1064" y="970"/>
                    <a:pt x="1064" y="970"/>
                  </a:cubicBezTo>
                  <a:cubicBezTo>
                    <a:pt x="1059" y="996"/>
                    <a:pt x="1059" y="996"/>
                    <a:pt x="1059" y="996"/>
                  </a:cubicBezTo>
                  <a:cubicBezTo>
                    <a:pt x="1116" y="1032"/>
                    <a:pt x="1116" y="1032"/>
                    <a:pt x="1116" y="1032"/>
                  </a:cubicBezTo>
                  <a:cubicBezTo>
                    <a:pt x="1116" y="1069"/>
                    <a:pt x="1116" y="1069"/>
                    <a:pt x="1116" y="1069"/>
                  </a:cubicBezTo>
                  <a:cubicBezTo>
                    <a:pt x="1126" y="1076"/>
                    <a:pt x="1126" y="1076"/>
                    <a:pt x="1126" y="1076"/>
                  </a:cubicBezTo>
                  <a:cubicBezTo>
                    <a:pt x="1169" y="1111"/>
                    <a:pt x="1169" y="1111"/>
                    <a:pt x="1169" y="1111"/>
                  </a:cubicBezTo>
                  <a:cubicBezTo>
                    <a:pt x="1075" y="1163"/>
                    <a:pt x="1075" y="1163"/>
                    <a:pt x="1075" y="1163"/>
                  </a:cubicBezTo>
                  <a:lnTo>
                    <a:pt x="1059" y="11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8" name="ร้อยเอ็ด">
              <a:extLst>
                <a:ext uri="{FF2B5EF4-FFF2-40B4-BE49-F238E27FC236}">
                  <a16:creationId xmlns:a16="http://schemas.microsoft.com/office/drawing/2014/main" id="{534ABC7F-E214-46FF-86DD-3FD9D7377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8379" y="2505850"/>
              <a:ext cx="389546" cy="400519"/>
            </a:xfrm>
            <a:custGeom>
              <a:avLst/>
              <a:gdLst>
                <a:gd name="T0" fmla="*/ 944 w 951"/>
                <a:gd name="T1" fmla="*/ 183 h 981"/>
                <a:gd name="T2" fmla="*/ 861 w 951"/>
                <a:gd name="T3" fmla="*/ 277 h 981"/>
                <a:gd name="T4" fmla="*/ 741 w 951"/>
                <a:gd name="T5" fmla="*/ 334 h 981"/>
                <a:gd name="T6" fmla="*/ 746 w 951"/>
                <a:gd name="T7" fmla="*/ 407 h 981"/>
                <a:gd name="T8" fmla="*/ 663 w 951"/>
                <a:gd name="T9" fmla="*/ 454 h 981"/>
                <a:gd name="T10" fmla="*/ 668 w 951"/>
                <a:gd name="T11" fmla="*/ 496 h 981"/>
                <a:gd name="T12" fmla="*/ 673 w 951"/>
                <a:gd name="T13" fmla="*/ 574 h 981"/>
                <a:gd name="T14" fmla="*/ 663 w 951"/>
                <a:gd name="T15" fmla="*/ 637 h 981"/>
                <a:gd name="T16" fmla="*/ 767 w 951"/>
                <a:gd name="T17" fmla="*/ 637 h 981"/>
                <a:gd name="T18" fmla="*/ 803 w 951"/>
                <a:gd name="T19" fmla="*/ 741 h 981"/>
                <a:gd name="T20" fmla="*/ 750 w 951"/>
                <a:gd name="T21" fmla="*/ 842 h 981"/>
                <a:gd name="T22" fmla="*/ 715 w 951"/>
                <a:gd name="T23" fmla="*/ 856 h 981"/>
                <a:gd name="T24" fmla="*/ 642 w 951"/>
                <a:gd name="T25" fmla="*/ 944 h 981"/>
                <a:gd name="T26" fmla="*/ 600 w 951"/>
                <a:gd name="T27" fmla="*/ 981 h 981"/>
                <a:gd name="T28" fmla="*/ 532 w 951"/>
                <a:gd name="T29" fmla="*/ 929 h 981"/>
                <a:gd name="T30" fmla="*/ 454 w 951"/>
                <a:gd name="T31" fmla="*/ 955 h 981"/>
                <a:gd name="T32" fmla="*/ 292 w 951"/>
                <a:gd name="T33" fmla="*/ 929 h 981"/>
                <a:gd name="T34" fmla="*/ 224 w 951"/>
                <a:gd name="T35" fmla="*/ 965 h 981"/>
                <a:gd name="T36" fmla="*/ 124 w 951"/>
                <a:gd name="T37" fmla="*/ 947 h 981"/>
                <a:gd name="T38" fmla="*/ 115 w 951"/>
                <a:gd name="T39" fmla="*/ 949 h 981"/>
                <a:gd name="T40" fmla="*/ 68 w 951"/>
                <a:gd name="T41" fmla="*/ 876 h 981"/>
                <a:gd name="T42" fmla="*/ 0 w 951"/>
                <a:gd name="T43" fmla="*/ 814 h 981"/>
                <a:gd name="T44" fmla="*/ 26 w 951"/>
                <a:gd name="T45" fmla="*/ 720 h 981"/>
                <a:gd name="T46" fmla="*/ 73 w 951"/>
                <a:gd name="T47" fmla="*/ 689 h 981"/>
                <a:gd name="T48" fmla="*/ 136 w 951"/>
                <a:gd name="T49" fmla="*/ 689 h 981"/>
                <a:gd name="T50" fmla="*/ 162 w 951"/>
                <a:gd name="T51" fmla="*/ 517 h 981"/>
                <a:gd name="T52" fmla="*/ 167 w 951"/>
                <a:gd name="T53" fmla="*/ 444 h 981"/>
                <a:gd name="T54" fmla="*/ 162 w 951"/>
                <a:gd name="T55" fmla="*/ 360 h 981"/>
                <a:gd name="T56" fmla="*/ 204 w 951"/>
                <a:gd name="T57" fmla="*/ 261 h 981"/>
                <a:gd name="T58" fmla="*/ 261 w 951"/>
                <a:gd name="T59" fmla="*/ 261 h 981"/>
                <a:gd name="T60" fmla="*/ 324 w 951"/>
                <a:gd name="T61" fmla="*/ 271 h 981"/>
                <a:gd name="T62" fmla="*/ 350 w 951"/>
                <a:gd name="T63" fmla="*/ 235 h 981"/>
                <a:gd name="T64" fmla="*/ 423 w 951"/>
                <a:gd name="T65" fmla="*/ 167 h 981"/>
                <a:gd name="T66" fmla="*/ 376 w 951"/>
                <a:gd name="T67" fmla="*/ 84 h 981"/>
                <a:gd name="T68" fmla="*/ 537 w 951"/>
                <a:gd name="T69" fmla="*/ 11 h 981"/>
                <a:gd name="T70" fmla="*/ 652 w 951"/>
                <a:gd name="T71" fmla="*/ 32 h 981"/>
                <a:gd name="T72" fmla="*/ 683 w 951"/>
                <a:gd name="T73" fmla="*/ 78 h 981"/>
                <a:gd name="T74" fmla="*/ 856 w 951"/>
                <a:gd name="T75" fmla="*/ 47 h 981"/>
                <a:gd name="T76" fmla="*/ 861 w 951"/>
                <a:gd name="T77" fmla="*/ 42 h 981"/>
                <a:gd name="T78" fmla="*/ 908 w 951"/>
                <a:gd name="T79" fmla="*/ 0 h 981"/>
                <a:gd name="T80" fmla="*/ 923 w 951"/>
                <a:gd name="T81" fmla="*/ 131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1" h="981">
                  <a:moveTo>
                    <a:pt x="951" y="140"/>
                  </a:moveTo>
                  <a:cubicBezTo>
                    <a:pt x="944" y="183"/>
                    <a:pt x="944" y="183"/>
                    <a:pt x="944" y="183"/>
                  </a:cubicBezTo>
                  <a:cubicBezTo>
                    <a:pt x="866" y="230"/>
                    <a:pt x="866" y="230"/>
                    <a:pt x="866" y="230"/>
                  </a:cubicBezTo>
                  <a:cubicBezTo>
                    <a:pt x="861" y="277"/>
                    <a:pt x="861" y="277"/>
                    <a:pt x="861" y="277"/>
                  </a:cubicBezTo>
                  <a:cubicBezTo>
                    <a:pt x="777" y="324"/>
                    <a:pt x="777" y="324"/>
                    <a:pt x="777" y="324"/>
                  </a:cubicBezTo>
                  <a:cubicBezTo>
                    <a:pt x="741" y="334"/>
                    <a:pt x="741" y="334"/>
                    <a:pt x="741" y="334"/>
                  </a:cubicBezTo>
                  <a:cubicBezTo>
                    <a:pt x="730" y="381"/>
                    <a:pt x="730" y="381"/>
                    <a:pt x="730" y="381"/>
                  </a:cubicBezTo>
                  <a:cubicBezTo>
                    <a:pt x="746" y="407"/>
                    <a:pt x="746" y="407"/>
                    <a:pt x="746" y="407"/>
                  </a:cubicBezTo>
                  <a:cubicBezTo>
                    <a:pt x="730" y="454"/>
                    <a:pt x="730" y="454"/>
                    <a:pt x="730" y="454"/>
                  </a:cubicBezTo>
                  <a:cubicBezTo>
                    <a:pt x="663" y="454"/>
                    <a:pt x="663" y="454"/>
                    <a:pt x="663" y="454"/>
                  </a:cubicBezTo>
                  <a:cubicBezTo>
                    <a:pt x="657" y="475"/>
                    <a:pt x="657" y="475"/>
                    <a:pt x="657" y="475"/>
                  </a:cubicBezTo>
                  <a:cubicBezTo>
                    <a:pt x="668" y="496"/>
                    <a:pt x="668" y="496"/>
                    <a:pt x="668" y="496"/>
                  </a:cubicBezTo>
                  <a:cubicBezTo>
                    <a:pt x="657" y="537"/>
                    <a:pt x="657" y="537"/>
                    <a:pt x="657" y="537"/>
                  </a:cubicBezTo>
                  <a:cubicBezTo>
                    <a:pt x="673" y="574"/>
                    <a:pt x="673" y="574"/>
                    <a:pt x="673" y="574"/>
                  </a:cubicBezTo>
                  <a:cubicBezTo>
                    <a:pt x="652" y="631"/>
                    <a:pt x="652" y="631"/>
                    <a:pt x="652" y="631"/>
                  </a:cubicBezTo>
                  <a:cubicBezTo>
                    <a:pt x="663" y="637"/>
                    <a:pt x="663" y="637"/>
                    <a:pt x="663" y="637"/>
                  </a:cubicBezTo>
                  <a:cubicBezTo>
                    <a:pt x="663" y="637"/>
                    <a:pt x="725" y="595"/>
                    <a:pt x="730" y="600"/>
                  </a:cubicBezTo>
                  <a:cubicBezTo>
                    <a:pt x="736" y="605"/>
                    <a:pt x="767" y="637"/>
                    <a:pt x="767" y="637"/>
                  </a:cubicBezTo>
                  <a:cubicBezTo>
                    <a:pt x="767" y="637"/>
                    <a:pt x="751" y="694"/>
                    <a:pt x="756" y="699"/>
                  </a:cubicBezTo>
                  <a:cubicBezTo>
                    <a:pt x="762" y="704"/>
                    <a:pt x="803" y="741"/>
                    <a:pt x="803" y="741"/>
                  </a:cubicBezTo>
                  <a:cubicBezTo>
                    <a:pt x="803" y="793"/>
                    <a:pt x="803" y="793"/>
                    <a:pt x="803" y="793"/>
                  </a:cubicBezTo>
                  <a:cubicBezTo>
                    <a:pt x="750" y="842"/>
                    <a:pt x="750" y="842"/>
                    <a:pt x="750" y="842"/>
                  </a:cubicBezTo>
                  <a:cubicBezTo>
                    <a:pt x="746" y="835"/>
                    <a:pt x="746" y="835"/>
                    <a:pt x="746" y="835"/>
                  </a:cubicBezTo>
                  <a:cubicBezTo>
                    <a:pt x="715" y="856"/>
                    <a:pt x="715" y="856"/>
                    <a:pt x="715" y="856"/>
                  </a:cubicBezTo>
                  <a:cubicBezTo>
                    <a:pt x="682" y="895"/>
                    <a:pt x="682" y="895"/>
                    <a:pt x="682" y="895"/>
                  </a:cubicBezTo>
                  <a:cubicBezTo>
                    <a:pt x="642" y="944"/>
                    <a:pt x="642" y="944"/>
                    <a:pt x="642" y="944"/>
                  </a:cubicBezTo>
                  <a:cubicBezTo>
                    <a:pt x="633" y="971"/>
                    <a:pt x="633" y="971"/>
                    <a:pt x="633" y="971"/>
                  </a:cubicBezTo>
                  <a:cubicBezTo>
                    <a:pt x="600" y="981"/>
                    <a:pt x="600" y="981"/>
                    <a:pt x="600" y="981"/>
                  </a:cubicBezTo>
                  <a:cubicBezTo>
                    <a:pt x="553" y="949"/>
                    <a:pt x="553" y="949"/>
                    <a:pt x="553" y="949"/>
                  </a:cubicBezTo>
                  <a:cubicBezTo>
                    <a:pt x="532" y="929"/>
                    <a:pt x="532" y="929"/>
                    <a:pt x="532" y="929"/>
                  </a:cubicBezTo>
                  <a:cubicBezTo>
                    <a:pt x="496" y="929"/>
                    <a:pt x="496" y="929"/>
                    <a:pt x="496" y="929"/>
                  </a:cubicBezTo>
                  <a:cubicBezTo>
                    <a:pt x="454" y="955"/>
                    <a:pt x="454" y="955"/>
                    <a:pt x="454" y="955"/>
                  </a:cubicBezTo>
                  <a:cubicBezTo>
                    <a:pt x="344" y="955"/>
                    <a:pt x="344" y="955"/>
                    <a:pt x="344" y="955"/>
                  </a:cubicBezTo>
                  <a:cubicBezTo>
                    <a:pt x="292" y="929"/>
                    <a:pt x="292" y="929"/>
                    <a:pt x="292" y="929"/>
                  </a:cubicBezTo>
                  <a:cubicBezTo>
                    <a:pt x="261" y="939"/>
                    <a:pt x="261" y="939"/>
                    <a:pt x="261" y="939"/>
                  </a:cubicBezTo>
                  <a:cubicBezTo>
                    <a:pt x="224" y="965"/>
                    <a:pt x="224" y="965"/>
                    <a:pt x="224" y="965"/>
                  </a:cubicBezTo>
                  <a:cubicBezTo>
                    <a:pt x="162" y="939"/>
                    <a:pt x="162" y="939"/>
                    <a:pt x="162" y="939"/>
                  </a:cubicBezTo>
                  <a:cubicBezTo>
                    <a:pt x="124" y="947"/>
                    <a:pt x="124" y="947"/>
                    <a:pt x="124" y="947"/>
                  </a:cubicBezTo>
                  <a:cubicBezTo>
                    <a:pt x="124" y="947"/>
                    <a:pt x="124" y="947"/>
                    <a:pt x="124" y="947"/>
                  </a:cubicBezTo>
                  <a:cubicBezTo>
                    <a:pt x="115" y="949"/>
                    <a:pt x="115" y="949"/>
                    <a:pt x="115" y="949"/>
                  </a:cubicBezTo>
                  <a:cubicBezTo>
                    <a:pt x="125" y="876"/>
                    <a:pt x="125" y="876"/>
                    <a:pt x="125" y="876"/>
                  </a:cubicBezTo>
                  <a:cubicBezTo>
                    <a:pt x="125" y="876"/>
                    <a:pt x="68" y="882"/>
                    <a:pt x="68" y="876"/>
                  </a:cubicBezTo>
                  <a:cubicBezTo>
                    <a:pt x="68" y="873"/>
                    <a:pt x="35" y="843"/>
                    <a:pt x="15" y="826"/>
                  </a:cubicBezTo>
                  <a:cubicBezTo>
                    <a:pt x="6" y="819"/>
                    <a:pt x="0" y="814"/>
                    <a:pt x="0" y="814"/>
                  </a:cubicBezTo>
                  <a:cubicBezTo>
                    <a:pt x="26" y="746"/>
                    <a:pt x="26" y="746"/>
                    <a:pt x="26" y="746"/>
                  </a:cubicBezTo>
                  <a:cubicBezTo>
                    <a:pt x="26" y="720"/>
                    <a:pt x="26" y="720"/>
                    <a:pt x="26" y="720"/>
                  </a:cubicBezTo>
                  <a:cubicBezTo>
                    <a:pt x="58" y="710"/>
                    <a:pt x="58" y="710"/>
                    <a:pt x="58" y="710"/>
                  </a:cubicBezTo>
                  <a:cubicBezTo>
                    <a:pt x="73" y="689"/>
                    <a:pt x="73" y="689"/>
                    <a:pt x="73" y="689"/>
                  </a:cubicBezTo>
                  <a:cubicBezTo>
                    <a:pt x="110" y="704"/>
                    <a:pt x="110" y="704"/>
                    <a:pt x="110" y="704"/>
                  </a:cubicBezTo>
                  <a:cubicBezTo>
                    <a:pt x="136" y="689"/>
                    <a:pt x="136" y="689"/>
                    <a:pt x="136" y="689"/>
                  </a:cubicBezTo>
                  <a:cubicBezTo>
                    <a:pt x="125" y="647"/>
                    <a:pt x="125" y="647"/>
                    <a:pt x="125" y="647"/>
                  </a:cubicBezTo>
                  <a:cubicBezTo>
                    <a:pt x="162" y="517"/>
                    <a:pt x="162" y="517"/>
                    <a:pt x="162" y="517"/>
                  </a:cubicBezTo>
                  <a:cubicBezTo>
                    <a:pt x="188" y="506"/>
                    <a:pt x="188" y="506"/>
                    <a:pt x="188" y="506"/>
                  </a:cubicBezTo>
                  <a:cubicBezTo>
                    <a:pt x="167" y="444"/>
                    <a:pt x="167" y="444"/>
                    <a:pt x="167" y="444"/>
                  </a:cubicBezTo>
                  <a:cubicBezTo>
                    <a:pt x="177" y="397"/>
                    <a:pt x="177" y="397"/>
                    <a:pt x="177" y="397"/>
                  </a:cubicBezTo>
                  <a:cubicBezTo>
                    <a:pt x="162" y="360"/>
                    <a:pt x="162" y="360"/>
                    <a:pt x="162" y="360"/>
                  </a:cubicBezTo>
                  <a:cubicBezTo>
                    <a:pt x="167" y="318"/>
                    <a:pt x="167" y="318"/>
                    <a:pt x="167" y="318"/>
                  </a:cubicBezTo>
                  <a:cubicBezTo>
                    <a:pt x="204" y="261"/>
                    <a:pt x="204" y="261"/>
                    <a:pt x="204" y="261"/>
                  </a:cubicBezTo>
                  <a:cubicBezTo>
                    <a:pt x="235" y="240"/>
                    <a:pt x="235" y="240"/>
                    <a:pt x="235" y="240"/>
                  </a:cubicBezTo>
                  <a:cubicBezTo>
                    <a:pt x="261" y="261"/>
                    <a:pt x="261" y="261"/>
                    <a:pt x="261" y="261"/>
                  </a:cubicBezTo>
                  <a:cubicBezTo>
                    <a:pt x="297" y="251"/>
                    <a:pt x="297" y="251"/>
                    <a:pt x="297" y="251"/>
                  </a:cubicBezTo>
                  <a:cubicBezTo>
                    <a:pt x="324" y="271"/>
                    <a:pt x="324" y="271"/>
                    <a:pt x="324" y="271"/>
                  </a:cubicBezTo>
                  <a:cubicBezTo>
                    <a:pt x="334" y="256"/>
                    <a:pt x="334" y="256"/>
                    <a:pt x="334" y="256"/>
                  </a:cubicBezTo>
                  <a:cubicBezTo>
                    <a:pt x="350" y="235"/>
                    <a:pt x="350" y="235"/>
                    <a:pt x="350" y="235"/>
                  </a:cubicBezTo>
                  <a:cubicBezTo>
                    <a:pt x="412" y="235"/>
                    <a:pt x="412" y="235"/>
                    <a:pt x="412" y="235"/>
                  </a:cubicBezTo>
                  <a:cubicBezTo>
                    <a:pt x="423" y="167"/>
                    <a:pt x="423" y="167"/>
                    <a:pt x="423" y="167"/>
                  </a:cubicBezTo>
                  <a:cubicBezTo>
                    <a:pt x="391" y="115"/>
                    <a:pt x="391" y="115"/>
                    <a:pt x="391" y="115"/>
                  </a:cubicBezTo>
                  <a:cubicBezTo>
                    <a:pt x="376" y="84"/>
                    <a:pt x="376" y="84"/>
                    <a:pt x="376" y="84"/>
                  </a:cubicBezTo>
                  <a:cubicBezTo>
                    <a:pt x="485" y="5"/>
                    <a:pt x="485" y="5"/>
                    <a:pt x="485" y="5"/>
                  </a:cubicBezTo>
                  <a:cubicBezTo>
                    <a:pt x="537" y="11"/>
                    <a:pt x="537" y="11"/>
                    <a:pt x="537" y="11"/>
                  </a:cubicBezTo>
                  <a:cubicBezTo>
                    <a:pt x="579" y="47"/>
                    <a:pt x="579" y="47"/>
                    <a:pt x="579" y="47"/>
                  </a:cubicBezTo>
                  <a:cubicBezTo>
                    <a:pt x="652" y="32"/>
                    <a:pt x="652" y="32"/>
                    <a:pt x="652" y="32"/>
                  </a:cubicBezTo>
                  <a:cubicBezTo>
                    <a:pt x="673" y="37"/>
                    <a:pt x="673" y="37"/>
                    <a:pt x="673" y="37"/>
                  </a:cubicBezTo>
                  <a:cubicBezTo>
                    <a:pt x="683" y="78"/>
                    <a:pt x="683" y="78"/>
                    <a:pt x="683" y="78"/>
                  </a:cubicBezTo>
                  <a:cubicBezTo>
                    <a:pt x="788" y="37"/>
                    <a:pt x="788" y="37"/>
                    <a:pt x="788" y="37"/>
                  </a:cubicBezTo>
                  <a:cubicBezTo>
                    <a:pt x="856" y="47"/>
                    <a:pt x="856" y="47"/>
                    <a:pt x="856" y="47"/>
                  </a:cubicBezTo>
                  <a:cubicBezTo>
                    <a:pt x="860" y="39"/>
                    <a:pt x="860" y="39"/>
                    <a:pt x="860" y="39"/>
                  </a:cubicBezTo>
                  <a:cubicBezTo>
                    <a:pt x="861" y="42"/>
                    <a:pt x="861" y="42"/>
                    <a:pt x="861" y="42"/>
                  </a:cubicBezTo>
                  <a:cubicBezTo>
                    <a:pt x="887" y="26"/>
                    <a:pt x="887" y="26"/>
                    <a:pt x="887" y="26"/>
                  </a:cubicBezTo>
                  <a:cubicBezTo>
                    <a:pt x="908" y="0"/>
                    <a:pt x="908" y="0"/>
                    <a:pt x="908" y="0"/>
                  </a:cubicBezTo>
                  <a:cubicBezTo>
                    <a:pt x="929" y="58"/>
                    <a:pt x="929" y="58"/>
                    <a:pt x="929" y="58"/>
                  </a:cubicBezTo>
                  <a:cubicBezTo>
                    <a:pt x="923" y="131"/>
                    <a:pt x="923" y="131"/>
                    <a:pt x="923" y="131"/>
                  </a:cubicBezTo>
                  <a:lnTo>
                    <a:pt x="951" y="1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9" name="ยโสธร">
              <a:extLst>
                <a:ext uri="{FF2B5EF4-FFF2-40B4-BE49-F238E27FC236}">
                  <a16:creationId xmlns:a16="http://schemas.microsoft.com/office/drawing/2014/main" id="{0567AECA-8A0B-4944-B146-F3EC8A986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5392" y="2555229"/>
              <a:ext cx="292617" cy="395032"/>
            </a:xfrm>
            <a:custGeom>
              <a:avLst/>
              <a:gdLst>
                <a:gd name="T0" fmla="*/ 715 w 715"/>
                <a:gd name="T1" fmla="*/ 219 h 967"/>
                <a:gd name="T2" fmla="*/ 699 w 715"/>
                <a:gd name="T3" fmla="*/ 235 h 967"/>
                <a:gd name="T4" fmla="*/ 569 w 715"/>
                <a:gd name="T5" fmla="*/ 198 h 967"/>
                <a:gd name="T6" fmla="*/ 464 w 715"/>
                <a:gd name="T7" fmla="*/ 261 h 967"/>
                <a:gd name="T8" fmla="*/ 459 w 715"/>
                <a:gd name="T9" fmla="*/ 344 h 967"/>
                <a:gd name="T10" fmla="*/ 391 w 715"/>
                <a:gd name="T11" fmla="*/ 417 h 967"/>
                <a:gd name="T12" fmla="*/ 365 w 715"/>
                <a:gd name="T13" fmla="*/ 553 h 967"/>
                <a:gd name="T14" fmla="*/ 412 w 715"/>
                <a:gd name="T15" fmla="*/ 699 h 967"/>
                <a:gd name="T16" fmla="*/ 468 w 715"/>
                <a:gd name="T17" fmla="*/ 722 h 967"/>
                <a:gd name="T18" fmla="*/ 391 w 715"/>
                <a:gd name="T19" fmla="*/ 741 h 967"/>
                <a:gd name="T20" fmla="*/ 339 w 715"/>
                <a:gd name="T21" fmla="*/ 751 h 967"/>
                <a:gd name="T22" fmla="*/ 323 w 715"/>
                <a:gd name="T23" fmla="*/ 809 h 967"/>
                <a:gd name="T24" fmla="*/ 329 w 715"/>
                <a:gd name="T25" fmla="*/ 856 h 967"/>
                <a:gd name="T26" fmla="*/ 360 w 715"/>
                <a:gd name="T27" fmla="*/ 887 h 967"/>
                <a:gd name="T28" fmla="*/ 370 w 715"/>
                <a:gd name="T29" fmla="*/ 918 h 967"/>
                <a:gd name="T30" fmla="*/ 355 w 715"/>
                <a:gd name="T31" fmla="*/ 934 h 967"/>
                <a:gd name="T32" fmla="*/ 350 w 715"/>
                <a:gd name="T33" fmla="*/ 967 h 967"/>
                <a:gd name="T34" fmla="*/ 334 w 715"/>
                <a:gd name="T35" fmla="*/ 965 h 967"/>
                <a:gd name="T36" fmla="*/ 323 w 715"/>
                <a:gd name="T37" fmla="*/ 929 h 967"/>
                <a:gd name="T38" fmla="*/ 292 w 715"/>
                <a:gd name="T39" fmla="*/ 929 h 967"/>
                <a:gd name="T40" fmla="*/ 204 w 715"/>
                <a:gd name="T41" fmla="*/ 892 h 967"/>
                <a:gd name="T42" fmla="*/ 198 w 715"/>
                <a:gd name="T43" fmla="*/ 850 h 967"/>
                <a:gd name="T44" fmla="*/ 150 w 715"/>
                <a:gd name="T45" fmla="*/ 807 h 967"/>
                <a:gd name="T46" fmla="*/ 104 w 715"/>
                <a:gd name="T47" fmla="*/ 767 h 967"/>
                <a:gd name="T48" fmla="*/ 104 w 715"/>
                <a:gd name="T49" fmla="*/ 736 h 967"/>
                <a:gd name="T50" fmla="*/ 98 w 715"/>
                <a:gd name="T51" fmla="*/ 722 h 967"/>
                <a:gd name="T52" fmla="*/ 151 w 715"/>
                <a:gd name="T53" fmla="*/ 673 h 967"/>
                <a:gd name="T54" fmla="*/ 151 w 715"/>
                <a:gd name="T55" fmla="*/ 621 h 967"/>
                <a:gd name="T56" fmla="*/ 104 w 715"/>
                <a:gd name="T57" fmla="*/ 579 h 967"/>
                <a:gd name="T58" fmla="*/ 115 w 715"/>
                <a:gd name="T59" fmla="*/ 517 h 967"/>
                <a:gd name="T60" fmla="*/ 78 w 715"/>
                <a:gd name="T61" fmla="*/ 480 h 967"/>
                <a:gd name="T62" fmla="*/ 11 w 715"/>
                <a:gd name="T63" fmla="*/ 517 h 967"/>
                <a:gd name="T64" fmla="*/ 0 w 715"/>
                <a:gd name="T65" fmla="*/ 511 h 967"/>
                <a:gd name="T66" fmla="*/ 21 w 715"/>
                <a:gd name="T67" fmla="*/ 454 h 967"/>
                <a:gd name="T68" fmla="*/ 5 w 715"/>
                <a:gd name="T69" fmla="*/ 417 h 967"/>
                <a:gd name="T70" fmla="*/ 16 w 715"/>
                <a:gd name="T71" fmla="*/ 376 h 967"/>
                <a:gd name="T72" fmla="*/ 5 w 715"/>
                <a:gd name="T73" fmla="*/ 355 h 967"/>
                <a:gd name="T74" fmla="*/ 11 w 715"/>
                <a:gd name="T75" fmla="*/ 334 h 967"/>
                <a:gd name="T76" fmla="*/ 78 w 715"/>
                <a:gd name="T77" fmla="*/ 334 h 967"/>
                <a:gd name="T78" fmla="*/ 94 w 715"/>
                <a:gd name="T79" fmla="*/ 287 h 967"/>
                <a:gd name="T80" fmla="*/ 78 w 715"/>
                <a:gd name="T81" fmla="*/ 261 h 967"/>
                <a:gd name="T82" fmla="*/ 89 w 715"/>
                <a:gd name="T83" fmla="*/ 214 h 967"/>
                <a:gd name="T84" fmla="*/ 125 w 715"/>
                <a:gd name="T85" fmla="*/ 204 h 967"/>
                <a:gd name="T86" fmla="*/ 209 w 715"/>
                <a:gd name="T87" fmla="*/ 157 h 967"/>
                <a:gd name="T88" fmla="*/ 214 w 715"/>
                <a:gd name="T89" fmla="*/ 110 h 967"/>
                <a:gd name="T90" fmla="*/ 292 w 715"/>
                <a:gd name="T91" fmla="*/ 63 h 967"/>
                <a:gd name="T92" fmla="*/ 299 w 715"/>
                <a:gd name="T93" fmla="*/ 20 h 967"/>
                <a:gd name="T94" fmla="*/ 303 w 715"/>
                <a:gd name="T95" fmla="*/ 21 h 967"/>
                <a:gd name="T96" fmla="*/ 334 w 715"/>
                <a:gd name="T97" fmla="*/ 0 h 967"/>
                <a:gd name="T98" fmla="*/ 365 w 715"/>
                <a:gd name="T99" fmla="*/ 0 h 967"/>
                <a:gd name="T100" fmla="*/ 428 w 715"/>
                <a:gd name="T101" fmla="*/ 11 h 967"/>
                <a:gd name="T102" fmla="*/ 441 w 715"/>
                <a:gd name="T103" fmla="*/ 29 h 967"/>
                <a:gd name="T104" fmla="*/ 443 w 715"/>
                <a:gd name="T105" fmla="*/ 31 h 967"/>
                <a:gd name="T106" fmla="*/ 475 w 715"/>
                <a:gd name="T107" fmla="*/ 31 h 967"/>
                <a:gd name="T108" fmla="*/ 485 w 715"/>
                <a:gd name="T109" fmla="*/ 68 h 967"/>
                <a:gd name="T110" fmla="*/ 522 w 715"/>
                <a:gd name="T111" fmla="*/ 104 h 967"/>
                <a:gd name="T112" fmla="*/ 558 w 715"/>
                <a:gd name="T113" fmla="*/ 120 h 967"/>
                <a:gd name="T114" fmla="*/ 579 w 715"/>
                <a:gd name="T115" fmla="*/ 94 h 967"/>
                <a:gd name="T116" fmla="*/ 600 w 715"/>
                <a:gd name="T117" fmla="*/ 120 h 967"/>
                <a:gd name="T118" fmla="*/ 647 w 715"/>
                <a:gd name="T119" fmla="*/ 141 h 967"/>
                <a:gd name="T120" fmla="*/ 704 w 715"/>
                <a:gd name="T121" fmla="*/ 152 h 967"/>
                <a:gd name="T122" fmla="*/ 704 w 715"/>
                <a:gd name="T123" fmla="*/ 152 h 967"/>
                <a:gd name="T124" fmla="*/ 715 w 715"/>
                <a:gd name="T125" fmla="*/ 219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5" h="967">
                  <a:moveTo>
                    <a:pt x="715" y="219"/>
                  </a:moveTo>
                  <a:cubicBezTo>
                    <a:pt x="699" y="235"/>
                    <a:pt x="699" y="235"/>
                    <a:pt x="699" y="235"/>
                  </a:cubicBezTo>
                  <a:cubicBezTo>
                    <a:pt x="569" y="198"/>
                    <a:pt x="569" y="198"/>
                    <a:pt x="569" y="198"/>
                  </a:cubicBezTo>
                  <a:cubicBezTo>
                    <a:pt x="464" y="261"/>
                    <a:pt x="464" y="261"/>
                    <a:pt x="464" y="261"/>
                  </a:cubicBezTo>
                  <a:cubicBezTo>
                    <a:pt x="459" y="344"/>
                    <a:pt x="459" y="344"/>
                    <a:pt x="459" y="344"/>
                  </a:cubicBezTo>
                  <a:cubicBezTo>
                    <a:pt x="391" y="417"/>
                    <a:pt x="391" y="417"/>
                    <a:pt x="391" y="417"/>
                  </a:cubicBezTo>
                  <a:cubicBezTo>
                    <a:pt x="365" y="553"/>
                    <a:pt x="365" y="553"/>
                    <a:pt x="365" y="553"/>
                  </a:cubicBezTo>
                  <a:cubicBezTo>
                    <a:pt x="412" y="699"/>
                    <a:pt x="412" y="699"/>
                    <a:pt x="412" y="699"/>
                  </a:cubicBezTo>
                  <a:cubicBezTo>
                    <a:pt x="468" y="722"/>
                    <a:pt x="468" y="722"/>
                    <a:pt x="468" y="722"/>
                  </a:cubicBezTo>
                  <a:cubicBezTo>
                    <a:pt x="391" y="741"/>
                    <a:pt x="391" y="741"/>
                    <a:pt x="391" y="741"/>
                  </a:cubicBezTo>
                  <a:cubicBezTo>
                    <a:pt x="339" y="751"/>
                    <a:pt x="339" y="751"/>
                    <a:pt x="339" y="751"/>
                  </a:cubicBezTo>
                  <a:cubicBezTo>
                    <a:pt x="323" y="809"/>
                    <a:pt x="323" y="809"/>
                    <a:pt x="323" y="809"/>
                  </a:cubicBezTo>
                  <a:cubicBezTo>
                    <a:pt x="329" y="856"/>
                    <a:pt x="329" y="856"/>
                    <a:pt x="329" y="856"/>
                  </a:cubicBezTo>
                  <a:cubicBezTo>
                    <a:pt x="360" y="887"/>
                    <a:pt x="360" y="887"/>
                    <a:pt x="360" y="887"/>
                  </a:cubicBezTo>
                  <a:cubicBezTo>
                    <a:pt x="370" y="918"/>
                    <a:pt x="370" y="918"/>
                    <a:pt x="370" y="918"/>
                  </a:cubicBezTo>
                  <a:cubicBezTo>
                    <a:pt x="355" y="934"/>
                    <a:pt x="355" y="934"/>
                    <a:pt x="355" y="934"/>
                  </a:cubicBezTo>
                  <a:cubicBezTo>
                    <a:pt x="350" y="967"/>
                    <a:pt x="350" y="967"/>
                    <a:pt x="350" y="967"/>
                  </a:cubicBezTo>
                  <a:cubicBezTo>
                    <a:pt x="334" y="965"/>
                    <a:pt x="334" y="965"/>
                    <a:pt x="334" y="965"/>
                  </a:cubicBezTo>
                  <a:cubicBezTo>
                    <a:pt x="323" y="929"/>
                    <a:pt x="323" y="929"/>
                    <a:pt x="323" y="929"/>
                  </a:cubicBezTo>
                  <a:cubicBezTo>
                    <a:pt x="292" y="929"/>
                    <a:pt x="292" y="929"/>
                    <a:pt x="292" y="929"/>
                  </a:cubicBezTo>
                  <a:cubicBezTo>
                    <a:pt x="204" y="892"/>
                    <a:pt x="204" y="892"/>
                    <a:pt x="204" y="892"/>
                  </a:cubicBezTo>
                  <a:cubicBezTo>
                    <a:pt x="198" y="850"/>
                    <a:pt x="198" y="850"/>
                    <a:pt x="198" y="850"/>
                  </a:cubicBezTo>
                  <a:cubicBezTo>
                    <a:pt x="150" y="807"/>
                    <a:pt x="150" y="807"/>
                    <a:pt x="150" y="807"/>
                  </a:cubicBezTo>
                  <a:cubicBezTo>
                    <a:pt x="104" y="767"/>
                    <a:pt x="104" y="767"/>
                    <a:pt x="104" y="767"/>
                  </a:cubicBezTo>
                  <a:cubicBezTo>
                    <a:pt x="104" y="736"/>
                    <a:pt x="104" y="736"/>
                    <a:pt x="104" y="736"/>
                  </a:cubicBezTo>
                  <a:cubicBezTo>
                    <a:pt x="98" y="722"/>
                    <a:pt x="98" y="722"/>
                    <a:pt x="98" y="722"/>
                  </a:cubicBezTo>
                  <a:cubicBezTo>
                    <a:pt x="151" y="673"/>
                    <a:pt x="151" y="673"/>
                    <a:pt x="151" y="673"/>
                  </a:cubicBezTo>
                  <a:cubicBezTo>
                    <a:pt x="151" y="621"/>
                    <a:pt x="151" y="621"/>
                    <a:pt x="151" y="621"/>
                  </a:cubicBezTo>
                  <a:cubicBezTo>
                    <a:pt x="151" y="621"/>
                    <a:pt x="110" y="584"/>
                    <a:pt x="104" y="579"/>
                  </a:cubicBezTo>
                  <a:cubicBezTo>
                    <a:pt x="99" y="574"/>
                    <a:pt x="115" y="517"/>
                    <a:pt x="115" y="517"/>
                  </a:cubicBezTo>
                  <a:cubicBezTo>
                    <a:pt x="115" y="517"/>
                    <a:pt x="84" y="485"/>
                    <a:pt x="78" y="480"/>
                  </a:cubicBezTo>
                  <a:cubicBezTo>
                    <a:pt x="73" y="475"/>
                    <a:pt x="11" y="517"/>
                    <a:pt x="11" y="517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21" y="454"/>
                    <a:pt x="21" y="454"/>
                    <a:pt x="21" y="454"/>
                  </a:cubicBezTo>
                  <a:cubicBezTo>
                    <a:pt x="5" y="417"/>
                    <a:pt x="5" y="417"/>
                    <a:pt x="5" y="417"/>
                  </a:cubicBezTo>
                  <a:cubicBezTo>
                    <a:pt x="16" y="376"/>
                    <a:pt x="16" y="376"/>
                    <a:pt x="16" y="376"/>
                  </a:cubicBezTo>
                  <a:cubicBezTo>
                    <a:pt x="5" y="355"/>
                    <a:pt x="5" y="355"/>
                    <a:pt x="5" y="355"/>
                  </a:cubicBezTo>
                  <a:cubicBezTo>
                    <a:pt x="11" y="334"/>
                    <a:pt x="11" y="334"/>
                    <a:pt x="11" y="334"/>
                  </a:cubicBezTo>
                  <a:cubicBezTo>
                    <a:pt x="78" y="334"/>
                    <a:pt x="78" y="334"/>
                    <a:pt x="78" y="334"/>
                  </a:cubicBezTo>
                  <a:cubicBezTo>
                    <a:pt x="94" y="287"/>
                    <a:pt x="94" y="287"/>
                    <a:pt x="94" y="287"/>
                  </a:cubicBezTo>
                  <a:cubicBezTo>
                    <a:pt x="78" y="261"/>
                    <a:pt x="78" y="261"/>
                    <a:pt x="78" y="261"/>
                  </a:cubicBezTo>
                  <a:cubicBezTo>
                    <a:pt x="89" y="214"/>
                    <a:pt x="89" y="214"/>
                    <a:pt x="89" y="214"/>
                  </a:cubicBezTo>
                  <a:cubicBezTo>
                    <a:pt x="125" y="204"/>
                    <a:pt x="125" y="204"/>
                    <a:pt x="125" y="204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14" y="110"/>
                    <a:pt x="214" y="110"/>
                    <a:pt x="214" y="110"/>
                  </a:cubicBezTo>
                  <a:cubicBezTo>
                    <a:pt x="292" y="63"/>
                    <a:pt x="292" y="63"/>
                    <a:pt x="292" y="63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303" y="21"/>
                    <a:pt x="303" y="21"/>
                    <a:pt x="303" y="21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428" y="11"/>
                    <a:pt x="428" y="11"/>
                    <a:pt x="428" y="11"/>
                  </a:cubicBezTo>
                  <a:cubicBezTo>
                    <a:pt x="441" y="29"/>
                    <a:pt x="441" y="29"/>
                    <a:pt x="441" y="29"/>
                  </a:cubicBezTo>
                  <a:cubicBezTo>
                    <a:pt x="443" y="31"/>
                    <a:pt x="443" y="31"/>
                    <a:pt x="443" y="31"/>
                  </a:cubicBezTo>
                  <a:cubicBezTo>
                    <a:pt x="475" y="31"/>
                    <a:pt x="475" y="31"/>
                    <a:pt x="475" y="31"/>
                  </a:cubicBezTo>
                  <a:cubicBezTo>
                    <a:pt x="485" y="68"/>
                    <a:pt x="485" y="68"/>
                    <a:pt x="485" y="68"/>
                  </a:cubicBezTo>
                  <a:cubicBezTo>
                    <a:pt x="522" y="104"/>
                    <a:pt x="522" y="104"/>
                    <a:pt x="522" y="104"/>
                  </a:cubicBezTo>
                  <a:cubicBezTo>
                    <a:pt x="558" y="120"/>
                    <a:pt x="558" y="120"/>
                    <a:pt x="558" y="120"/>
                  </a:cubicBezTo>
                  <a:cubicBezTo>
                    <a:pt x="579" y="94"/>
                    <a:pt x="579" y="94"/>
                    <a:pt x="579" y="94"/>
                  </a:cubicBezTo>
                  <a:cubicBezTo>
                    <a:pt x="600" y="120"/>
                    <a:pt x="600" y="120"/>
                    <a:pt x="600" y="120"/>
                  </a:cubicBezTo>
                  <a:cubicBezTo>
                    <a:pt x="647" y="141"/>
                    <a:pt x="647" y="141"/>
                    <a:pt x="647" y="141"/>
                  </a:cubicBezTo>
                  <a:cubicBezTo>
                    <a:pt x="647" y="141"/>
                    <a:pt x="685" y="150"/>
                    <a:pt x="704" y="152"/>
                  </a:cubicBezTo>
                  <a:cubicBezTo>
                    <a:pt x="704" y="152"/>
                    <a:pt x="704" y="152"/>
                    <a:pt x="704" y="152"/>
                  </a:cubicBezTo>
                  <a:lnTo>
                    <a:pt x="715" y="21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0" name="มุกดาหาร">
              <a:extLst>
                <a:ext uri="{FF2B5EF4-FFF2-40B4-BE49-F238E27FC236}">
                  <a16:creationId xmlns:a16="http://schemas.microsoft.com/office/drawing/2014/main" id="{3EE22D40-FE44-4568-AD08-852191FC9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0996" y="2346739"/>
              <a:ext cx="323708" cy="270670"/>
            </a:xfrm>
            <a:custGeom>
              <a:avLst/>
              <a:gdLst>
                <a:gd name="T0" fmla="*/ 766 w 790"/>
                <a:gd name="T1" fmla="*/ 593 h 662"/>
                <a:gd name="T2" fmla="*/ 709 w 790"/>
                <a:gd name="T3" fmla="*/ 619 h 662"/>
                <a:gd name="T4" fmla="*/ 661 w 790"/>
                <a:gd name="T5" fmla="*/ 652 h 662"/>
                <a:gd name="T6" fmla="*/ 652 w 790"/>
                <a:gd name="T7" fmla="*/ 660 h 662"/>
                <a:gd name="T8" fmla="*/ 641 w 790"/>
                <a:gd name="T9" fmla="*/ 661 h 662"/>
                <a:gd name="T10" fmla="*/ 584 w 790"/>
                <a:gd name="T11" fmla="*/ 650 h 662"/>
                <a:gd name="T12" fmla="*/ 516 w 790"/>
                <a:gd name="T13" fmla="*/ 603 h 662"/>
                <a:gd name="T14" fmla="*/ 459 w 790"/>
                <a:gd name="T15" fmla="*/ 613 h 662"/>
                <a:gd name="T16" fmla="*/ 412 w 790"/>
                <a:gd name="T17" fmla="*/ 540 h 662"/>
                <a:gd name="T18" fmla="*/ 378 w 790"/>
                <a:gd name="T19" fmla="*/ 538 h 662"/>
                <a:gd name="T20" fmla="*/ 302 w 790"/>
                <a:gd name="T21" fmla="*/ 509 h 662"/>
                <a:gd name="T22" fmla="*/ 240 w 790"/>
                <a:gd name="T23" fmla="*/ 530 h 662"/>
                <a:gd name="T24" fmla="*/ 208 w 790"/>
                <a:gd name="T25" fmla="*/ 520 h 662"/>
                <a:gd name="T26" fmla="*/ 193 w 790"/>
                <a:gd name="T27" fmla="*/ 389 h 662"/>
                <a:gd name="T28" fmla="*/ 146 w 790"/>
                <a:gd name="T29" fmla="*/ 431 h 662"/>
                <a:gd name="T30" fmla="*/ 135 w 790"/>
                <a:gd name="T31" fmla="*/ 400 h 662"/>
                <a:gd name="T32" fmla="*/ 88 w 790"/>
                <a:gd name="T33" fmla="*/ 269 h 662"/>
                <a:gd name="T34" fmla="*/ 52 w 790"/>
                <a:gd name="T35" fmla="*/ 165 h 662"/>
                <a:gd name="T36" fmla="*/ 0 w 790"/>
                <a:gd name="T37" fmla="*/ 92 h 662"/>
                <a:gd name="T38" fmla="*/ 36 w 790"/>
                <a:gd name="T39" fmla="*/ 50 h 662"/>
                <a:gd name="T40" fmla="*/ 41 w 790"/>
                <a:gd name="T41" fmla="*/ 8 h 662"/>
                <a:gd name="T42" fmla="*/ 88 w 790"/>
                <a:gd name="T43" fmla="*/ 19 h 662"/>
                <a:gd name="T44" fmla="*/ 150 w 790"/>
                <a:gd name="T45" fmla="*/ 0 h 662"/>
                <a:gd name="T46" fmla="*/ 219 w 790"/>
                <a:gd name="T47" fmla="*/ 55 h 662"/>
                <a:gd name="T48" fmla="*/ 292 w 790"/>
                <a:gd name="T49" fmla="*/ 19 h 662"/>
                <a:gd name="T50" fmla="*/ 365 w 790"/>
                <a:gd name="T51" fmla="*/ 61 h 662"/>
                <a:gd name="T52" fmla="*/ 474 w 790"/>
                <a:gd name="T53" fmla="*/ 29 h 662"/>
                <a:gd name="T54" fmla="*/ 537 w 790"/>
                <a:gd name="T55" fmla="*/ 97 h 662"/>
                <a:gd name="T56" fmla="*/ 574 w 790"/>
                <a:gd name="T57" fmla="*/ 76 h 662"/>
                <a:gd name="T58" fmla="*/ 577 w 790"/>
                <a:gd name="T59" fmla="*/ 290 h 662"/>
                <a:gd name="T60" fmla="*/ 661 w 790"/>
                <a:gd name="T61" fmla="*/ 406 h 662"/>
                <a:gd name="T62" fmla="*/ 746 w 790"/>
                <a:gd name="T63" fmla="*/ 537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90" h="662">
                  <a:moveTo>
                    <a:pt x="790" y="573"/>
                  </a:moveTo>
                  <a:cubicBezTo>
                    <a:pt x="766" y="593"/>
                    <a:pt x="766" y="593"/>
                    <a:pt x="766" y="593"/>
                  </a:cubicBezTo>
                  <a:cubicBezTo>
                    <a:pt x="740" y="593"/>
                    <a:pt x="740" y="593"/>
                    <a:pt x="740" y="593"/>
                  </a:cubicBezTo>
                  <a:cubicBezTo>
                    <a:pt x="709" y="619"/>
                    <a:pt x="709" y="619"/>
                    <a:pt x="709" y="619"/>
                  </a:cubicBezTo>
                  <a:cubicBezTo>
                    <a:pt x="709" y="619"/>
                    <a:pt x="702" y="623"/>
                    <a:pt x="693" y="629"/>
                  </a:cubicBezTo>
                  <a:cubicBezTo>
                    <a:pt x="683" y="636"/>
                    <a:pt x="669" y="645"/>
                    <a:pt x="661" y="652"/>
                  </a:cubicBezTo>
                  <a:cubicBezTo>
                    <a:pt x="660" y="652"/>
                    <a:pt x="660" y="652"/>
                    <a:pt x="659" y="653"/>
                  </a:cubicBezTo>
                  <a:cubicBezTo>
                    <a:pt x="655" y="656"/>
                    <a:pt x="652" y="658"/>
                    <a:pt x="652" y="660"/>
                  </a:cubicBezTo>
                  <a:cubicBezTo>
                    <a:pt x="652" y="660"/>
                    <a:pt x="652" y="660"/>
                    <a:pt x="652" y="660"/>
                  </a:cubicBezTo>
                  <a:cubicBezTo>
                    <a:pt x="652" y="662"/>
                    <a:pt x="647" y="662"/>
                    <a:pt x="641" y="661"/>
                  </a:cubicBezTo>
                  <a:cubicBezTo>
                    <a:pt x="641" y="661"/>
                    <a:pt x="641" y="661"/>
                    <a:pt x="641" y="661"/>
                  </a:cubicBezTo>
                  <a:cubicBezTo>
                    <a:pt x="622" y="659"/>
                    <a:pt x="584" y="650"/>
                    <a:pt x="584" y="650"/>
                  </a:cubicBezTo>
                  <a:cubicBezTo>
                    <a:pt x="537" y="629"/>
                    <a:pt x="537" y="629"/>
                    <a:pt x="537" y="629"/>
                  </a:cubicBezTo>
                  <a:cubicBezTo>
                    <a:pt x="516" y="603"/>
                    <a:pt x="516" y="603"/>
                    <a:pt x="516" y="603"/>
                  </a:cubicBezTo>
                  <a:cubicBezTo>
                    <a:pt x="495" y="629"/>
                    <a:pt x="495" y="629"/>
                    <a:pt x="495" y="629"/>
                  </a:cubicBezTo>
                  <a:cubicBezTo>
                    <a:pt x="459" y="613"/>
                    <a:pt x="459" y="613"/>
                    <a:pt x="459" y="613"/>
                  </a:cubicBezTo>
                  <a:cubicBezTo>
                    <a:pt x="422" y="577"/>
                    <a:pt x="422" y="577"/>
                    <a:pt x="422" y="577"/>
                  </a:cubicBezTo>
                  <a:cubicBezTo>
                    <a:pt x="412" y="540"/>
                    <a:pt x="412" y="540"/>
                    <a:pt x="412" y="540"/>
                  </a:cubicBezTo>
                  <a:cubicBezTo>
                    <a:pt x="380" y="540"/>
                    <a:pt x="380" y="540"/>
                    <a:pt x="380" y="540"/>
                  </a:cubicBezTo>
                  <a:cubicBezTo>
                    <a:pt x="378" y="538"/>
                    <a:pt x="378" y="538"/>
                    <a:pt x="378" y="538"/>
                  </a:cubicBezTo>
                  <a:cubicBezTo>
                    <a:pt x="365" y="520"/>
                    <a:pt x="365" y="520"/>
                    <a:pt x="365" y="520"/>
                  </a:cubicBezTo>
                  <a:cubicBezTo>
                    <a:pt x="302" y="509"/>
                    <a:pt x="302" y="509"/>
                    <a:pt x="302" y="509"/>
                  </a:cubicBezTo>
                  <a:cubicBezTo>
                    <a:pt x="271" y="509"/>
                    <a:pt x="271" y="509"/>
                    <a:pt x="271" y="509"/>
                  </a:cubicBezTo>
                  <a:cubicBezTo>
                    <a:pt x="240" y="530"/>
                    <a:pt x="240" y="530"/>
                    <a:pt x="240" y="530"/>
                  </a:cubicBezTo>
                  <a:cubicBezTo>
                    <a:pt x="236" y="529"/>
                    <a:pt x="236" y="529"/>
                    <a:pt x="236" y="529"/>
                  </a:cubicBezTo>
                  <a:cubicBezTo>
                    <a:pt x="208" y="520"/>
                    <a:pt x="208" y="520"/>
                    <a:pt x="208" y="520"/>
                  </a:cubicBezTo>
                  <a:cubicBezTo>
                    <a:pt x="214" y="447"/>
                    <a:pt x="214" y="447"/>
                    <a:pt x="214" y="447"/>
                  </a:cubicBezTo>
                  <a:cubicBezTo>
                    <a:pt x="193" y="389"/>
                    <a:pt x="193" y="389"/>
                    <a:pt x="193" y="389"/>
                  </a:cubicBezTo>
                  <a:cubicBezTo>
                    <a:pt x="172" y="415"/>
                    <a:pt x="172" y="415"/>
                    <a:pt x="172" y="415"/>
                  </a:cubicBezTo>
                  <a:cubicBezTo>
                    <a:pt x="146" y="431"/>
                    <a:pt x="146" y="431"/>
                    <a:pt x="146" y="431"/>
                  </a:cubicBezTo>
                  <a:cubicBezTo>
                    <a:pt x="145" y="428"/>
                    <a:pt x="145" y="428"/>
                    <a:pt x="145" y="428"/>
                  </a:cubicBezTo>
                  <a:cubicBezTo>
                    <a:pt x="135" y="400"/>
                    <a:pt x="135" y="400"/>
                    <a:pt x="135" y="400"/>
                  </a:cubicBezTo>
                  <a:cubicBezTo>
                    <a:pt x="135" y="342"/>
                    <a:pt x="135" y="342"/>
                    <a:pt x="135" y="342"/>
                  </a:cubicBezTo>
                  <a:cubicBezTo>
                    <a:pt x="88" y="269"/>
                    <a:pt x="88" y="269"/>
                    <a:pt x="88" y="269"/>
                  </a:cubicBezTo>
                  <a:cubicBezTo>
                    <a:pt x="88" y="222"/>
                    <a:pt x="88" y="222"/>
                    <a:pt x="88" y="222"/>
                  </a:cubicBezTo>
                  <a:cubicBezTo>
                    <a:pt x="52" y="165"/>
                    <a:pt x="52" y="165"/>
                    <a:pt x="52" y="165"/>
                  </a:cubicBezTo>
                  <a:cubicBezTo>
                    <a:pt x="52" y="128"/>
                    <a:pt x="52" y="128"/>
                    <a:pt x="52" y="12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92" y="19"/>
                    <a:pt x="292" y="19"/>
                    <a:pt x="292" y="19"/>
                  </a:cubicBezTo>
                  <a:cubicBezTo>
                    <a:pt x="334" y="29"/>
                    <a:pt x="334" y="29"/>
                    <a:pt x="334" y="29"/>
                  </a:cubicBezTo>
                  <a:cubicBezTo>
                    <a:pt x="334" y="29"/>
                    <a:pt x="354" y="61"/>
                    <a:pt x="365" y="61"/>
                  </a:cubicBezTo>
                  <a:cubicBezTo>
                    <a:pt x="375" y="61"/>
                    <a:pt x="412" y="29"/>
                    <a:pt x="412" y="29"/>
                  </a:cubicBezTo>
                  <a:cubicBezTo>
                    <a:pt x="474" y="29"/>
                    <a:pt x="474" y="29"/>
                    <a:pt x="474" y="29"/>
                  </a:cubicBezTo>
                  <a:cubicBezTo>
                    <a:pt x="500" y="92"/>
                    <a:pt x="500" y="92"/>
                    <a:pt x="500" y="92"/>
                  </a:cubicBezTo>
                  <a:cubicBezTo>
                    <a:pt x="537" y="97"/>
                    <a:pt x="537" y="97"/>
                    <a:pt x="537" y="97"/>
                  </a:cubicBezTo>
                  <a:cubicBezTo>
                    <a:pt x="558" y="71"/>
                    <a:pt x="558" y="71"/>
                    <a:pt x="558" y="71"/>
                  </a:cubicBezTo>
                  <a:cubicBezTo>
                    <a:pt x="574" y="76"/>
                    <a:pt x="574" y="76"/>
                    <a:pt x="574" y="76"/>
                  </a:cubicBezTo>
                  <a:cubicBezTo>
                    <a:pt x="605" y="182"/>
                    <a:pt x="605" y="182"/>
                    <a:pt x="605" y="182"/>
                  </a:cubicBezTo>
                  <a:cubicBezTo>
                    <a:pt x="577" y="290"/>
                    <a:pt x="577" y="290"/>
                    <a:pt x="577" y="290"/>
                  </a:cubicBezTo>
                  <a:cubicBezTo>
                    <a:pt x="577" y="334"/>
                    <a:pt x="577" y="334"/>
                    <a:pt x="577" y="334"/>
                  </a:cubicBezTo>
                  <a:cubicBezTo>
                    <a:pt x="661" y="406"/>
                    <a:pt x="661" y="406"/>
                    <a:pt x="661" y="406"/>
                  </a:cubicBezTo>
                  <a:cubicBezTo>
                    <a:pt x="709" y="506"/>
                    <a:pt x="709" y="506"/>
                    <a:pt x="709" y="506"/>
                  </a:cubicBezTo>
                  <a:cubicBezTo>
                    <a:pt x="746" y="537"/>
                    <a:pt x="746" y="537"/>
                    <a:pt x="746" y="537"/>
                  </a:cubicBezTo>
                  <a:lnTo>
                    <a:pt x="790" y="57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1" name="มหาสารคาม">
              <a:extLst>
                <a:ext uri="{FF2B5EF4-FFF2-40B4-BE49-F238E27FC236}">
                  <a16:creationId xmlns:a16="http://schemas.microsoft.com/office/drawing/2014/main" id="{003EFA06-FB1D-42EB-8B01-6D337F223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4756" y="2443669"/>
              <a:ext cx="235923" cy="462701"/>
            </a:xfrm>
            <a:custGeom>
              <a:avLst/>
              <a:gdLst>
                <a:gd name="T0" fmla="*/ 563 w 579"/>
                <a:gd name="T1" fmla="*/ 657 h 1132"/>
                <a:gd name="T2" fmla="*/ 500 w 579"/>
                <a:gd name="T3" fmla="*/ 798 h 1132"/>
                <a:gd name="T4" fmla="*/ 485 w 579"/>
                <a:gd name="T5" fmla="*/ 855 h 1132"/>
                <a:gd name="T6" fmla="*/ 433 w 579"/>
                <a:gd name="T7" fmla="*/ 861 h 1132"/>
                <a:gd name="T8" fmla="*/ 401 w 579"/>
                <a:gd name="T9" fmla="*/ 897 h 1132"/>
                <a:gd name="T10" fmla="*/ 390 w 579"/>
                <a:gd name="T11" fmla="*/ 977 h 1132"/>
                <a:gd name="T12" fmla="*/ 500 w 579"/>
                <a:gd name="T13" fmla="*/ 1027 h 1132"/>
                <a:gd name="T14" fmla="*/ 499 w 579"/>
                <a:gd name="T15" fmla="*/ 1098 h 1132"/>
                <a:gd name="T16" fmla="*/ 478 w 579"/>
                <a:gd name="T17" fmla="*/ 1127 h 1132"/>
                <a:gd name="T18" fmla="*/ 333 w 579"/>
                <a:gd name="T19" fmla="*/ 1090 h 1132"/>
                <a:gd name="T20" fmla="*/ 213 w 579"/>
                <a:gd name="T21" fmla="*/ 1064 h 1132"/>
                <a:gd name="T22" fmla="*/ 172 w 579"/>
                <a:gd name="T23" fmla="*/ 986 h 1132"/>
                <a:gd name="T24" fmla="*/ 114 w 579"/>
                <a:gd name="T25" fmla="*/ 897 h 1132"/>
                <a:gd name="T26" fmla="*/ 71 w 579"/>
                <a:gd name="T27" fmla="*/ 788 h 1132"/>
                <a:gd name="T28" fmla="*/ 73 w 579"/>
                <a:gd name="T29" fmla="*/ 704 h 1132"/>
                <a:gd name="T30" fmla="*/ 62 w 579"/>
                <a:gd name="T31" fmla="*/ 605 h 1132"/>
                <a:gd name="T32" fmla="*/ 21 w 579"/>
                <a:gd name="T33" fmla="*/ 475 h 1132"/>
                <a:gd name="T34" fmla="*/ 0 w 579"/>
                <a:gd name="T35" fmla="*/ 339 h 1132"/>
                <a:gd name="T36" fmla="*/ 73 w 579"/>
                <a:gd name="T37" fmla="*/ 235 h 1132"/>
                <a:gd name="T38" fmla="*/ 83 w 579"/>
                <a:gd name="T39" fmla="*/ 167 h 1132"/>
                <a:gd name="T40" fmla="*/ 130 w 579"/>
                <a:gd name="T41" fmla="*/ 198 h 1132"/>
                <a:gd name="T42" fmla="*/ 167 w 579"/>
                <a:gd name="T43" fmla="*/ 130 h 1132"/>
                <a:gd name="T44" fmla="*/ 234 w 579"/>
                <a:gd name="T45" fmla="*/ 83 h 1132"/>
                <a:gd name="T46" fmla="*/ 272 w 579"/>
                <a:gd name="T47" fmla="*/ 0 h 1132"/>
                <a:gd name="T48" fmla="*/ 287 w 579"/>
                <a:gd name="T49" fmla="*/ 63 h 1132"/>
                <a:gd name="T50" fmla="*/ 287 w 579"/>
                <a:gd name="T51" fmla="*/ 156 h 1132"/>
                <a:gd name="T52" fmla="*/ 287 w 579"/>
                <a:gd name="T53" fmla="*/ 224 h 1132"/>
                <a:gd name="T54" fmla="*/ 313 w 579"/>
                <a:gd name="T55" fmla="*/ 256 h 1132"/>
                <a:gd name="T56" fmla="*/ 391 w 579"/>
                <a:gd name="T57" fmla="*/ 224 h 1132"/>
                <a:gd name="T58" fmla="*/ 448 w 579"/>
                <a:gd name="T59" fmla="*/ 266 h 1132"/>
                <a:gd name="T60" fmla="*/ 495 w 579"/>
                <a:gd name="T61" fmla="*/ 329 h 1132"/>
                <a:gd name="T62" fmla="*/ 542 w 579"/>
                <a:gd name="T63" fmla="*/ 402 h 1132"/>
                <a:gd name="T64" fmla="*/ 542 w 579"/>
                <a:gd name="T65" fmla="*/ 469 h 1132"/>
                <a:gd name="T66" fmla="*/ 552 w 579"/>
                <a:gd name="T67" fmla="*/ 548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79" h="1132">
                  <a:moveTo>
                    <a:pt x="542" y="595"/>
                  </a:moveTo>
                  <a:cubicBezTo>
                    <a:pt x="563" y="657"/>
                    <a:pt x="563" y="657"/>
                    <a:pt x="563" y="657"/>
                  </a:cubicBezTo>
                  <a:cubicBezTo>
                    <a:pt x="537" y="668"/>
                    <a:pt x="537" y="668"/>
                    <a:pt x="537" y="668"/>
                  </a:cubicBezTo>
                  <a:cubicBezTo>
                    <a:pt x="500" y="798"/>
                    <a:pt x="500" y="798"/>
                    <a:pt x="500" y="798"/>
                  </a:cubicBezTo>
                  <a:cubicBezTo>
                    <a:pt x="511" y="840"/>
                    <a:pt x="511" y="840"/>
                    <a:pt x="511" y="840"/>
                  </a:cubicBezTo>
                  <a:cubicBezTo>
                    <a:pt x="485" y="855"/>
                    <a:pt x="485" y="855"/>
                    <a:pt x="485" y="855"/>
                  </a:cubicBezTo>
                  <a:cubicBezTo>
                    <a:pt x="448" y="840"/>
                    <a:pt x="448" y="840"/>
                    <a:pt x="448" y="840"/>
                  </a:cubicBezTo>
                  <a:cubicBezTo>
                    <a:pt x="433" y="861"/>
                    <a:pt x="433" y="861"/>
                    <a:pt x="433" y="861"/>
                  </a:cubicBezTo>
                  <a:cubicBezTo>
                    <a:pt x="401" y="871"/>
                    <a:pt x="401" y="871"/>
                    <a:pt x="401" y="871"/>
                  </a:cubicBezTo>
                  <a:cubicBezTo>
                    <a:pt x="401" y="897"/>
                    <a:pt x="401" y="897"/>
                    <a:pt x="401" y="897"/>
                  </a:cubicBezTo>
                  <a:cubicBezTo>
                    <a:pt x="375" y="965"/>
                    <a:pt x="375" y="965"/>
                    <a:pt x="375" y="965"/>
                  </a:cubicBezTo>
                  <a:cubicBezTo>
                    <a:pt x="375" y="965"/>
                    <a:pt x="381" y="970"/>
                    <a:pt x="390" y="977"/>
                  </a:cubicBezTo>
                  <a:cubicBezTo>
                    <a:pt x="410" y="994"/>
                    <a:pt x="443" y="1024"/>
                    <a:pt x="443" y="1027"/>
                  </a:cubicBezTo>
                  <a:cubicBezTo>
                    <a:pt x="443" y="1033"/>
                    <a:pt x="500" y="1027"/>
                    <a:pt x="500" y="1027"/>
                  </a:cubicBezTo>
                  <a:cubicBezTo>
                    <a:pt x="490" y="1100"/>
                    <a:pt x="490" y="1100"/>
                    <a:pt x="490" y="1100"/>
                  </a:cubicBezTo>
                  <a:cubicBezTo>
                    <a:pt x="499" y="1098"/>
                    <a:pt x="499" y="1098"/>
                    <a:pt x="499" y="1098"/>
                  </a:cubicBezTo>
                  <a:cubicBezTo>
                    <a:pt x="479" y="1127"/>
                    <a:pt x="479" y="1127"/>
                    <a:pt x="479" y="1127"/>
                  </a:cubicBezTo>
                  <a:cubicBezTo>
                    <a:pt x="478" y="1127"/>
                    <a:pt x="478" y="1127"/>
                    <a:pt x="478" y="1127"/>
                  </a:cubicBezTo>
                  <a:cubicBezTo>
                    <a:pt x="417" y="1132"/>
                    <a:pt x="417" y="1132"/>
                    <a:pt x="417" y="1132"/>
                  </a:cubicBezTo>
                  <a:cubicBezTo>
                    <a:pt x="333" y="1090"/>
                    <a:pt x="333" y="1090"/>
                    <a:pt x="333" y="1090"/>
                  </a:cubicBezTo>
                  <a:cubicBezTo>
                    <a:pt x="232" y="1068"/>
                    <a:pt x="232" y="1068"/>
                    <a:pt x="232" y="1068"/>
                  </a:cubicBezTo>
                  <a:cubicBezTo>
                    <a:pt x="213" y="1064"/>
                    <a:pt x="213" y="1064"/>
                    <a:pt x="213" y="1064"/>
                  </a:cubicBezTo>
                  <a:cubicBezTo>
                    <a:pt x="208" y="1012"/>
                    <a:pt x="208" y="1012"/>
                    <a:pt x="208" y="1012"/>
                  </a:cubicBezTo>
                  <a:cubicBezTo>
                    <a:pt x="172" y="986"/>
                    <a:pt x="172" y="986"/>
                    <a:pt x="172" y="986"/>
                  </a:cubicBezTo>
                  <a:cubicBezTo>
                    <a:pt x="167" y="954"/>
                    <a:pt x="167" y="954"/>
                    <a:pt x="167" y="954"/>
                  </a:cubicBezTo>
                  <a:cubicBezTo>
                    <a:pt x="114" y="897"/>
                    <a:pt x="114" y="897"/>
                    <a:pt x="114" y="897"/>
                  </a:cubicBezTo>
                  <a:cubicBezTo>
                    <a:pt x="135" y="845"/>
                    <a:pt x="135" y="845"/>
                    <a:pt x="135" y="845"/>
                  </a:cubicBezTo>
                  <a:cubicBezTo>
                    <a:pt x="71" y="788"/>
                    <a:pt x="71" y="788"/>
                    <a:pt x="71" y="788"/>
                  </a:cubicBezTo>
                  <a:cubicBezTo>
                    <a:pt x="73" y="788"/>
                    <a:pt x="73" y="788"/>
                    <a:pt x="73" y="788"/>
                  </a:cubicBezTo>
                  <a:cubicBezTo>
                    <a:pt x="73" y="704"/>
                    <a:pt x="73" y="704"/>
                    <a:pt x="73" y="704"/>
                  </a:cubicBezTo>
                  <a:cubicBezTo>
                    <a:pt x="41" y="657"/>
                    <a:pt x="41" y="657"/>
                    <a:pt x="41" y="657"/>
                  </a:cubicBezTo>
                  <a:cubicBezTo>
                    <a:pt x="62" y="605"/>
                    <a:pt x="62" y="605"/>
                    <a:pt x="62" y="605"/>
                  </a:cubicBezTo>
                  <a:cubicBezTo>
                    <a:pt x="5" y="527"/>
                    <a:pt x="5" y="527"/>
                    <a:pt x="5" y="527"/>
                  </a:cubicBezTo>
                  <a:cubicBezTo>
                    <a:pt x="21" y="475"/>
                    <a:pt x="21" y="475"/>
                    <a:pt x="21" y="475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0" y="339"/>
                    <a:pt x="0" y="339"/>
                    <a:pt x="0" y="339"/>
                  </a:cubicBezTo>
                  <a:cubicBezTo>
                    <a:pt x="52" y="292"/>
                    <a:pt x="52" y="292"/>
                    <a:pt x="52" y="292"/>
                  </a:cubicBezTo>
                  <a:cubicBezTo>
                    <a:pt x="73" y="235"/>
                    <a:pt x="73" y="235"/>
                    <a:pt x="73" y="235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83" y="167"/>
                    <a:pt x="83" y="167"/>
                    <a:pt x="83" y="167"/>
                  </a:cubicBezTo>
                  <a:cubicBezTo>
                    <a:pt x="104" y="172"/>
                    <a:pt x="104" y="172"/>
                    <a:pt x="104" y="172"/>
                  </a:cubicBezTo>
                  <a:cubicBezTo>
                    <a:pt x="130" y="198"/>
                    <a:pt x="130" y="198"/>
                    <a:pt x="130" y="198"/>
                  </a:cubicBezTo>
                  <a:cubicBezTo>
                    <a:pt x="156" y="177"/>
                    <a:pt x="156" y="177"/>
                    <a:pt x="156" y="177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7" y="130"/>
                    <a:pt x="193" y="125"/>
                    <a:pt x="198" y="125"/>
                  </a:cubicBezTo>
                  <a:cubicBezTo>
                    <a:pt x="203" y="125"/>
                    <a:pt x="234" y="83"/>
                    <a:pt x="234" y="83"/>
                  </a:cubicBezTo>
                  <a:cubicBezTo>
                    <a:pt x="266" y="26"/>
                    <a:pt x="266" y="26"/>
                    <a:pt x="266" y="26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287" y="63"/>
                    <a:pt x="287" y="63"/>
                    <a:pt x="287" y="63"/>
                  </a:cubicBezTo>
                  <a:cubicBezTo>
                    <a:pt x="292" y="104"/>
                    <a:pt x="292" y="104"/>
                    <a:pt x="292" y="104"/>
                  </a:cubicBezTo>
                  <a:cubicBezTo>
                    <a:pt x="287" y="156"/>
                    <a:pt x="287" y="156"/>
                    <a:pt x="287" y="156"/>
                  </a:cubicBezTo>
                  <a:cubicBezTo>
                    <a:pt x="302" y="188"/>
                    <a:pt x="302" y="188"/>
                    <a:pt x="302" y="188"/>
                  </a:cubicBezTo>
                  <a:cubicBezTo>
                    <a:pt x="287" y="224"/>
                    <a:pt x="287" y="224"/>
                    <a:pt x="287" y="224"/>
                  </a:cubicBezTo>
                  <a:cubicBezTo>
                    <a:pt x="287" y="256"/>
                    <a:pt x="287" y="256"/>
                    <a:pt x="287" y="256"/>
                  </a:cubicBezTo>
                  <a:cubicBezTo>
                    <a:pt x="313" y="256"/>
                    <a:pt x="313" y="256"/>
                    <a:pt x="313" y="256"/>
                  </a:cubicBezTo>
                  <a:cubicBezTo>
                    <a:pt x="339" y="240"/>
                    <a:pt x="339" y="240"/>
                    <a:pt x="339" y="240"/>
                  </a:cubicBezTo>
                  <a:cubicBezTo>
                    <a:pt x="391" y="224"/>
                    <a:pt x="391" y="224"/>
                    <a:pt x="391" y="224"/>
                  </a:cubicBezTo>
                  <a:cubicBezTo>
                    <a:pt x="401" y="256"/>
                    <a:pt x="401" y="256"/>
                    <a:pt x="401" y="256"/>
                  </a:cubicBezTo>
                  <a:cubicBezTo>
                    <a:pt x="448" y="266"/>
                    <a:pt x="448" y="266"/>
                    <a:pt x="448" y="266"/>
                  </a:cubicBezTo>
                  <a:cubicBezTo>
                    <a:pt x="448" y="308"/>
                    <a:pt x="448" y="308"/>
                    <a:pt x="448" y="308"/>
                  </a:cubicBezTo>
                  <a:cubicBezTo>
                    <a:pt x="495" y="329"/>
                    <a:pt x="495" y="329"/>
                    <a:pt x="495" y="329"/>
                  </a:cubicBezTo>
                  <a:cubicBezTo>
                    <a:pt x="490" y="360"/>
                    <a:pt x="490" y="360"/>
                    <a:pt x="490" y="360"/>
                  </a:cubicBezTo>
                  <a:cubicBezTo>
                    <a:pt x="542" y="402"/>
                    <a:pt x="542" y="402"/>
                    <a:pt x="542" y="402"/>
                  </a:cubicBezTo>
                  <a:cubicBezTo>
                    <a:pt x="579" y="412"/>
                    <a:pt x="579" y="412"/>
                    <a:pt x="579" y="412"/>
                  </a:cubicBezTo>
                  <a:cubicBezTo>
                    <a:pt x="542" y="469"/>
                    <a:pt x="542" y="469"/>
                    <a:pt x="542" y="469"/>
                  </a:cubicBezTo>
                  <a:cubicBezTo>
                    <a:pt x="537" y="511"/>
                    <a:pt x="537" y="511"/>
                    <a:pt x="537" y="511"/>
                  </a:cubicBezTo>
                  <a:cubicBezTo>
                    <a:pt x="552" y="548"/>
                    <a:pt x="552" y="548"/>
                    <a:pt x="552" y="548"/>
                  </a:cubicBezTo>
                  <a:lnTo>
                    <a:pt x="542" y="595"/>
                  </a:ln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2" name="บุรีรัมย์">
              <a:extLst>
                <a:ext uri="{FF2B5EF4-FFF2-40B4-BE49-F238E27FC236}">
                  <a16:creationId xmlns:a16="http://schemas.microsoft.com/office/drawing/2014/main" id="{2D7FE5FD-EE51-4F11-8A70-177E94699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6619" y="2765547"/>
              <a:ext cx="384059" cy="616324"/>
            </a:xfrm>
            <a:custGeom>
              <a:avLst/>
              <a:gdLst>
                <a:gd name="T0" fmla="*/ 876 w 939"/>
                <a:gd name="T1" fmla="*/ 735 h 1507"/>
                <a:gd name="T2" fmla="*/ 766 w 939"/>
                <a:gd name="T3" fmla="*/ 886 h 1507"/>
                <a:gd name="T4" fmla="*/ 735 w 939"/>
                <a:gd name="T5" fmla="*/ 990 h 1507"/>
                <a:gd name="T6" fmla="*/ 688 w 939"/>
                <a:gd name="T7" fmla="*/ 1173 h 1507"/>
                <a:gd name="T8" fmla="*/ 688 w 939"/>
                <a:gd name="T9" fmla="*/ 1256 h 1507"/>
                <a:gd name="T10" fmla="*/ 663 w 939"/>
                <a:gd name="T11" fmla="*/ 1325 h 1507"/>
                <a:gd name="T12" fmla="*/ 635 w 939"/>
                <a:gd name="T13" fmla="*/ 1345 h 1507"/>
                <a:gd name="T14" fmla="*/ 599 w 939"/>
                <a:gd name="T15" fmla="*/ 1361 h 1507"/>
                <a:gd name="T16" fmla="*/ 531 w 939"/>
                <a:gd name="T17" fmla="*/ 1397 h 1507"/>
                <a:gd name="T18" fmla="*/ 492 w 939"/>
                <a:gd name="T19" fmla="*/ 1440 h 1507"/>
                <a:gd name="T20" fmla="*/ 447 w 939"/>
                <a:gd name="T21" fmla="*/ 1437 h 1507"/>
                <a:gd name="T22" fmla="*/ 370 w 939"/>
                <a:gd name="T23" fmla="*/ 1481 h 1507"/>
                <a:gd name="T24" fmla="*/ 276 w 939"/>
                <a:gd name="T25" fmla="*/ 1507 h 1507"/>
                <a:gd name="T26" fmla="*/ 193 w 939"/>
                <a:gd name="T27" fmla="*/ 1481 h 1507"/>
                <a:gd name="T28" fmla="*/ 94 w 939"/>
                <a:gd name="T29" fmla="*/ 1507 h 1507"/>
                <a:gd name="T30" fmla="*/ 0 w 939"/>
                <a:gd name="T31" fmla="*/ 1486 h 1507"/>
                <a:gd name="T32" fmla="*/ 88 w 939"/>
                <a:gd name="T33" fmla="*/ 1449 h 1507"/>
                <a:gd name="T34" fmla="*/ 188 w 939"/>
                <a:gd name="T35" fmla="*/ 1335 h 1507"/>
                <a:gd name="T36" fmla="*/ 116 w 939"/>
                <a:gd name="T37" fmla="*/ 1300 h 1507"/>
                <a:gd name="T38" fmla="*/ 109 w 939"/>
                <a:gd name="T39" fmla="*/ 1236 h 1507"/>
                <a:gd name="T40" fmla="*/ 141 w 939"/>
                <a:gd name="T41" fmla="*/ 1173 h 1507"/>
                <a:gd name="T42" fmla="*/ 52 w 939"/>
                <a:gd name="T43" fmla="*/ 1110 h 1507"/>
                <a:gd name="T44" fmla="*/ 26 w 939"/>
                <a:gd name="T45" fmla="*/ 985 h 1507"/>
                <a:gd name="T46" fmla="*/ 0 w 939"/>
                <a:gd name="T47" fmla="*/ 897 h 1507"/>
                <a:gd name="T48" fmla="*/ 47 w 939"/>
                <a:gd name="T49" fmla="*/ 891 h 1507"/>
                <a:gd name="T50" fmla="*/ 104 w 939"/>
                <a:gd name="T51" fmla="*/ 839 h 1507"/>
                <a:gd name="T52" fmla="*/ 130 w 939"/>
                <a:gd name="T53" fmla="*/ 761 h 1507"/>
                <a:gd name="T54" fmla="*/ 234 w 939"/>
                <a:gd name="T55" fmla="*/ 782 h 1507"/>
                <a:gd name="T56" fmla="*/ 292 w 939"/>
                <a:gd name="T57" fmla="*/ 709 h 1507"/>
                <a:gd name="T58" fmla="*/ 292 w 939"/>
                <a:gd name="T59" fmla="*/ 636 h 1507"/>
                <a:gd name="T60" fmla="*/ 407 w 939"/>
                <a:gd name="T61" fmla="*/ 552 h 1507"/>
                <a:gd name="T62" fmla="*/ 469 w 939"/>
                <a:gd name="T63" fmla="*/ 526 h 1507"/>
                <a:gd name="T64" fmla="*/ 448 w 939"/>
                <a:gd name="T65" fmla="*/ 359 h 1507"/>
                <a:gd name="T66" fmla="*/ 490 w 939"/>
                <a:gd name="T67" fmla="*/ 328 h 1507"/>
                <a:gd name="T68" fmla="*/ 464 w 939"/>
                <a:gd name="T69" fmla="*/ 276 h 1507"/>
                <a:gd name="T70" fmla="*/ 407 w 939"/>
                <a:gd name="T71" fmla="*/ 245 h 1507"/>
                <a:gd name="T72" fmla="*/ 302 w 939"/>
                <a:gd name="T73" fmla="*/ 208 h 1507"/>
                <a:gd name="T74" fmla="*/ 323 w 939"/>
                <a:gd name="T75" fmla="*/ 140 h 1507"/>
                <a:gd name="T76" fmla="*/ 383 w 939"/>
                <a:gd name="T77" fmla="*/ 105 h 1507"/>
                <a:gd name="T78" fmla="*/ 431 w 939"/>
                <a:gd name="T79" fmla="*/ 0 h 1507"/>
                <a:gd name="T80" fmla="*/ 474 w 939"/>
                <a:gd name="T81" fmla="*/ 109 h 1507"/>
                <a:gd name="T82" fmla="*/ 532 w 939"/>
                <a:gd name="T83" fmla="*/ 198 h 1507"/>
                <a:gd name="T84" fmla="*/ 573 w 939"/>
                <a:gd name="T85" fmla="*/ 276 h 1507"/>
                <a:gd name="T86" fmla="*/ 584 w 939"/>
                <a:gd name="T87" fmla="*/ 333 h 1507"/>
                <a:gd name="T88" fmla="*/ 626 w 939"/>
                <a:gd name="T89" fmla="*/ 380 h 1507"/>
                <a:gd name="T90" fmla="*/ 756 w 939"/>
                <a:gd name="T91" fmla="*/ 443 h 1507"/>
                <a:gd name="T92" fmla="*/ 850 w 939"/>
                <a:gd name="T93" fmla="*/ 438 h 1507"/>
                <a:gd name="T94" fmla="*/ 897 w 939"/>
                <a:gd name="T95" fmla="*/ 401 h 1507"/>
                <a:gd name="T96" fmla="*/ 866 w 939"/>
                <a:gd name="T97" fmla="*/ 521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39" h="1507">
                  <a:moveTo>
                    <a:pt x="860" y="688"/>
                  </a:moveTo>
                  <a:cubicBezTo>
                    <a:pt x="876" y="735"/>
                    <a:pt x="876" y="735"/>
                    <a:pt x="876" y="735"/>
                  </a:cubicBezTo>
                  <a:cubicBezTo>
                    <a:pt x="845" y="829"/>
                    <a:pt x="845" y="829"/>
                    <a:pt x="845" y="829"/>
                  </a:cubicBezTo>
                  <a:cubicBezTo>
                    <a:pt x="766" y="886"/>
                    <a:pt x="766" y="886"/>
                    <a:pt x="766" y="886"/>
                  </a:cubicBezTo>
                  <a:cubicBezTo>
                    <a:pt x="735" y="928"/>
                    <a:pt x="735" y="928"/>
                    <a:pt x="735" y="928"/>
                  </a:cubicBezTo>
                  <a:cubicBezTo>
                    <a:pt x="735" y="990"/>
                    <a:pt x="735" y="990"/>
                    <a:pt x="735" y="990"/>
                  </a:cubicBezTo>
                  <a:cubicBezTo>
                    <a:pt x="688" y="1063"/>
                    <a:pt x="688" y="1063"/>
                    <a:pt x="688" y="1063"/>
                  </a:cubicBezTo>
                  <a:cubicBezTo>
                    <a:pt x="688" y="1173"/>
                    <a:pt x="688" y="1173"/>
                    <a:pt x="688" y="1173"/>
                  </a:cubicBezTo>
                  <a:cubicBezTo>
                    <a:pt x="709" y="1225"/>
                    <a:pt x="709" y="1225"/>
                    <a:pt x="709" y="1225"/>
                  </a:cubicBezTo>
                  <a:cubicBezTo>
                    <a:pt x="688" y="1256"/>
                    <a:pt x="688" y="1256"/>
                    <a:pt x="688" y="1256"/>
                  </a:cubicBezTo>
                  <a:cubicBezTo>
                    <a:pt x="688" y="1335"/>
                    <a:pt x="688" y="1335"/>
                    <a:pt x="688" y="1335"/>
                  </a:cubicBezTo>
                  <a:cubicBezTo>
                    <a:pt x="663" y="1325"/>
                    <a:pt x="663" y="1325"/>
                    <a:pt x="663" y="1325"/>
                  </a:cubicBezTo>
                  <a:cubicBezTo>
                    <a:pt x="639" y="1329"/>
                    <a:pt x="639" y="1329"/>
                    <a:pt x="639" y="1329"/>
                  </a:cubicBezTo>
                  <a:cubicBezTo>
                    <a:pt x="635" y="1345"/>
                    <a:pt x="635" y="1345"/>
                    <a:pt x="635" y="1345"/>
                  </a:cubicBezTo>
                  <a:cubicBezTo>
                    <a:pt x="603" y="1341"/>
                    <a:pt x="603" y="1341"/>
                    <a:pt x="603" y="1341"/>
                  </a:cubicBezTo>
                  <a:cubicBezTo>
                    <a:pt x="599" y="1361"/>
                    <a:pt x="599" y="1361"/>
                    <a:pt x="599" y="1361"/>
                  </a:cubicBezTo>
                  <a:cubicBezTo>
                    <a:pt x="555" y="1369"/>
                    <a:pt x="555" y="1369"/>
                    <a:pt x="555" y="1369"/>
                  </a:cubicBezTo>
                  <a:cubicBezTo>
                    <a:pt x="531" y="1397"/>
                    <a:pt x="531" y="1397"/>
                    <a:pt x="531" y="1397"/>
                  </a:cubicBezTo>
                  <a:cubicBezTo>
                    <a:pt x="531" y="1413"/>
                    <a:pt x="531" y="1413"/>
                    <a:pt x="531" y="1413"/>
                  </a:cubicBezTo>
                  <a:cubicBezTo>
                    <a:pt x="492" y="1440"/>
                    <a:pt x="492" y="1440"/>
                    <a:pt x="492" y="1440"/>
                  </a:cubicBezTo>
                  <a:cubicBezTo>
                    <a:pt x="491" y="1441"/>
                    <a:pt x="491" y="1441"/>
                    <a:pt x="491" y="1441"/>
                  </a:cubicBezTo>
                  <a:cubicBezTo>
                    <a:pt x="447" y="1437"/>
                    <a:pt x="447" y="1437"/>
                    <a:pt x="447" y="1437"/>
                  </a:cubicBezTo>
                  <a:cubicBezTo>
                    <a:pt x="436" y="1470"/>
                    <a:pt x="436" y="1470"/>
                    <a:pt x="436" y="1470"/>
                  </a:cubicBezTo>
                  <a:cubicBezTo>
                    <a:pt x="370" y="1481"/>
                    <a:pt x="370" y="1481"/>
                    <a:pt x="370" y="1481"/>
                  </a:cubicBezTo>
                  <a:cubicBezTo>
                    <a:pt x="307" y="1481"/>
                    <a:pt x="307" y="1481"/>
                    <a:pt x="307" y="1481"/>
                  </a:cubicBezTo>
                  <a:cubicBezTo>
                    <a:pt x="276" y="1507"/>
                    <a:pt x="276" y="1507"/>
                    <a:pt x="276" y="1507"/>
                  </a:cubicBezTo>
                  <a:cubicBezTo>
                    <a:pt x="224" y="1507"/>
                    <a:pt x="224" y="1507"/>
                    <a:pt x="224" y="1507"/>
                  </a:cubicBezTo>
                  <a:cubicBezTo>
                    <a:pt x="193" y="1481"/>
                    <a:pt x="193" y="1481"/>
                    <a:pt x="193" y="1481"/>
                  </a:cubicBezTo>
                  <a:cubicBezTo>
                    <a:pt x="146" y="1476"/>
                    <a:pt x="146" y="1476"/>
                    <a:pt x="146" y="1476"/>
                  </a:cubicBezTo>
                  <a:cubicBezTo>
                    <a:pt x="94" y="1507"/>
                    <a:pt x="94" y="1507"/>
                    <a:pt x="94" y="1507"/>
                  </a:cubicBezTo>
                  <a:cubicBezTo>
                    <a:pt x="21" y="1507"/>
                    <a:pt x="21" y="1507"/>
                    <a:pt x="21" y="1507"/>
                  </a:cubicBezTo>
                  <a:cubicBezTo>
                    <a:pt x="0" y="1486"/>
                    <a:pt x="0" y="1486"/>
                    <a:pt x="0" y="1486"/>
                  </a:cubicBezTo>
                  <a:cubicBezTo>
                    <a:pt x="15" y="1455"/>
                    <a:pt x="15" y="1455"/>
                    <a:pt x="15" y="1455"/>
                  </a:cubicBezTo>
                  <a:cubicBezTo>
                    <a:pt x="88" y="1449"/>
                    <a:pt x="88" y="1449"/>
                    <a:pt x="88" y="1449"/>
                  </a:cubicBezTo>
                  <a:cubicBezTo>
                    <a:pt x="208" y="1366"/>
                    <a:pt x="208" y="1366"/>
                    <a:pt x="208" y="1366"/>
                  </a:cubicBezTo>
                  <a:cubicBezTo>
                    <a:pt x="188" y="1335"/>
                    <a:pt x="188" y="1335"/>
                    <a:pt x="188" y="1335"/>
                  </a:cubicBezTo>
                  <a:cubicBezTo>
                    <a:pt x="141" y="1335"/>
                    <a:pt x="141" y="1335"/>
                    <a:pt x="141" y="1335"/>
                  </a:cubicBezTo>
                  <a:cubicBezTo>
                    <a:pt x="116" y="1300"/>
                    <a:pt x="116" y="1300"/>
                    <a:pt x="116" y="1300"/>
                  </a:cubicBezTo>
                  <a:cubicBezTo>
                    <a:pt x="104" y="1283"/>
                    <a:pt x="104" y="1283"/>
                    <a:pt x="104" y="1283"/>
                  </a:cubicBezTo>
                  <a:cubicBezTo>
                    <a:pt x="109" y="1236"/>
                    <a:pt x="109" y="1236"/>
                    <a:pt x="109" y="1236"/>
                  </a:cubicBezTo>
                  <a:cubicBezTo>
                    <a:pt x="146" y="1210"/>
                    <a:pt x="146" y="1210"/>
                    <a:pt x="146" y="1210"/>
                  </a:cubicBezTo>
                  <a:cubicBezTo>
                    <a:pt x="141" y="1173"/>
                    <a:pt x="141" y="1173"/>
                    <a:pt x="141" y="1173"/>
                  </a:cubicBezTo>
                  <a:cubicBezTo>
                    <a:pt x="47" y="1163"/>
                    <a:pt x="47" y="1163"/>
                    <a:pt x="47" y="1163"/>
                  </a:cubicBezTo>
                  <a:cubicBezTo>
                    <a:pt x="52" y="1110"/>
                    <a:pt x="52" y="1110"/>
                    <a:pt x="52" y="1110"/>
                  </a:cubicBezTo>
                  <a:cubicBezTo>
                    <a:pt x="26" y="1079"/>
                    <a:pt x="26" y="1079"/>
                    <a:pt x="26" y="1079"/>
                  </a:cubicBezTo>
                  <a:cubicBezTo>
                    <a:pt x="26" y="985"/>
                    <a:pt x="26" y="985"/>
                    <a:pt x="26" y="985"/>
                  </a:cubicBezTo>
                  <a:cubicBezTo>
                    <a:pt x="36" y="944"/>
                    <a:pt x="36" y="944"/>
                    <a:pt x="36" y="944"/>
                  </a:cubicBezTo>
                  <a:cubicBezTo>
                    <a:pt x="0" y="897"/>
                    <a:pt x="0" y="897"/>
                    <a:pt x="0" y="897"/>
                  </a:cubicBezTo>
                  <a:cubicBezTo>
                    <a:pt x="21" y="871"/>
                    <a:pt x="21" y="871"/>
                    <a:pt x="21" y="871"/>
                  </a:cubicBezTo>
                  <a:cubicBezTo>
                    <a:pt x="47" y="891"/>
                    <a:pt x="47" y="891"/>
                    <a:pt x="47" y="891"/>
                  </a:cubicBezTo>
                  <a:cubicBezTo>
                    <a:pt x="83" y="891"/>
                    <a:pt x="83" y="891"/>
                    <a:pt x="83" y="891"/>
                  </a:cubicBezTo>
                  <a:cubicBezTo>
                    <a:pt x="104" y="839"/>
                    <a:pt x="104" y="839"/>
                    <a:pt x="104" y="839"/>
                  </a:cubicBezTo>
                  <a:cubicBezTo>
                    <a:pt x="88" y="797"/>
                    <a:pt x="88" y="797"/>
                    <a:pt x="88" y="797"/>
                  </a:cubicBezTo>
                  <a:cubicBezTo>
                    <a:pt x="130" y="761"/>
                    <a:pt x="130" y="761"/>
                    <a:pt x="130" y="761"/>
                  </a:cubicBezTo>
                  <a:cubicBezTo>
                    <a:pt x="156" y="777"/>
                    <a:pt x="156" y="777"/>
                    <a:pt x="156" y="777"/>
                  </a:cubicBezTo>
                  <a:cubicBezTo>
                    <a:pt x="234" y="782"/>
                    <a:pt x="234" y="782"/>
                    <a:pt x="234" y="782"/>
                  </a:cubicBezTo>
                  <a:cubicBezTo>
                    <a:pt x="245" y="730"/>
                    <a:pt x="245" y="730"/>
                    <a:pt x="245" y="730"/>
                  </a:cubicBezTo>
                  <a:cubicBezTo>
                    <a:pt x="292" y="709"/>
                    <a:pt x="292" y="709"/>
                    <a:pt x="292" y="709"/>
                  </a:cubicBezTo>
                  <a:cubicBezTo>
                    <a:pt x="307" y="672"/>
                    <a:pt x="307" y="672"/>
                    <a:pt x="307" y="672"/>
                  </a:cubicBezTo>
                  <a:cubicBezTo>
                    <a:pt x="292" y="636"/>
                    <a:pt x="292" y="636"/>
                    <a:pt x="292" y="636"/>
                  </a:cubicBezTo>
                  <a:cubicBezTo>
                    <a:pt x="349" y="573"/>
                    <a:pt x="349" y="573"/>
                    <a:pt x="349" y="573"/>
                  </a:cubicBezTo>
                  <a:cubicBezTo>
                    <a:pt x="407" y="552"/>
                    <a:pt x="407" y="552"/>
                    <a:pt x="407" y="552"/>
                  </a:cubicBezTo>
                  <a:cubicBezTo>
                    <a:pt x="459" y="542"/>
                    <a:pt x="459" y="542"/>
                    <a:pt x="459" y="542"/>
                  </a:cubicBezTo>
                  <a:cubicBezTo>
                    <a:pt x="469" y="526"/>
                    <a:pt x="469" y="526"/>
                    <a:pt x="469" y="526"/>
                  </a:cubicBezTo>
                  <a:cubicBezTo>
                    <a:pt x="469" y="396"/>
                    <a:pt x="469" y="396"/>
                    <a:pt x="469" y="396"/>
                  </a:cubicBezTo>
                  <a:cubicBezTo>
                    <a:pt x="448" y="359"/>
                    <a:pt x="448" y="359"/>
                    <a:pt x="448" y="359"/>
                  </a:cubicBezTo>
                  <a:cubicBezTo>
                    <a:pt x="454" y="339"/>
                    <a:pt x="454" y="339"/>
                    <a:pt x="454" y="339"/>
                  </a:cubicBezTo>
                  <a:cubicBezTo>
                    <a:pt x="490" y="328"/>
                    <a:pt x="490" y="328"/>
                    <a:pt x="490" y="328"/>
                  </a:cubicBezTo>
                  <a:cubicBezTo>
                    <a:pt x="490" y="292"/>
                    <a:pt x="490" y="292"/>
                    <a:pt x="490" y="292"/>
                  </a:cubicBezTo>
                  <a:cubicBezTo>
                    <a:pt x="464" y="276"/>
                    <a:pt x="464" y="276"/>
                    <a:pt x="464" y="276"/>
                  </a:cubicBezTo>
                  <a:cubicBezTo>
                    <a:pt x="433" y="271"/>
                    <a:pt x="433" y="271"/>
                    <a:pt x="433" y="271"/>
                  </a:cubicBezTo>
                  <a:cubicBezTo>
                    <a:pt x="407" y="245"/>
                    <a:pt x="407" y="245"/>
                    <a:pt x="407" y="245"/>
                  </a:cubicBezTo>
                  <a:cubicBezTo>
                    <a:pt x="334" y="239"/>
                    <a:pt x="334" y="239"/>
                    <a:pt x="334" y="239"/>
                  </a:cubicBezTo>
                  <a:cubicBezTo>
                    <a:pt x="302" y="208"/>
                    <a:pt x="302" y="208"/>
                    <a:pt x="302" y="208"/>
                  </a:cubicBezTo>
                  <a:cubicBezTo>
                    <a:pt x="293" y="117"/>
                    <a:pt x="293" y="117"/>
                    <a:pt x="293" y="117"/>
                  </a:cubicBezTo>
                  <a:cubicBezTo>
                    <a:pt x="304" y="126"/>
                    <a:pt x="320" y="137"/>
                    <a:pt x="323" y="140"/>
                  </a:cubicBezTo>
                  <a:cubicBezTo>
                    <a:pt x="328" y="146"/>
                    <a:pt x="381" y="125"/>
                    <a:pt x="381" y="125"/>
                  </a:cubicBezTo>
                  <a:cubicBezTo>
                    <a:pt x="383" y="105"/>
                    <a:pt x="383" y="105"/>
                    <a:pt x="383" y="105"/>
                  </a:cubicBezTo>
                  <a:cubicBezTo>
                    <a:pt x="396" y="5"/>
                    <a:pt x="396" y="5"/>
                    <a:pt x="396" y="5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95" y="57"/>
                    <a:pt x="495" y="57"/>
                    <a:pt x="495" y="57"/>
                  </a:cubicBezTo>
                  <a:cubicBezTo>
                    <a:pt x="474" y="109"/>
                    <a:pt x="474" y="109"/>
                    <a:pt x="474" y="109"/>
                  </a:cubicBezTo>
                  <a:cubicBezTo>
                    <a:pt x="527" y="166"/>
                    <a:pt x="527" y="166"/>
                    <a:pt x="527" y="166"/>
                  </a:cubicBezTo>
                  <a:cubicBezTo>
                    <a:pt x="532" y="198"/>
                    <a:pt x="532" y="198"/>
                    <a:pt x="532" y="198"/>
                  </a:cubicBezTo>
                  <a:cubicBezTo>
                    <a:pt x="568" y="224"/>
                    <a:pt x="568" y="224"/>
                    <a:pt x="568" y="224"/>
                  </a:cubicBezTo>
                  <a:cubicBezTo>
                    <a:pt x="573" y="276"/>
                    <a:pt x="573" y="276"/>
                    <a:pt x="573" y="276"/>
                  </a:cubicBezTo>
                  <a:cubicBezTo>
                    <a:pt x="592" y="280"/>
                    <a:pt x="592" y="280"/>
                    <a:pt x="592" y="280"/>
                  </a:cubicBezTo>
                  <a:cubicBezTo>
                    <a:pt x="584" y="333"/>
                    <a:pt x="584" y="333"/>
                    <a:pt x="584" y="333"/>
                  </a:cubicBezTo>
                  <a:cubicBezTo>
                    <a:pt x="615" y="344"/>
                    <a:pt x="615" y="344"/>
                    <a:pt x="615" y="344"/>
                  </a:cubicBezTo>
                  <a:cubicBezTo>
                    <a:pt x="626" y="380"/>
                    <a:pt x="626" y="380"/>
                    <a:pt x="626" y="380"/>
                  </a:cubicBezTo>
                  <a:cubicBezTo>
                    <a:pt x="699" y="422"/>
                    <a:pt x="699" y="422"/>
                    <a:pt x="699" y="422"/>
                  </a:cubicBezTo>
                  <a:cubicBezTo>
                    <a:pt x="756" y="443"/>
                    <a:pt x="756" y="443"/>
                    <a:pt x="756" y="443"/>
                  </a:cubicBezTo>
                  <a:cubicBezTo>
                    <a:pt x="813" y="401"/>
                    <a:pt x="813" y="401"/>
                    <a:pt x="813" y="401"/>
                  </a:cubicBezTo>
                  <a:cubicBezTo>
                    <a:pt x="850" y="438"/>
                    <a:pt x="850" y="438"/>
                    <a:pt x="850" y="438"/>
                  </a:cubicBezTo>
                  <a:cubicBezTo>
                    <a:pt x="881" y="432"/>
                    <a:pt x="881" y="432"/>
                    <a:pt x="881" y="432"/>
                  </a:cubicBezTo>
                  <a:cubicBezTo>
                    <a:pt x="897" y="401"/>
                    <a:pt x="897" y="401"/>
                    <a:pt x="897" y="401"/>
                  </a:cubicBezTo>
                  <a:cubicBezTo>
                    <a:pt x="939" y="448"/>
                    <a:pt x="939" y="448"/>
                    <a:pt x="939" y="448"/>
                  </a:cubicBezTo>
                  <a:cubicBezTo>
                    <a:pt x="866" y="521"/>
                    <a:pt x="866" y="521"/>
                    <a:pt x="866" y="521"/>
                  </a:cubicBezTo>
                  <a:lnTo>
                    <a:pt x="860" y="68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3" name="บึงกาฬ">
              <a:extLst>
                <a:ext uri="{FF2B5EF4-FFF2-40B4-BE49-F238E27FC236}">
                  <a16:creationId xmlns:a16="http://schemas.microsoft.com/office/drawing/2014/main" id="{1E5FBF12-7A7A-450B-8B09-DE5DA23C9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406" y="1761506"/>
              <a:ext cx="354798" cy="254211"/>
            </a:xfrm>
            <a:custGeom>
              <a:avLst/>
              <a:gdLst>
                <a:gd name="T0" fmla="*/ 807 w 864"/>
                <a:gd name="T1" fmla="*/ 394 h 624"/>
                <a:gd name="T2" fmla="*/ 770 w 864"/>
                <a:gd name="T3" fmla="*/ 420 h 624"/>
                <a:gd name="T4" fmla="*/ 791 w 864"/>
                <a:gd name="T5" fmla="*/ 493 h 624"/>
                <a:gd name="T6" fmla="*/ 760 w 864"/>
                <a:gd name="T7" fmla="*/ 545 h 624"/>
                <a:gd name="T8" fmla="*/ 702 w 864"/>
                <a:gd name="T9" fmla="*/ 488 h 624"/>
                <a:gd name="T10" fmla="*/ 660 w 864"/>
                <a:gd name="T11" fmla="*/ 545 h 624"/>
                <a:gd name="T12" fmla="*/ 676 w 864"/>
                <a:gd name="T13" fmla="*/ 582 h 624"/>
                <a:gd name="T14" fmla="*/ 662 w 864"/>
                <a:gd name="T15" fmla="*/ 600 h 624"/>
                <a:gd name="T16" fmla="*/ 645 w 864"/>
                <a:gd name="T17" fmla="*/ 624 h 624"/>
                <a:gd name="T18" fmla="*/ 598 w 864"/>
                <a:gd name="T19" fmla="*/ 603 h 624"/>
                <a:gd name="T20" fmla="*/ 582 w 864"/>
                <a:gd name="T21" fmla="*/ 551 h 624"/>
                <a:gd name="T22" fmla="*/ 541 w 864"/>
                <a:gd name="T23" fmla="*/ 519 h 624"/>
                <a:gd name="T24" fmla="*/ 478 w 864"/>
                <a:gd name="T25" fmla="*/ 545 h 624"/>
                <a:gd name="T26" fmla="*/ 444 w 864"/>
                <a:gd name="T27" fmla="*/ 495 h 624"/>
                <a:gd name="T28" fmla="*/ 426 w 864"/>
                <a:gd name="T29" fmla="*/ 467 h 624"/>
                <a:gd name="T30" fmla="*/ 379 w 864"/>
                <a:gd name="T31" fmla="*/ 462 h 624"/>
                <a:gd name="T32" fmla="*/ 368 w 864"/>
                <a:gd name="T33" fmla="*/ 446 h 624"/>
                <a:gd name="T34" fmla="*/ 337 w 864"/>
                <a:gd name="T35" fmla="*/ 436 h 624"/>
                <a:gd name="T36" fmla="*/ 327 w 864"/>
                <a:gd name="T37" fmla="*/ 394 h 624"/>
                <a:gd name="T38" fmla="*/ 248 w 864"/>
                <a:gd name="T39" fmla="*/ 347 h 624"/>
                <a:gd name="T40" fmla="*/ 222 w 864"/>
                <a:gd name="T41" fmla="*/ 358 h 624"/>
                <a:gd name="T42" fmla="*/ 228 w 864"/>
                <a:gd name="T43" fmla="*/ 415 h 624"/>
                <a:gd name="T44" fmla="*/ 191 w 864"/>
                <a:gd name="T45" fmla="*/ 415 h 624"/>
                <a:gd name="T46" fmla="*/ 175 w 864"/>
                <a:gd name="T47" fmla="*/ 441 h 624"/>
                <a:gd name="T48" fmla="*/ 134 w 864"/>
                <a:gd name="T49" fmla="*/ 420 h 624"/>
                <a:gd name="T50" fmla="*/ 134 w 864"/>
                <a:gd name="T51" fmla="*/ 384 h 624"/>
                <a:gd name="T52" fmla="*/ 117 w 864"/>
                <a:gd name="T53" fmla="*/ 382 h 624"/>
                <a:gd name="T54" fmla="*/ 87 w 864"/>
                <a:gd name="T55" fmla="*/ 378 h 624"/>
                <a:gd name="T56" fmla="*/ 61 w 864"/>
                <a:gd name="T57" fmla="*/ 300 h 624"/>
                <a:gd name="T58" fmla="*/ 97 w 864"/>
                <a:gd name="T59" fmla="*/ 269 h 624"/>
                <a:gd name="T60" fmla="*/ 92 w 864"/>
                <a:gd name="T61" fmla="*/ 232 h 624"/>
                <a:gd name="T62" fmla="*/ 45 w 864"/>
                <a:gd name="T63" fmla="*/ 180 h 624"/>
                <a:gd name="T64" fmla="*/ 3 w 864"/>
                <a:gd name="T65" fmla="*/ 170 h 624"/>
                <a:gd name="T66" fmla="*/ 50 w 864"/>
                <a:gd name="T67" fmla="*/ 133 h 624"/>
                <a:gd name="T68" fmla="*/ 47 w 864"/>
                <a:gd name="T69" fmla="*/ 132 h 624"/>
                <a:gd name="T70" fmla="*/ 48 w 864"/>
                <a:gd name="T71" fmla="*/ 132 h 624"/>
                <a:gd name="T72" fmla="*/ 38 w 864"/>
                <a:gd name="T73" fmla="*/ 121 h 624"/>
                <a:gd name="T74" fmla="*/ 0 w 864"/>
                <a:gd name="T75" fmla="*/ 80 h 624"/>
                <a:gd name="T76" fmla="*/ 48 w 864"/>
                <a:gd name="T77" fmla="*/ 16 h 624"/>
                <a:gd name="T78" fmla="*/ 144 w 864"/>
                <a:gd name="T79" fmla="*/ 0 h 624"/>
                <a:gd name="T80" fmla="*/ 200 w 864"/>
                <a:gd name="T81" fmla="*/ 28 h 624"/>
                <a:gd name="T82" fmla="*/ 304 w 864"/>
                <a:gd name="T83" fmla="*/ 32 h 624"/>
                <a:gd name="T84" fmla="*/ 392 w 864"/>
                <a:gd name="T85" fmla="*/ 96 h 624"/>
                <a:gd name="T86" fmla="*/ 516 w 864"/>
                <a:gd name="T87" fmla="*/ 104 h 624"/>
                <a:gd name="T88" fmla="*/ 532 w 864"/>
                <a:gd name="T89" fmla="*/ 152 h 624"/>
                <a:gd name="T90" fmla="*/ 624 w 864"/>
                <a:gd name="T91" fmla="*/ 112 h 624"/>
                <a:gd name="T92" fmla="*/ 728 w 864"/>
                <a:gd name="T93" fmla="*/ 208 h 624"/>
                <a:gd name="T94" fmla="*/ 772 w 864"/>
                <a:gd name="T95" fmla="*/ 320 h 624"/>
                <a:gd name="T96" fmla="*/ 792 w 864"/>
                <a:gd name="T97" fmla="*/ 343 h 624"/>
                <a:gd name="T98" fmla="*/ 860 w 864"/>
                <a:gd name="T99" fmla="*/ 424 h 624"/>
                <a:gd name="T100" fmla="*/ 864 w 864"/>
                <a:gd name="T101" fmla="*/ 435 h 624"/>
                <a:gd name="T102" fmla="*/ 807 w 864"/>
                <a:gd name="T103" fmla="*/ 39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64" h="624">
                  <a:moveTo>
                    <a:pt x="807" y="394"/>
                  </a:moveTo>
                  <a:cubicBezTo>
                    <a:pt x="770" y="420"/>
                    <a:pt x="770" y="420"/>
                    <a:pt x="770" y="420"/>
                  </a:cubicBezTo>
                  <a:cubicBezTo>
                    <a:pt x="770" y="420"/>
                    <a:pt x="791" y="478"/>
                    <a:pt x="791" y="493"/>
                  </a:cubicBezTo>
                  <a:cubicBezTo>
                    <a:pt x="791" y="509"/>
                    <a:pt x="760" y="545"/>
                    <a:pt x="760" y="545"/>
                  </a:cubicBezTo>
                  <a:cubicBezTo>
                    <a:pt x="760" y="545"/>
                    <a:pt x="707" y="488"/>
                    <a:pt x="702" y="488"/>
                  </a:cubicBezTo>
                  <a:cubicBezTo>
                    <a:pt x="697" y="488"/>
                    <a:pt x="660" y="545"/>
                    <a:pt x="660" y="545"/>
                  </a:cubicBezTo>
                  <a:cubicBezTo>
                    <a:pt x="676" y="582"/>
                    <a:pt x="676" y="582"/>
                    <a:pt x="676" y="582"/>
                  </a:cubicBezTo>
                  <a:cubicBezTo>
                    <a:pt x="662" y="600"/>
                    <a:pt x="662" y="600"/>
                    <a:pt x="662" y="600"/>
                  </a:cubicBezTo>
                  <a:cubicBezTo>
                    <a:pt x="645" y="624"/>
                    <a:pt x="645" y="624"/>
                    <a:pt x="645" y="624"/>
                  </a:cubicBezTo>
                  <a:cubicBezTo>
                    <a:pt x="598" y="603"/>
                    <a:pt x="598" y="603"/>
                    <a:pt x="598" y="603"/>
                  </a:cubicBezTo>
                  <a:cubicBezTo>
                    <a:pt x="582" y="551"/>
                    <a:pt x="582" y="551"/>
                    <a:pt x="582" y="551"/>
                  </a:cubicBezTo>
                  <a:cubicBezTo>
                    <a:pt x="541" y="519"/>
                    <a:pt x="541" y="519"/>
                    <a:pt x="541" y="519"/>
                  </a:cubicBezTo>
                  <a:cubicBezTo>
                    <a:pt x="478" y="545"/>
                    <a:pt x="478" y="545"/>
                    <a:pt x="478" y="545"/>
                  </a:cubicBezTo>
                  <a:cubicBezTo>
                    <a:pt x="444" y="495"/>
                    <a:pt x="444" y="495"/>
                    <a:pt x="444" y="495"/>
                  </a:cubicBezTo>
                  <a:cubicBezTo>
                    <a:pt x="426" y="467"/>
                    <a:pt x="426" y="467"/>
                    <a:pt x="426" y="467"/>
                  </a:cubicBezTo>
                  <a:cubicBezTo>
                    <a:pt x="379" y="462"/>
                    <a:pt x="379" y="462"/>
                    <a:pt x="379" y="462"/>
                  </a:cubicBezTo>
                  <a:cubicBezTo>
                    <a:pt x="368" y="446"/>
                    <a:pt x="368" y="446"/>
                    <a:pt x="368" y="446"/>
                  </a:cubicBezTo>
                  <a:cubicBezTo>
                    <a:pt x="337" y="436"/>
                    <a:pt x="337" y="436"/>
                    <a:pt x="337" y="436"/>
                  </a:cubicBezTo>
                  <a:cubicBezTo>
                    <a:pt x="327" y="394"/>
                    <a:pt x="327" y="394"/>
                    <a:pt x="327" y="394"/>
                  </a:cubicBezTo>
                  <a:cubicBezTo>
                    <a:pt x="248" y="347"/>
                    <a:pt x="248" y="347"/>
                    <a:pt x="248" y="347"/>
                  </a:cubicBezTo>
                  <a:cubicBezTo>
                    <a:pt x="222" y="358"/>
                    <a:pt x="222" y="358"/>
                    <a:pt x="222" y="358"/>
                  </a:cubicBezTo>
                  <a:cubicBezTo>
                    <a:pt x="228" y="415"/>
                    <a:pt x="228" y="415"/>
                    <a:pt x="228" y="415"/>
                  </a:cubicBezTo>
                  <a:cubicBezTo>
                    <a:pt x="191" y="415"/>
                    <a:pt x="191" y="415"/>
                    <a:pt x="191" y="415"/>
                  </a:cubicBezTo>
                  <a:cubicBezTo>
                    <a:pt x="175" y="441"/>
                    <a:pt x="175" y="441"/>
                    <a:pt x="175" y="441"/>
                  </a:cubicBezTo>
                  <a:cubicBezTo>
                    <a:pt x="134" y="420"/>
                    <a:pt x="134" y="420"/>
                    <a:pt x="134" y="420"/>
                  </a:cubicBezTo>
                  <a:cubicBezTo>
                    <a:pt x="134" y="384"/>
                    <a:pt x="134" y="384"/>
                    <a:pt x="134" y="384"/>
                  </a:cubicBezTo>
                  <a:cubicBezTo>
                    <a:pt x="117" y="382"/>
                    <a:pt x="117" y="382"/>
                    <a:pt x="117" y="382"/>
                  </a:cubicBezTo>
                  <a:cubicBezTo>
                    <a:pt x="87" y="378"/>
                    <a:pt x="87" y="378"/>
                    <a:pt x="87" y="378"/>
                  </a:cubicBezTo>
                  <a:cubicBezTo>
                    <a:pt x="61" y="300"/>
                    <a:pt x="61" y="300"/>
                    <a:pt x="61" y="300"/>
                  </a:cubicBezTo>
                  <a:cubicBezTo>
                    <a:pt x="97" y="269"/>
                    <a:pt x="97" y="269"/>
                    <a:pt x="97" y="269"/>
                  </a:cubicBezTo>
                  <a:cubicBezTo>
                    <a:pt x="92" y="232"/>
                    <a:pt x="92" y="232"/>
                    <a:pt x="92" y="232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3" y="170"/>
                    <a:pt x="3" y="170"/>
                    <a:pt x="3" y="170"/>
                  </a:cubicBezTo>
                  <a:cubicBezTo>
                    <a:pt x="50" y="133"/>
                    <a:pt x="50" y="133"/>
                    <a:pt x="50" y="133"/>
                  </a:cubicBezTo>
                  <a:cubicBezTo>
                    <a:pt x="47" y="132"/>
                    <a:pt x="47" y="132"/>
                    <a:pt x="47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200" y="28"/>
                    <a:pt x="200" y="28"/>
                    <a:pt x="200" y="28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4" y="32"/>
                    <a:pt x="380" y="96"/>
                    <a:pt x="392" y="96"/>
                  </a:cubicBezTo>
                  <a:cubicBezTo>
                    <a:pt x="404" y="96"/>
                    <a:pt x="516" y="104"/>
                    <a:pt x="516" y="104"/>
                  </a:cubicBezTo>
                  <a:cubicBezTo>
                    <a:pt x="516" y="104"/>
                    <a:pt x="520" y="152"/>
                    <a:pt x="532" y="152"/>
                  </a:cubicBezTo>
                  <a:cubicBezTo>
                    <a:pt x="544" y="152"/>
                    <a:pt x="624" y="112"/>
                    <a:pt x="624" y="112"/>
                  </a:cubicBezTo>
                  <a:cubicBezTo>
                    <a:pt x="728" y="208"/>
                    <a:pt x="728" y="208"/>
                    <a:pt x="728" y="208"/>
                  </a:cubicBezTo>
                  <a:cubicBezTo>
                    <a:pt x="728" y="208"/>
                    <a:pt x="720" y="260"/>
                    <a:pt x="772" y="320"/>
                  </a:cubicBezTo>
                  <a:cubicBezTo>
                    <a:pt x="779" y="328"/>
                    <a:pt x="786" y="336"/>
                    <a:pt x="792" y="343"/>
                  </a:cubicBezTo>
                  <a:cubicBezTo>
                    <a:pt x="833" y="391"/>
                    <a:pt x="860" y="424"/>
                    <a:pt x="860" y="424"/>
                  </a:cubicBezTo>
                  <a:cubicBezTo>
                    <a:pt x="860" y="424"/>
                    <a:pt x="862" y="428"/>
                    <a:pt x="864" y="435"/>
                  </a:cubicBezTo>
                  <a:lnTo>
                    <a:pt x="807" y="39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4" name="นครราชสีมา">
              <a:extLst>
                <a:ext uri="{FF2B5EF4-FFF2-40B4-BE49-F238E27FC236}">
                  <a16:creationId xmlns:a16="http://schemas.microsoft.com/office/drawing/2014/main" id="{07DDC751-455D-466C-AE1A-B1BF5636B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92" y="2756402"/>
              <a:ext cx="652901" cy="630955"/>
            </a:xfrm>
            <a:custGeom>
              <a:avLst/>
              <a:gdLst>
                <a:gd name="T0" fmla="*/ 1554 w 1596"/>
                <a:gd name="T1" fmla="*/ 385 h 1548"/>
                <a:gd name="T2" fmla="*/ 1575 w 1596"/>
                <a:gd name="T3" fmla="*/ 552 h 1548"/>
                <a:gd name="T4" fmla="*/ 1513 w 1596"/>
                <a:gd name="T5" fmla="*/ 578 h 1548"/>
                <a:gd name="T6" fmla="*/ 1398 w 1596"/>
                <a:gd name="T7" fmla="*/ 662 h 1548"/>
                <a:gd name="T8" fmla="*/ 1398 w 1596"/>
                <a:gd name="T9" fmla="*/ 735 h 1548"/>
                <a:gd name="T10" fmla="*/ 1340 w 1596"/>
                <a:gd name="T11" fmla="*/ 808 h 1548"/>
                <a:gd name="T12" fmla="*/ 1236 w 1596"/>
                <a:gd name="T13" fmla="*/ 787 h 1548"/>
                <a:gd name="T14" fmla="*/ 1210 w 1596"/>
                <a:gd name="T15" fmla="*/ 865 h 1548"/>
                <a:gd name="T16" fmla="*/ 1153 w 1596"/>
                <a:gd name="T17" fmla="*/ 917 h 1548"/>
                <a:gd name="T18" fmla="*/ 1106 w 1596"/>
                <a:gd name="T19" fmla="*/ 923 h 1548"/>
                <a:gd name="T20" fmla="*/ 1132 w 1596"/>
                <a:gd name="T21" fmla="*/ 1011 h 1548"/>
                <a:gd name="T22" fmla="*/ 1158 w 1596"/>
                <a:gd name="T23" fmla="*/ 1136 h 1548"/>
                <a:gd name="T24" fmla="*/ 1247 w 1596"/>
                <a:gd name="T25" fmla="*/ 1199 h 1548"/>
                <a:gd name="T26" fmla="*/ 1215 w 1596"/>
                <a:gd name="T27" fmla="*/ 1262 h 1548"/>
                <a:gd name="T28" fmla="*/ 1222 w 1596"/>
                <a:gd name="T29" fmla="*/ 1326 h 1548"/>
                <a:gd name="T30" fmla="*/ 1294 w 1596"/>
                <a:gd name="T31" fmla="*/ 1361 h 1548"/>
                <a:gd name="T32" fmla="*/ 1194 w 1596"/>
                <a:gd name="T33" fmla="*/ 1475 h 1548"/>
                <a:gd name="T34" fmla="*/ 1106 w 1596"/>
                <a:gd name="T35" fmla="*/ 1512 h 1548"/>
                <a:gd name="T36" fmla="*/ 981 w 1596"/>
                <a:gd name="T37" fmla="*/ 1548 h 1548"/>
                <a:gd name="T38" fmla="*/ 896 w 1596"/>
                <a:gd name="T39" fmla="*/ 1512 h 1548"/>
                <a:gd name="T40" fmla="*/ 809 w 1596"/>
                <a:gd name="T41" fmla="*/ 1532 h 1548"/>
                <a:gd name="T42" fmla="*/ 652 w 1596"/>
                <a:gd name="T43" fmla="*/ 1361 h 1548"/>
                <a:gd name="T44" fmla="*/ 553 w 1596"/>
                <a:gd name="T45" fmla="*/ 1324 h 1548"/>
                <a:gd name="T46" fmla="*/ 469 w 1596"/>
                <a:gd name="T47" fmla="*/ 1361 h 1548"/>
                <a:gd name="T48" fmla="*/ 303 w 1596"/>
                <a:gd name="T49" fmla="*/ 1262 h 1548"/>
                <a:gd name="T50" fmla="*/ 235 w 1596"/>
                <a:gd name="T51" fmla="*/ 1254 h 1548"/>
                <a:gd name="T52" fmla="*/ 219 w 1596"/>
                <a:gd name="T53" fmla="*/ 1303 h 1548"/>
                <a:gd name="T54" fmla="*/ 169 w 1596"/>
                <a:gd name="T55" fmla="*/ 1265 h 1548"/>
                <a:gd name="T56" fmla="*/ 47 w 1596"/>
                <a:gd name="T57" fmla="*/ 1220 h 1548"/>
                <a:gd name="T58" fmla="*/ 5 w 1596"/>
                <a:gd name="T59" fmla="*/ 1142 h 1548"/>
                <a:gd name="T60" fmla="*/ 21 w 1596"/>
                <a:gd name="T61" fmla="*/ 1048 h 1548"/>
                <a:gd name="T62" fmla="*/ 10 w 1596"/>
                <a:gd name="T63" fmla="*/ 970 h 1548"/>
                <a:gd name="T64" fmla="*/ 141 w 1596"/>
                <a:gd name="T65" fmla="*/ 933 h 1548"/>
                <a:gd name="T66" fmla="*/ 198 w 1596"/>
                <a:gd name="T67" fmla="*/ 704 h 1548"/>
                <a:gd name="T68" fmla="*/ 188 w 1596"/>
                <a:gd name="T69" fmla="*/ 573 h 1548"/>
                <a:gd name="T70" fmla="*/ 190 w 1596"/>
                <a:gd name="T71" fmla="*/ 396 h 1548"/>
                <a:gd name="T72" fmla="*/ 266 w 1596"/>
                <a:gd name="T73" fmla="*/ 370 h 1548"/>
                <a:gd name="T74" fmla="*/ 295 w 1596"/>
                <a:gd name="T75" fmla="*/ 375 h 1548"/>
                <a:gd name="T76" fmla="*/ 339 w 1596"/>
                <a:gd name="T77" fmla="*/ 401 h 1548"/>
                <a:gd name="T78" fmla="*/ 501 w 1596"/>
                <a:gd name="T79" fmla="*/ 401 h 1548"/>
                <a:gd name="T80" fmla="*/ 589 w 1596"/>
                <a:gd name="T81" fmla="*/ 380 h 1548"/>
                <a:gd name="T82" fmla="*/ 657 w 1596"/>
                <a:gd name="T83" fmla="*/ 333 h 1548"/>
                <a:gd name="T84" fmla="*/ 788 w 1596"/>
                <a:gd name="T85" fmla="*/ 182 h 1548"/>
                <a:gd name="T86" fmla="*/ 861 w 1596"/>
                <a:gd name="T87" fmla="*/ 57 h 1548"/>
                <a:gd name="T88" fmla="*/ 970 w 1596"/>
                <a:gd name="T89" fmla="*/ 15 h 1548"/>
                <a:gd name="T90" fmla="*/ 1043 w 1596"/>
                <a:gd name="T91" fmla="*/ 72 h 1548"/>
                <a:gd name="T92" fmla="*/ 1074 w 1596"/>
                <a:gd name="T93" fmla="*/ 109 h 1548"/>
                <a:gd name="T94" fmla="*/ 1163 w 1596"/>
                <a:gd name="T95" fmla="*/ 72 h 1548"/>
                <a:gd name="T96" fmla="*/ 1247 w 1596"/>
                <a:gd name="T97" fmla="*/ 93 h 1548"/>
                <a:gd name="T98" fmla="*/ 1309 w 1596"/>
                <a:gd name="T99" fmla="*/ 78 h 1548"/>
                <a:gd name="T100" fmla="*/ 1351 w 1596"/>
                <a:gd name="T101" fmla="*/ 135 h 1548"/>
                <a:gd name="T102" fmla="*/ 1399 w 1596"/>
                <a:gd name="T103" fmla="*/ 143 h 1548"/>
                <a:gd name="T104" fmla="*/ 1440 w 1596"/>
                <a:gd name="T105" fmla="*/ 265 h 1548"/>
                <a:gd name="T106" fmla="*/ 1539 w 1596"/>
                <a:gd name="T107" fmla="*/ 297 h 1548"/>
                <a:gd name="T108" fmla="*/ 1596 w 1596"/>
                <a:gd name="T109" fmla="*/ 318 h 1548"/>
                <a:gd name="T110" fmla="*/ 1560 w 1596"/>
                <a:gd name="T111" fmla="*/ 365 h 1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96" h="1548">
                  <a:moveTo>
                    <a:pt x="1560" y="365"/>
                  </a:moveTo>
                  <a:cubicBezTo>
                    <a:pt x="1554" y="385"/>
                    <a:pt x="1554" y="385"/>
                    <a:pt x="1554" y="385"/>
                  </a:cubicBezTo>
                  <a:cubicBezTo>
                    <a:pt x="1575" y="422"/>
                    <a:pt x="1575" y="422"/>
                    <a:pt x="1575" y="422"/>
                  </a:cubicBezTo>
                  <a:cubicBezTo>
                    <a:pt x="1575" y="552"/>
                    <a:pt x="1575" y="552"/>
                    <a:pt x="1575" y="552"/>
                  </a:cubicBezTo>
                  <a:cubicBezTo>
                    <a:pt x="1565" y="568"/>
                    <a:pt x="1565" y="568"/>
                    <a:pt x="1565" y="568"/>
                  </a:cubicBezTo>
                  <a:cubicBezTo>
                    <a:pt x="1513" y="578"/>
                    <a:pt x="1513" y="578"/>
                    <a:pt x="1513" y="578"/>
                  </a:cubicBezTo>
                  <a:cubicBezTo>
                    <a:pt x="1455" y="599"/>
                    <a:pt x="1455" y="599"/>
                    <a:pt x="1455" y="599"/>
                  </a:cubicBezTo>
                  <a:cubicBezTo>
                    <a:pt x="1398" y="662"/>
                    <a:pt x="1398" y="662"/>
                    <a:pt x="1398" y="662"/>
                  </a:cubicBezTo>
                  <a:cubicBezTo>
                    <a:pt x="1413" y="698"/>
                    <a:pt x="1413" y="698"/>
                    <a:pt x="1413" y="698"/>
                  </a:cubicBezTo>
                  <a:cubicBezTo>
                    <a:pt x="1398" y="735"/>
                    <a:pt x="1398" y="735"/>
                    <a:pt x="1398" y="735"/>
                  </a:cubicBezTo>
                  <a:cubicBezTo>
                    <a:pt x="1351" y="756"/>
                    <a:pt x="1351" y="756"/>
                    <a:pt x="1351" y="756"/>
                  </a:cubicBezTo>
                  <a:cubicBezTo>
                    <a:pt x="1340" y="808"/>
                    <a:pt x="1340" y="808"/>
                    <a:pt x="1340" y="808"/>
                  </a:cubicBezTo>
                  <a:cubicBezTo>
                    <a:pt x="1262" y="803"/>
                    <a:pt x="1262" y="803"/>
                    <a:pt x="1262" y="803"/>
                  </a:cubicBezTo>
                  <a:cubicBezTo>
                    <a:pt x="1236" y="787"/>
                    <a:pt x="1236" y="787"/>
                    <a:pt x="1236" y="787"/>
                  </a:cubicBezTo>
                  <a:cubicBezTo>
                    <a:pt x="1194" y="823"/>
                    <a:pt x="1194" y="823"/>
                    <a:pt x="1194" y="823"/>
                  </a:cubicBezTo>
                  <a:cubicBezTo>
                    <a:pt x="1210" y="865"/>
                    <a:pt x="1210" y="865"/>
                    <a:pt x="1210" y="865"/>
                  </a:cubicBezTo>
                  <a:cubicBezTo>
                    <a:pt x="1189" y="917"/>
                    <a:pt x="1189" y="917"/>
                    <a:pt x="1189" y="917"/>
                  </a:cubicBezTo>
                  <a:cubicBezTo>
                    <a:pt x="1153" y="917"/>
                    <a:pt x="1153" y="917"/>
                    <a:pt x="1153" y="917"/>
                  </a:cubicBezTo>
                  <a:cubicBezTo>
                    <a:pt x="1127" y="897"/>
                    <a:pt x="1127" y="897"/>
                    <a:pt x="1127" y="897"/>
                  </a:cubicBezTo>
                  <a:cubicBezTo>
                    <a:pt x="1106" y="923"/>
                    <a:pt x="1106" y="923"/>
                    <a:pt x="1106" y="923"/>
                  </a:cubicBezTo>
                  <a:cubicBezTo>
                    <a:pt x="1142" y="970"/>
                    <a:pt x="1142" y="970"/>
                    <a:pt x="1142" y="970"/>
                  </a:cubicBezTo>
                  <a:cubicBezTo>
                    <a:pt x="1132" y="1011"/>
                    <a:pt x="1132" y="1011"/>
                    <a:pt x="1132" y="1011"/>
                  </a:cubicBezTo>
                  <a:cubicBezTo>
                    <a:pt x="1132" y="1105"/>
                    <a:pt x="1132" y="1105"/>
                    <a:pt x="1132" y="1105"/>
                  </a:cubicBezTo>
                  <a:cubicBezTo>
                    <a:pt x="1158" y="1136"/>
                    <a:pt x="1158" y="1136"/>
                    <a:pt x="1158" y="1136"/>
                  </a:cubicBezTo>
                  <a:cubicBezTo>
                    <a:pt x="1153" y="1189"/>
                    <a:pt x="1153" y="1189"/>
                    <a:pt x="1153" y="1189"/>
                  </a:cubicBezTo>
                  <a:cubicBezTo>
                    <a:pt x="1247" y="1199"/>
                    <a:pt x="1247" y="1199"/>
                    <a:pt x="1247" y="1199"/>
                  </a:cubicBezTo>
                  <a:cubicBezTo>
                    <a:pt x="1252" y="1236"/>
                    <a:pt x="1252" y="1236"/>
                    <a:pt x="1252" y="1236"/>
                  </a:cubicBezTo>
                  <a:cubicBezTo>
                    <a:pt x="1215" y="1262"/>
                    <a:pt x="1215" y="1262"/>
                    <a:pt x="1215" y="1262"/>
                  </a:cubicBezTo>
                  <a:cubicBezTo>
                    <a:pt x="1210" y="1309"/>
                    <a:pt x="1210" y="1309"/>
                    <a:pt x="1210" y="1309"/>
                  </a:cubicBezTo>
                  <a:cubicBezTo>
                    <a:pt x="1222" y="1326"/>
                    <a:pt x="1222" y="1326"/>
                    <a:pt x="1222" y="1326"/>
                  </a:cubicBezTo>
                  <a:cubicBezTo>
                    <a:pt x="1247" y="1361"/>
                    <a:pt x="1247" y="1361"/>
                    <a:pt x="1247" y="1361"/>
                  </a:cubicBezTo>
                  <a:cubicBezTo>
                    <a:pt x="1294" y="1361"/>
                    <a:pt x="1294" y="1361"/>
                    <a:pt x="1294" y="1361"/>
                  </a:cubicBezTo>
                  <a:cubicBezTo>
                    <a:pt x="1314" y="1392"/>
                    <a:pt x="1314" y="1392"/>
                    <a:pt x="1314" y="1392"/>
                  </a:cubicBezTo>
                  <a:cubicBezTo>
                    <a:pt x="1194" y="1475"/>
                    <a:pt x="1194" y="1475"/>
                    <a:pt x="1194" y="1475"/>
                  </a:cubicBezTo>
                  <a:cubicBezTo>
                    <a:pt x="1121" y="1481"/>
                    <a:pt x="1121" y="1481"/>
                    <a:pt x="1121" y="1481"/>
                  </a:cubicBezTo>
                  <a:cubicBezTo>
                    <a:pt x="1106" y="1512"/>
                    <a:pt x="1106" y="1512"/>
                    <a:pt x="1106" y="1512"/>
                  </a:cubicBezTo>
                  <a:cubicBezTo>
                    <a:pt x="1109" y="1515"/>
                    <a:pt x="1109" y="1515"/>
                    <a:pt x="1109" y="1515"/>
                  </a:cubicBezTo>
                  <a:cubicBezTo>
                    <a:pt x="981" y="1548"/>
                    <a:pt x="981" y="1548"/>
                    <a:pt x="981" y="1548"/>
                  </a:cubicBezTo>
                  <a:cubicBezTo>
                    <a:pt x="897" y="1512"/>
                    <a:pt x="897" y="1512"/>
                    <a:pt x="897" y="1512"/>
                  </a:cubicBezTo>
                  <a:cubicBezTo>
                    <a:pt x="896" y="1512"/>
                    <a:pt x="896" y="1512"/>
                    <a:pt x="896" y="1512"/>
                  </a:cubicBezTo>
                  <a:cubicBezTo>
                    <a:pt x="835" y="1548"/>
                    <a:pt x="835" y="1548"/>
                    <a:pt x="835" y="1548"/>
                  </a:cubicBezTo>
                  <a:cubicBezTo>
                    <a:pt x="809" y="1532"/>
                    <a:pt x="809" y="1532"/>
                    <a:pt x="809" y="1532"/>
                  </a:cubicBezTo>
                  <a:cubicBezTo>
                    <a:pt x="668" y="1439"/>
                    <a:pt x="668" y="1439"/>
                    <a:pt x="668" y="1439"/>
                  </a:cubicBezTo>
                  <a:cubicBezTo>
                    <a:pt x="652" y="1361"/>
                    <a:pt x="652" y="1361"/>
                    <a:pt x="652" y="1361"/>
                  </a:cubicBezTo>
                  <a:cubicBezTo>
                    <a:pt x="595" y="1361"/>
                    <a:pt x="595" y="1361"/>
                    <a:pt x="595" y="1361"/>
                  </a:cubicBezTo>
                  <a:cubicBezTo>
                    <a:pt x="553" y="1324"/>
                    <a:pt x="553" y="1324"/>
                    <a:pt x="553" y="1324"/>
                  </a:cubicBezTo>
                  <a:cubicBezTo>
                    <a:pt x="506" y="1324"/>
                    <a:pt x="506" y="1324"/>
                    <a:pt x="506" y="1324"/>
                  </a:cubicBezTo>
                  <a:cubicBezTo>
                    <a:pt x="469" y="1361"/>
                    <a:pt x="469" y="1361"/>
                    <a:pt x="469" y="1361"/>
                  </a:cubicBezTo>
                  <a:cubicBezTo>
                    <a:pt x="370" y="1256"/>
                    <a:pt x="370" y="1256"/>
                    <a:pt x="370" y="1256"/>
                  </a:cubicBezTo>
                  <a:cubicBezTo>
                    <a:pt x="303" y="1262"/>
                    <a:pt x="303" y="1262"/>
                    <a:pt x="303" y="1262"/>
                  </a:cubicBezTo>
                  <a:cubicBezTo>
                    <a:pt x="266" y="1241"/>
                    <a:pt x="266" y="1241"/>
                    <a:pt x="266" y="1241"/>
                  </a:cubicBezTo>
                  <a:cubicBezTo>
                    <a:pt x="235" y="1254"/>
                    <a:pt x="235" y="1254"/>
                    <a:pt x="235" y="1254"/>
                  </a:cubicBezTo>
                  <a:cubicBezTo>
                    <a:pt x="230" y="1256"/>
                    <a:pt x="230" y="1256"/>
                    <a:pt x="230" y="1256"/>
                  </a:cubicBezTo>
                  <a:cubicBezTo>
                    <a:pt x="219" y="1303"/>
                    <a:pt x="219" y="1303"/>
                    <a:pt x="219" y="1303"/>
                  </a:cubicBezTo>
                  <a:cubicBezTo>
                    <a:pt x="177" y="1272"/>
                    <a:pt x="177" y="1272"/>
                    <a:pt x="177" y="1272"/>
                  </a:cubicBezTo>
                  <a:cubicBezTo>
                    <a:pt x="169" y="1265"/>
                    <a:pt x="169" y="1265"/>
                    <a:pt x="169" y="1265"/>
                  </a:cubicBezTo>
                  <a:cubicBezTo>
                    <a:pt x="89" y="1199"/>
                    <a:pt x="89" y="1199"/>
                    <a:pt x="89" y="1199"/>
                  </a:cubicBezTo>
                  <a:cubicBezTo>
                    <a:pt x="47" y="1220"/>
                    <a:pt x="47" y="1220"/>
                    <a:pt x="47" y="1220"/>
                  </a:cubicBezTo>
                  <a:cubicBezTo>
                    <a:pt x="0" y="1173"/>
                    <a:pt x="0" y="1173"/>
                    <a:pt x="0" y="1173"/>
                  </a:cubicBezTo>
                  <a:cubicBezTo>
                    <a:pt x="5" y="1142"/>
                    <a:pt x="5" y="1142"/>
                    <a:pt x="5" y="1142"/>
                  </a:cubicBezTo>
                  <a:cubicBezTo>
                    <a:pt x="26" y="1116"/>
                    <a:pt x="26" y="1116"/>
                    <a:pt x="26" y="1116"/>
                  </a:cubicBezTo>
                  <a:cubicBezTo>
                    <a:pt x="21" y="1048"/>
                    <a:pt x="21" y="1048"/>
                    <a:pt x="21" y="1048"/>
                  </a:cubicBezTo>
                  <a:cubicBezTo>
                    <a:pt x="0" y="996"/>
                    <a:pt x="0" y="996"/>
                    <a:pt x="0" y="996"/>
                  </a:cubicBezTo>
                  <a:cubicBezTo>
                    <a:pt x="10" y="970"/>
                    <a:pt x="10" y="970"/>
                    <a:pt x="10" y="970"/>
                  </a:cubicBezTo>
                  <a:cubicBezTo>
                    <a:pt x="89" y="990"/>
                    <a:pt x="89" y="990"/>
                    <a:pt x="89" y="990"/>
                  </a:cubicBezTo>
                  <a:cubicBezTo>
                    <a:pt x="141" y="933"/>
                    <a:pt x="141" y="933"/>
                    <a:pt x="141" y="933"/>
                  </a:cubicBezTo>
                  <a:cubicBezTo>
                    <a:pt x="235" y="876"/>
                    <a:pt x="235" y="876"/>
                    <a:pt x="235" y="876"/>
                  </a:cubicBezTo>
                  <a:cubicBezTo>
                    <a:pt x="198" y="704"/>
                    <a:pt x="198" y="704"/>
                    <a:pt x="198" y="704"/>
                  </a:cubicBezTo>
                  <a:cubicBezTo>
                    <a:pt x="190" y="602"/>
                    <a:pt x="190" y="602"/>
                    <a:pt x="190" y="602"/>
                  </a:cubicBezTo>
                  <a:cubicBezTo>
                    <a:pt x="188" y="573"/>
                    <a:pt x="188" y="573"/>
                    <a:pt x="188" y="573"/>
                  </a:cubicBezTo>
                  <a:cubicBezTo>
                    <a:pt x="183" y="458"/>
                    <a:pt x="183" y="458"/>
                    <a:pt x="183" y="458"/>
                  </a:cubicBezTo>
                  <a:cubicBezTo>
                    <a:pt x="190" y="396"/>
                    <a:pt x="190" y="396"/>
                    <a:pt x="190" y="396"/>
                  </a:cubicBezTo>
                  <a:cubicBezTo>
                    <a:pt x="209" y="401"/>
                    <a:pt x="209" y="401"/>
                    <a:pt x="209" y="401"/>
                  </a:cubicBezTo>
                  <a:cubicBezTo>
                    <a:pt x="266" y="370"/>
                    <a:pt x="266" y="370"/>
                    <a:pt x="266" y="370"/>
                  </a:cubicBezTo>
                  <a:cubicBezTo>
                    <a:pt x="287" y="370"/>
                    <a:pt x="287" y="370"/>
                    <a:pt x="287" y="370"/>
                  </a:cubicBezTo>
                  <a:cubicBezTo>
                    <a:pt x="295" y="375"/>
                    <a:pt x="295" y="375"/>
                    <a:pt x="295" y="375"/>
                  </a:cubicBezTo>
                  <a:cubicBezTo>
                    <a:pt x="295" y="375"/>
                    <a:pt x="295" y="375"/>
                    <a:pt x="295" y="375"/>
                  </a:cubicBezTo>
                  <a:cubicBezTo>
                    <a:pt x="339" y="401"/>
                    <a:pt x="339" y="401"/>
                    <a:pt x="339" y="401"/>
                  </a:cubicBezTo>
                  <a:cubicBezTo>
                    <a:pt x="438" y="385"/>
                    <a:pt x="438" y="385"/>
                    <a:pt x="438" y="385"/>
                  </a:cubicBezTo>
                  <a:cubicBezTo>
                    <a:pt x="501" y="401"/>
                    <a:pt x="501" y="401"/>
                    <a:pt x="501" y="401"/>
                  </a:cubicBezTo>
                  <a:cubicBezTo>
                    <a:pt x="537" y="380"/>
                    <a:pt x="537" y="380"/>
                    <a:pt x="537" y="380"/>
                  </a:cubicBezTo>
                  <a:cubicBezTo>
                    <a:pt x="589" y="380"/>
                    <a:pt x="589" y="380"/>
                    <a:pt x="589" y="380"/>
                  </a:cubicBezTo>
                  <a:cubicBezTo>
                    <a:pt x="642" y="370"/>
                    <a:pt x="642" y="370"/>
                    <a:pt x="642" y="370"/>
                  </a:cubicBezTo>
                  <a:cubicBezTo>
                    <a:pt x="657" y="333"/>
                    <a:pt x="657" y="333"/>
                    <a:pt x="657" y="333"/>
                  </a:cubicBezTo>
                  <a:cubicBezTo>
                    <a:pt x="746" y="307"/>
                    <a:pt x="746" y="307"/>
                    <a:pt x="746" y="307"/>
                  </a:cubicBezTo>
                  <a:cubicBezTo>
                    <a:pt x="788" y="182"/>
                    <a:pt x="788" y="182"/>
                    <a:pt x="788" y="182"/>
                  </a:cubicBezTo>
                  <a:cubicBezTo>
                    <a:pt x="861" y="114"/>
                    <a:pt x="861" y="114"/>
                    <a:pt x="861" y="114"/>
                  </a:cubicBezTo>
                  <a:cubicBezTo>
                    <a:pt x="861" y="57"/>
                    <a:pt x="861" y="57"/>
                    <a:pt x="861" y="57"/>
                  </a:cubicBezTo>
                  <a:cubicBezTo>
                    <a:pt x="944" y="57"/>
                    <a:pt x="944" y="57"/>
                    <a:pt x="944" y="57"/>
                  </a:cubicBezTo>
                  <a:cubicBezTo>
                    <a:pt x="970" y="15"/>
                    <a:pt x="970" y="15"/>
                    <a:pt x="970" y="15"/>
                  </a:cubicBezTo>
                  <a:cubicBezTo>
                    <a:pt x="1016" y="0"/>
                    <a:pt x="1016" y="0"/>
                    <a:pt x="1016" y="0"/>
                  </a:cubicBezTo>
                  <a:cubicBezTo>
                    <a:pt x="1043" y="72"/>
                    <a:pt x="1043" y="72"/>
                    <a:pt x="1043" y="72"/>
                  </a:cubicBezTo>
                  <a:cubicBezTo>
                    <a:pt x="1064" y="83"/>
                    <a:pt x="1064" y="83"/>
                    <a:pt x="1064" y="83"/>
                  </a:cubicBezTo>
                  <a:cubicBezTo>
                    <a:pt x="1074" y="109"/>
                    <a:pt x="1074" y="109"/>
                    <a:pt x="1074" y="109"/>
                  </a:cubicBezTo>
                  <a:cubicBezTo>
                    <a:pt x="1137" y="93"/>
                    <a:pt x="1137" y="93"/>
                    <a:pt x="1137" y="93"/>
                  </a:cubicBezTo>
                  <a:cubicBezTo>
                    <a:pt x="1163" y="72"/>
                    <a:pt x="1163" y="72"/>
                    <a:pt x="1163" y="72"/>
                  </a:cubicBezTo>
                  <a:cubicBezTo>
                    <a:pt x="1189" y="88"/>
                    <a:pt x="1189" y="88"/>
                    <a:pt x="1189" y="88"/>
                  </a:cubicBezTo>
                  <a:cubicBezTo>
                    <a:pt x="1247" y="93"/>
                    <a:pt x="1247" y="93"/>
                    <a:pt x="1247" y="93"/>
                  </a:cubicBezTo>
                  <a:cubicBezTo>
                    <a:pt x="1267" y="78"/>
                    <a:pt x="1267" y="78"/>
                    <a:pt x="1267" y="78"/>
                  </a:cubicBezTo>
                  <a:cubicBezTo>
                    <a:pt x="1309" y="78"/>
                    <a:pt x="1309" y="78"/>
                    <a:pt x="1309" y="78"/>
                  </a:cubicBezTo>
                  <a:cubicBezTo>
                    <a:pt x="1340" y="99"/>
                    <a:pt x="1340" y="99"/>
                    <a:pt x="1340" y="99"/>
                  </a:cubicBezTo>
                  <a:cubicBezTo>
                    <a:pt x="1351" y="135"/>
                    <a:pt x="1351" y="135"/>
                    <a:pt x="1351" y="135"/>
                  </a:cubicBezTo>
                  <a:cubicBezTo>
                    <a:pt x="1387" y="135"/>
                    <a:pt x="1387" y="135"/>
                    <a:pt x="1387" y="135"/>
                  </a:cubicBezTo>
                  <a:cubicBezTo>
                    <a:pt x="1387" y="135"/>
                    <a:pt x="1393" y="139"/>
                    <a:pt x="1399" y="143"/>
                  </a:cubicBezTo>
                  <a:cubicBezTo>
                    <a:pt x="1408" y="234"/>
                    <a:pt x="1408" y="234"/>
                    <a:pt x="1408" y="234"/>
                  </a:cubicBezTo>
                  <a:cubicBezTo>
                    <a:pt x="1440" y="265"/>
                    <a:pt x="1440" y="265"/>
                    <a:pt x="1440" y="265"/>
                  </a:cubicBezTo>
                  <a:cubicBezTo>
                    <a:pt x="1513" y="271"/>
                    <a:pt x="1513" y="271"/>
                    <a:pt x="1513" y="271"/>
                  </a:cubicBezTo>
                  <a:cubicBezTo>
                    <a:pt x="1539" y="297"/>
                    <a:pt x="1539" y="297"/>
                    <a:pt x="1539" y="297"/>
                  </a:cubicBezTo>
                  <a:cubicBezTo>
                    <a:pt x="1570" y="302"/>
                    <a:pt x="1570" y="302"/>
                    <a:pt x="1570" y="302"/>
                  </a:cubicBezTo>
                  <a:cubicBezTo>
                    <a:pt x="1596" y="318"/>
                    <a:pt x="1596" y="318"/>
                    <a:pt x="1596" y="318"/>
                  </a:cubicBezTo>
                  <a:cubicBezTo>
                    <a:pt x="1596" y="354"/>
                    <a:pt x="1596" y="354"/>
                    <a:pt x="1596" y="354"/>
                  </a:cubicBezTo>
                  <a:lnTo>
                    <a:pt x="1560" y="36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5" name="นครพนม">
              <a:extLst>
                <a:ext uri="{FF2B5EF4-FFF2-40B4-BE49-F238E27FC236}">
                  <a16:creationId xmlns:a16="http://schemas.microsoft.com/office/drawing/2014/main" id="{B986B8A3-7A78-440C-8F43-7E8FE9010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076" y="1922445"/>
              <a:ext cx="292617" cy="464529"/>
            </a:xfrm>
            <a:custGeom>
              <a:avLst/>
              <a:gdLst>
                <a:gd name="T0" fmla="*/ 648 w 716"/>
                <a:gd name="T1" fmla="*/ 942 h 1137"/>
                <a:gd name="T2" fmla="*/ 680 w 716"/>
                <a:gd name="T3" fmla="*/ 1090 h 1137"/>
                <a:gd name="T4" fmla="*/ 653 w 716"/>
                <a:gd name="T5" fmla="*/ 1116 h 1137"/>
                <a:gd name="T6" fmla="*/ 616 w 716"/>
                <a:gd name="T7" fmla="*/ 1137 h 1137"/>
                <a:gd name="T8" fmla="*/ 553 w 716"/>
                <a:gd name="T9" fmla="*/ 1069 h 1137"/>
                <a:gd name="T10" fmla="*/ 444 w 716"/>
                <a:gd name="T11" fmla="*/ 1101 h 1137"/>
                <a:gd name="T12" fmla="*/ 371 w 716"/>
                <a:gd name="T13" fmla="*/ 1059 h 1137"/>
                <a:gd name="T14" fmla="*/ 298 w 716"/>
                <a:gd name="T15" fmla="*/ 1095 h 1137"/>
                <a:gd name="T16" fmla="*/ 229 w 716"/>
                <a:gd name="T17" fmla="*/ 1040 h 1137"/>
                <a:gd name="T18" fmla="*/ 282 w 716"/>
                <a:gd name="T19" fmla="*/ 1002 h 1137"/>
                <a:gd name="T20" fmla="*/ 329 w 716"/>
                <a:gd name="T21" fmla="*/ 948 h 1137"/>
                <a:gd name="T22" fmla="*/ 350 w 716"/>
                <a:gd name="T23" fmla="*/ 913 h 1137"/>
                <a:gd name="T24" fmla="*/ 334 w 716"/>
                <a:gd name="T25" fmla="*/ 850 h 1137"/>
                <a:gd name="T26" fmla="*/ 345 w 716"/>
                <a:gd name="T27" fmla="*/ 793 h 1137"/>
                <a:gd name="T28" fmla="*/ 386 w 716"/>
                <a:gd name="T29" fmla="*/ 704 h 1137"/>
                <a:gd name="T30" fmla="*/ 381 w 716"/>
                <a:gd name="T31" fmla="*/ 626 h 1137"/>
                <a:gd name="T32" fmla="*/ 381 w 716"/>
                <a:gd name="T33" fmla="*/ 553 h 1137"/>
                <a:gd name="T34" fmla="*/ 199 w 716"/>
                <a:gd name="T35" fmla="*/ 563 h 1137"/>
                <a:gd name="T36" fmla="*/ 141 w 716"/>
                <a:gd name="T37" fmla="*/ 579 h 1137"/>
                <a:gd name="T38" fmla="*/ 89 w 716"/>
                <a:gd name="T39" fmla="*/ 574 h 1137"/>
                <a:gd name="T40" fmla="*/ 21 w 716"/>
                <a:gd name="T41" fmla="*/ 501 h 1137"/>
                <a:gd name="T42" fmla="*/ 37 w 716"/>
                <a:gd name="T43" fmla="*/ 433 h 1137"/>
                <a:gd name="T44" fmla="*/ 42 w 716"/>
                <a:gd name="T45" fmla="*/ 381 h 1137"/>
                <a:gd name="T46" fmla="*/ 68 w 716"/>
                <a:gd name="T47" fmla="*/ 344 h 1137"/>
                <a:gd name="T48" fmla="*/ 73 w 716"/>
                <a:gd name="T49" fmla="*/ 282 h 1137"/>
                <a:gd name="T50" fmla="*/ 2 w 716"/>
                <a:gd name="T51" fmla="*/ 206 h 1137"/>
                <a:gd name="T52" fmla="*/ 0 w 716"/>
                <a:gd name="T53" fmla="*/ 151 h 1137"/>
                <a:gd name="T54" fmla="*/ 100 w 716"/>
                <a:gd name="T55" fmla="*/ 151 h 1137"/>
                <a:gd name="T56" fmla="*/ 110 w 716"/>
                <a:gd name="T57" fmla="*/ 26 h 1137"/>
                <a:gd name="T58" fmla="*/ 204 w 716"/>
                <a:gd name="T59" fmla="*/ 41 h 1137"/>
                <a:gd name="T60" fmla="*/ 324 w 716"/>
                <a:gd name="T61" fmla="*/ 194 h 1137"/>
                <a:gd name="T62" fmla="*/ 632 w 716"/>
                <a:gd name="T63" fmla="*/ 470 h 1137"/>
                <a:gd name="T64" fmla="*/ 716 w 716"/>
                <a:gd name="T65" fmla="*/ 797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6" h="1137">
                  <a:moveTo>
                    <a:pt x="716" y="799"/>
                  </a:moveTo>
                  <a:cubicBezTo>
                    <a:pt x="648" y="942"/>
                    <a:pt x="648" y="942"/>
                    <a:pt x="648" y="942"/>
                  </a:cubicBezTo>
                  <a:cubicBezTo>
                    <a:pt x="651" y="953"/>
                    <a:pt x="651" y="953"/>
                    <a:pt x="651" y="953"/>
                  </a:cubicBezTo>
                  <a:cubicBezTo>
                    <a:pt x="680" y="1090"/>
                    <a:pt x="680" y="1090"/>
                    <a:pt x="680" y="1090"/>
                  </a:cubicBezTo>
                  <a:cubicBezTo>
                    <a:pt x="652" y="1114"/>
                    <a:pt x="652" y="1114"/>
                    <a:pt x="652" y="1114"/>
                  </a:cubicBezTo>
                  <a:cubicBezTo>
                    <a:pt x="653" y="1116"/>
                    <a:pt x="653" y="1116"/>
                    <a:pt x="653" y="1116"/>
                  </a:cubicBezTo>
                  <a:cubicBezTo>
                    <a:pt x="637" y="1111"/>
                    <a:pt x="637" y="1111"/>
                    <a:pt x="637" y="1111"/>
                  </a:cubicBezTo>
                  <a:cubicBezTo>
                    <a:pt x="616" y="1137"/>
                    <a:pt x="616" y="1137"/>
                    <a:pt x="616" y="1137"/>
                  </a:cubicBezTo>
                  <a:cubicBezTo>
                    <a:pt x="579" y="1132"/>
                    <a:pt x="579" y="1132"/>
                    <a:pt x="579" y="1132"/>
                  </a:cubicBezTo>
                  <a:cubicBezTo>
                    <a:pt x="553" y="1069"/>
                    <a:pt x="553" y="1069"/>
                    <a:pt x="553" y="1069"/>
                  </a:cubicBezTo>
                  <a:cubicBezTo>
                    <a:pt x="491" y="1069"/>
                    <a:pt x="491" y="1069"/>
                    <a:pt x="491" y="1069"/>
                  </a:cubicBezTo>
                  <a:cubicBezTo>
                    <a:pt x="491" y="1069"/>
                    <a:pt x="454" y="1101"/>
                    <a:pt x="444" y="1101"/>
                  </a:cubicBezTo>
                  <a:cubicBezTo>
                    <a:pt x="433" y="1101"/>
                    <a:pt x="413" y="1069"/>
                    <a:pt x="413" y="1069"/>
                  </a:cubicBezTo>
                  <a:cubicBezTo>
                    <a:pt x="371" y="1059"/>
                    <a:pt x="371" y="1059"/>
                    <a:pt x="371" y="1059"/>
                  </a:cubicBezTo>
                  <a:cubicBezTo>
                    <a:pt x="334" y="1075"/>
                    <a:pt x="334" y="1075"/>
                    <a:pt x="334" y="1075"/>
                  </a:cubicBezTo>
                  <a:cubicBezTo>
                    <a:pt x="298" y="1095"/>
                    <a:pt x="298" y="1095"/>
                    <a:pt x="298" y="1095"/>
                  </a:cubicBezTo>
                  <a:cubicBezTo>
                    <a:pt x="246" y="1080"/>
                    <a:pt x="246" y="1080"/>
                    <a:pt x="246" y="1080"/>
                  </a:cubicBezTo>
                  <a:cubicBezTo>
                    <a:pt x="229" y="1040"/>
                    <a:pt x="229" y="1040"/>
                    <a:pt x="229" y="1040"/>
                  </a:cubicBezTo>
                  <a:cubicBezTo>
                    <a:pt x="230" y="1038"/>
                    <a:pt x="230" y="1038"/>
                    <a:pt x="230" y="1038"/>
                  </a:cubicBezTo>
                  <a:cubicBezTo>
                    <a:pt x="282" y="1002"/>
                    <a:pt x="282" y="1002"/>
                    <a:pt x="282" y="1002"/>
                  </a:cubicBezTo>
                  <a:cubicBezTo>
                    <a:pt x="287" y="970"/>
                    <a:pt x="287" y="970"/>
                    <a:pt x="287" y="970"/>
                  </a:cubicBezTo>
                  <a:cubicBezTo>
                    <a:pt x="329" y="948"/>
                    <a:pt x="329" y="948"/>
                    <a:pt x="329" y="948"/>
                  </a:cubicBezTo>
                  <a:cubicBezTo>
                    <a:pt x="345" y="939"/>
                    <a:pt x="345" y="939"/>
                    <a:pt x="345" y="939"/>
                  </a:cubicBezTo>
                  <a:cubicBezTo>
                    <a:pt x="350" y="913"/>
                    <a:pt x="350" y="913"/>
                    <a:pt x="350" y="913"/>
                  </a:cubicBezTo>
                  <a:cubicBezTo>
                    <a:pt x="319" y="887"/>
                    <a:pt x="319" y="887"/>
                    <a:pt x="319" y="887"/>
                  </a:cubicBezTo>
                  <a:cubicBezTo>
                    <a:pt x="334" y="850"/>
                    <a:pt x="334" y="850"/>
                    <a:pt x="334" y="850"/>
                  </a:cubicBezTo>
                  <a:cubicBezTo>
                    <a:pt x="366" y="824"/>
                    <a:pt x="366" y="824"/>
                    <a:pt x="366" y="824"/>
                  </a:cubicBezTo>
                  <a:cubicBezTo>
                    <a:pt x="345" y="793"/>
                    <a:pt x="345" y="793"/>
                    <a:pt x="345" y="793"/>
                  </a:cubicBezTo>
                  <a:cubicBezTo>
                    <a:pt x="386" y="751"/>
                    <a:pt x="386" y="751"/>
                    <a:pt x="386" y="751"/>
                  </a:cubicBezTo>
                  <a:cubicBezTo>
                    <a:pt x="386" y="704"/>
                    <a:pt x="386" y="704"/>
                    <a:pt x="386" y="704"/>
                  </a:cubicBezTo>
                  <a:cubicBezTo>
                    <a:pt x="366" y="683"/>
                    <a:pt x="366" y="683"/>
                    <a:pt x="366" y="683"/>
                  </a:cubicBezTo>
                  <a:cubicBezTo>
                    <a:pt x="381" y="626"/>
                    <a:pt x="381" y="626"/>
                    <a:pt x="381" y="626"/>
                  </a:cubicBezTo>
                  <a:cubicBezTo>
                    <a:pt x="366" y="600"/>
                    <a:pt x="366" y="600"/>
                    <a:pt x="366" y="600"/>
                  </a:cubicBezTo>
                  <a:cubicBezTo>
                    <a:pt x="381" y="553"/>
                    <a:pt x="381" y="553"/>
                    <a:pt x="381" y="553"/>
                  </a:cubicBezTo>
                  <a:cubicBezTo>
                    <a:pt x="256" y="548"/>
                    <a:pt x="256" y="548"/>
                    <a:pt x="256" y="548"/>
                  </a:cubicBezTo>
                  <a:cubicBezTo>
                    <a:pt x="256" y="548"/>
                    <a:pt x="209" y="563"/>
                    <a:pt x="199" y="563"/>
                  </a:cubicBezTo>
                  <a:cubicBezTo>
                    <a:pt x="188" y="563"/>
                    <a:pt x="162" y="548"/>
                    <a:pt x="162" y="548"/>
                  </a:cubicBezTo>
                  <a:cubicBezTo>
                    <a:pt x="141" y="579"/>
                    <a:pt x="141" y="579"/>
                    <a:pt x="141" y="579"/>
                  </a:cubicBezTo>
                  <a:cubicBezTo>
                    <a:pt x="115" y="584"/>
                    <a:pt x="115" y="584"/>
                    <a:pt x="115" y="584"/>
                  </a:cubicBezTo>
                  <a:cubicBezTo>
                    <a:pt x="89" y="574"/>
                    <a:pt x="89" y="574"/>
                    <a:pt x="89" y="574"/>
                  </a:cubicBezTo>
                  <a:cubicBezTo>
                    <a:pt x="58" y="579"/>
                    <a:pt x="58" y="579"/>
                    <a:pt x="58" y="579"/>
                  </a:cubicBezTo>
                  <a:cubicBezTo>
                    <a:pt x="21" y="501"/>
                    <a:pt x="21" y="501"/>
                    <a:pt x="21" y="501"/>
                  </a:cubicBezTo>
                  <a:cubicBezTo>
                    <a:pt x="37" y="470"/>
                    <a:pt x="37" y="470"/>
                    <a:pt x="37" y="470"/>
                  </a:cubicBezTo>
                  <a:cubicBezTo>
                    <a:pt x="37" y="433"/>
                    <a:pt x="37" y="433"/>
                    <a:pt x="37" y="433"/>
                  </a:cubicBezTo>
                  <a:cubicBezTo>
                    <a:pt x="58" y="417"/>
                    <a:pt x="58" y="417"/>
                    <a:pt x="58" y="417"/>
                  </a:cubicBezTo>
                  <a:cubicBezTo>
                    <a:pt x="42" y="381"/>
                    <a:pt x="42" y="381"/>
                    <a:pt x="42" y="381"/>
                  </a:cubicBezTo>
                  <a:cubicBezTo>
                    <a:pt x="42" y="344"/>
                    <a:pt x="42" y="344"/>
                    <a:pt x="42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73" y="324"/>
                    <a:pt x="73" y="324"/>
                    <a:pt x="73" y="324"/>
                  </a:cubicBezTo>
                  <a:cubicBezTo>
                    <a:pt x="73" y="282"/>
                    <a:pt x="73" y="282"/>
                    <a:pt x="73" y="282"/>
                  </a:cubicBezTo>
                  <a:cubicBezTo>
                    <a:pt x="47" y="235"/>
                    <a:pt x="47" y="235"/>
                    <a:pt x="47" y="235"/>
                  </a:cubicBezTo>
                  <a:cubicBezTo>
                    <a:pt x="2" y="206"/>
                    <a:pt x="2" y="206"/>
                    <a:pt x="2" y="206"/>
                  </a:cubicBezTo>
                  <a:cubicBezTo>
                    <a:pt x="16" y="188"/>
                    <a:pt x="16" y="188"/>
                    <a:pt x="16" y="188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1"/>
                    <a:pt x="37" y="94"/>
                    <a:pt x="42" y="94"/>
                  </a:cubicBezTo>
                  <a:cubicBezTo>
                    <a:pt x="47" y="94"/>
                    <a:pt x="100" y="151"/>
                    <a:pt x="100" y="151"/>
                  </a:cubicBezTo>
                  <a:cubicBezTo>
                    <a:pt x="100" y="151"/>
                    <a:pt x="131" y="115"/>
                    <a:pt x="131" y="99"/>
                  </a:cubicBezTo>
                  <a:cubicBezTo>
                    <a:pt x="131" y="84"/>
                    <a:pt x="110" y="26"/>
                    <a:pt x="110" y="26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204" y="41"/>
                    <a:pt x="204" y="41"/>
                    <a:pt x="204" y="41"/>
                  </a:cubicBezTo>
                  <a:cubicBezTo>
                    <a:pt x="215" y="73"/>
                    <a:pt x="246" y="161"/>
                    <a:pt x="252" y="158"/>
                  </a:cubicBezTo>
                  <a:cubicBezTo>
                    <a:pt x="260" y="154"/>
                    <a:pt x="324" y="194"/>
                    <a:pt x="324" y="194"/>
                  </a:cubicBezTo>
                  <a:cubicBezTo>
                    <a:pt x="416" y="338"/>
                    <a:pt x="416" y="338"/>
                    <a:pt x="416" y="338"/>
                  </a:cubicBezTo>
                  <a:cubicBezTo>
                    <a:pt x="632" y="470"/>
                    <a:pt x="632" y="470"/>
                    <a:pt x="632" y="470"/>
                  </a:cubicBezTo>
                  <a:cubicBezTo>
                    <a:pt x="632" y="470"/>
                    <a:pt x="700" y="566"/>
                    <a:pt x="708" y="574"/>
                  </a:cubicBezTo>
                  <a:cubicBezTo>
                    <a:pt x="716" y="582"/>
                    <a:pt x="716" y="781"/>
                    <a:pt x="716" y="797"/>
                  </a:cubicBezTo>
                  <a:cubicBezTo>
                    <a:pt x="716" y="798"/>
                    <a:pt x="716" y="798"/>
                    <a:pt x="716" y="799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6" name="ชัยภูมิ">
              <a:extLst>
                <a:ext uri="{FF2B5EF4-FFF2-40B4-BE49-F238E27FC236}">
                  <a16:creationId xmlns:a16="http://schemas.microsoft.com/office/drawing/2014/main" id="{E95DC2B6-6C22-471F-A8AF-9DDF5CCB2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100" y="2423551"/>
              <a:ext cx="407835" cy="495620"/>
            </a:xfrm>
            <a:custGeom>
              <a:avLst/>
              <a:gdLst>
                <a:gd name="T0" fmla="*/ 845 w 996"/>
                <a:gd name="T1" fmla="*/ 568 h 1215"/>
                <a:gd name="T2" fmla="*/ 887 w 996"/>
                <a:gd name="T3" fmla="*/ 615 h 1215"/>
                <a:gd name="T4" fmla="*/ 934 w 996"/>
                <a:gd name="T5" fmla="*/ 641 h 1215"/>
                <a:gd name="T6" fmla="*/ 918 w 996"/>
                <a:gd name="T7" fmla="*/ 704 h 1215"/>
                <a:gd name="T8" fmla="*/ 891 w 996"/>
                <a:gd name="T9" fmla="*/ 814 h 1215"/>
                <a:gd name="T10" fmla="*/ 819 w 996"/>
                <a:gd name="T11" fmla="*/ 871 h 1215"/>
                <a:gd name="T12" fmla="*/ 736 w 996"/>
                <a:gd name="T13" fmla="*/ 928 h 1215"/>
                <a:gd name="T14" fmla="*/ 621 w 996"/>
                <a:gd name="T15" fmla="*/ 1121 h 1215"/>
                <a:gd name="T16" fmla="*/ 517 w 996"/>
                <a:gd name="T17" fmla="*/ 1184 h 1215"/>
                <a:gd name="T18" fmla="*/ 412 w 996"/>
                <a:gd name="T19" fmla="*/ 1194 h 1215"/>
                <a:gd name="T20" fmla="*/ 313 w 996"/>
                <a:gd name="T21" fmla="*/ 1199 h 1215"/>
                <a:gd name="T22" fmla="*/ 170 w 996"/>
                <a:gd name="T23" fmla="*/ 1189 h 1215"/>
                <a:gd name="T24" fmla="*/ 162 w 996"/>
                <a:gd name="T25" fmla="*/ 1184 h 1215"/>
                <a:gd name="T26" fmla="*/ 84 w 996"/>
                <a:gd name="T27" fmla="*/ 1215 h 1215"/>
                <a:gd name="T28" fmla="*/ 47 w 996"/>
                <a:gd name="T29" fmla="*/ 1205 h 1215"/>
                <a:gd name="T30" fmla="*/ 26 w 996"/>
                <a:gd name="T31" fmla="*/ 1038 h 1215"/>
                <a:gd name="T32" fmla="*/ 52 w 996"/>
                <a:gd name="T33" fmla="*/ 876 h 1215"/>
                <a:gd name="T34" fmla="*/ 16 w 996"/>
                <a:gd name="T35" fmla="*/ 860 h 1215"/>
                <a:gd name="T36" fmla="*/ 13 w 996"/>
                <a:gd name="T37" fmla="*/ 769 h 1215"/>
                <a:gd name="T38" fmla="*/ 47 w 996"/>
                <a:gd name="T39" fmla="*/ 735 h 1215"/>
                <a:gd name="T40" fmla="*/ 58 w 996"/>
                <a:gd name="T41" fmla="*/ 673 h 1215"/>
                <a:gd name="T42" fmla="*/ 26 w 996"/>
                <a:gd name="T43" fmla="*/ 480 h 1215"/>
                <a:gd name="T44" fmla="*/ 47 w 996"/>
                <a:gd name="T45" fmla="*/ 318 h 1215"/>
                <a:gd name="T46" fmla="*/ 131 w 996"/>
                <a:gd name="T47" fmla="*/ 151 h 1215"/>
                <a:gd name="T48" fmla="*/ 151 w 996"/>
                <a:gd name="T49" fmla="*/ 99 h 1215"/>
                <a:gd name="T50" fmla="*/ 188 w 996"/>
                <a:gd name="T51" fmla="*/ 21 h 1215"/>
                <a:gd name="T52" fmla="*/ 266 w 996"/>
                <a:gd name="T53" fmla="*/ 21 h 1215"/>
                <a:gd name="T54" fmla="*/ 350 w 996"/>
                <a:gd name="T55" fmla="*/ 31 h 1215"/>
                <a:gd name="T56" fmla="*/ 376 w 996"/>
                <a:gd name="T57" fmla="*/ 26 h 1215"/>
                <a:gd name="T58" fmla="*/ 454 w 996"/>
                <a:gd name="T59" fmla="*/ 36 h 1215"/>
                <a:gd name="T60" fmla="*/ 548 w 996"/>
                <a:gd name="T61" fmla="*/ 52 h 1215"/>
                <a:gd name="T62" fmla="*/ 605 w 996"/>
                <a:gd name="T63" fmla="*/ 125 h 1215"/>
                <a:gd name="T64" fmla="*/ 663 w 996"/>
                <a:gd name="T65" fmla="*/ 188 h 1215"/>
                <a:gd name="T66" fmla="*/ 835 w 996"/>
                <a:gd name="T67" fmla="*/ 229 h 1215"/>
                <a:gd name="T68" fmla="*/ 913 w 996"/>
                <a:gd name="T69" fmla="*/ 229 h 1215"/>
                <a:gd name="T70" fmla="*/ 996 w 996"/>
                <a:gd name="T71" fmla="*/ 281 h 1215"/>
                <a:gd name="T72" fmla="*/ 903 w 996"/>
                <a:gd name="T73" fmla="*/ 485 h 1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1215">
                  <a:moveTo>
                    <a:pt x="903" y="485"/>
                  </a:moveTo>
                  <a:cubicBezTo>
                    <a:pt x="897" y="490"/>
                    <a:pt x="845" y="568"/>
                    <a:pt x="845" y="568"/>
                  </a:cubicBezTo>
                  <a:cubicBezTo>
                    <a:pt x="850" y="594"/>
                    <a:pt x="850" y="594"/>
                    <a:pt x="850" y="594"/>
                  </a:cubicBezTo>
                  <a:cubicBezTo>
                    <a:pt x="887" y="615"/>
                    <a:pt x="887" y="615"/>
                    <a:pt x="887" y="615"/>
                  </a:cubicBezTo>
                  <a:cubicBezTo>
                    <a:pt x="908" y="615"/>
                    <a:pt x="908" y="615"/>
                    <a:pt x="908" y="615"/>
                  </a:cubicBezTo>
                  <a:cubicBezTo>
                    <a:pt x="934" y="641"/>
                    <a:pt x="934" y="641"/>
                    <a:pt x="934" y="641"/>
                  </a:cubicBezTo>
                  <a:cubicBezTo>
                    <a:pt x="929" y="662"/>
                    <a:pt x="929" y="662"/>
                    <a:pt x="929" y="662"/>
                  </a:cubicBezTo>
                  <a:cubicBezTo>
                    <a:pt x="918" y="704"/>
                    <a:pt x="918" y="704"/>
                    <a:pt x="918" y="704"/>
                  </a:cubicBezTo>
                  <a:cubicBezTo>
                    <a:pt x="876" y="777"/>
                    <a:pt x="876" y="777"/>
                    <a:pt x="876" y="777"/>
                  </a:cubicBezTo>
                  <a:cubicBezTo>
                    <a:pt x="891" y="814"/>
                    <a:pt x="891" y="814"/>
                    <a:pt x="891" y="814"/>
                  </a:cubicBezTo>
                  <a:cubicBezTo>
                    <a:pt x="845" y="829"/>
                    <a:pt x="845" y="829"/>
                    <a:pt x="845" y="829"/>
                  </a:cubicBezTo>
                  <a:cubicBezTo>
                    <a:pt x="819" y="871"/>
                    <a:pt x="819" y="871"/>
                    <a:pt x="819" y="871"/>
                  </a:cubicBezTo>
                  <a:cubicBezTo>
                    <a:pt x="736" y="871"/>
                    <a:pt x="736" y="871"/>
                    <a:pt x="736" y="871"/>
                  </a:cubicBezTo>
                  <a:cubicBezTo>
                    <a:pt x="736" y="928"/>
                    <a:pt x="736" y="928"/>
                    <a:pt x="736" y="928"/>
                  </a:cubicBezTo>
                  <a:cubicBezTo>
                    <a:pt x="663" y="996"/>
                    <a:pt x="663" y="996"/>
                    <a:pt x="663" y="996"/>
                  </a:cubicBezTo>
                  <a:cubicBezTo>
                    <a:pt x="621" y="1121"/>
                    <a:pt x="621" y="1121"/>
                    <a:pt x="621" y="1121"/>
                  </a:cubicBezTo>
                  <a:cubicBezTo>
                    <a:pt x="532" y="1147"/>
                    <a:pt x="532" y="1147"/>
                    <a:pt x="532" y="1147"/>
                  </a:cubicBezTo>
                  <a:cubicBezTo>
                    <a:pt x="517" y="1184"/>
                    <a:pt x="517" y="1184"/>
                    <a:pt x="517" y="1184"/>
                  </a:cubicBezTo>
                  <a:cubicBezTo>
                    <a:pt x="464" y="1194"/>
                    <a:pt x="464" y="1194"/>
                    <a:pt x="464" y="1194"/>
                  </a:cubicBezTo>
                  <a:cubicBezTo>
                    <a:pt x="412" y="1194"/>
                    <a:pt x="412" y="1194"/>
                    <a:pt x="412" y="1194"/>
                  </a:cubicBezTo>
                  <a:cubicBezTo>
                    <a:pt x="376" y="1215"/>
                    <a:pt x="376" y="1215"/>
                    <a:pt x="376" y="1215"/>
                  </a:cubicBezTo>
                  <a:cubicBezTo>
                    <a:pt x="313" y="1199"/>
                    <a:pt x="313" y="1199"/>
                    <a:pt x="313" y="1199"/>
                  </a:cubicBezTo>
                  <a:cubicBezTo>
                    <a:pt x="214" y="1215"/>
                    <a:pt x="214" y="1215"/>
                    <a:pt x="214" y="1215"/>
                  </a:cubicBezTo>
                  <a:cubicBezTo>
                    <a:pt x="170" y="1189"/>
                    <a:pt x="170" y="1189"/>
                    <a:pt x="170" y="1189"/>
                  </a:cubicBezTo>
                  <a:cubicBezTo>
                    <a:pt x="170" y="1189"/>
                    <a:pt x="170" y="1189"/>
                    <a:pt x="170" y="1189"/>
                  </a:cubicBezTo>
                  <a:cubicBezTo>
                    <a:pt x="162" y="1184"/>
                    <a:pt x="162" y="1184"/>
                    <a:pt x="162" y="1184"/>
                  </a:cubicBezTo>
                  <a:cubicBezTo>
                    <a:pt x="141" y="1184"/>
                    <a:pt x="141" y="1184"/>
                    <a:pt x="141" y="1184"/>
                  </a:cubicBezTo>
                  <a:cubicBezTo>
                    <a:pt x="84" y="1215"/>
                    <a:pt x="84" y="1215"/>
                    <a:pt x="84" y="1215"/>
                  </a:cubicBezTo>
                  <a:cubicBezTo>
                    <a:pt x="65" y="1210"/>
                    <a:pt x="65" y="1210"/>
                    <a:pt x="65" y="1210"/>
                  </a:cubicBezTo>
                  <a:cubicBezTo>
                    <a:pt x="47" y="1205"/>
                    <a:pt x="47" y="1205"/>
                    <a:pt x="47" y="1205"/>
                  </a:cubicBezTo>
                  <a:cubicBezTo>
                    <a:pt x="47" y="1100"/>
                    <a:pt x="47" y="1100"/>
                    <a:pt x="47" y="1100"/>
                  </a:cubicBezTo>
                  <a:cubicBezTo>
                    <a:pt x="26" y="1038"/>
                    <a:pt x="26" y="1038"/>
                    <a:pt x="26" y="1038"/>
                  </a:cubicBezTo>
                  <a:cubicBezTo>
                    <a:pt x="63" y="933"/>
                    <a:pt x="63" y="933"/>
                    <a:pt x="63" y="933"/>
                  </a:cubicBezTo>
                  <a:cubicBezTo>
                    <a:pt x="52" y="876"/>
                    <a:pt x="52" y="876"/>
                    <a:pt x="52" y="876"/>
                  </a:cubicBezTo>
                  <a:cubicBezTo>
                    <a:pt x="14" y="873"/>
                    <a:pt x="14" y="873"/>
                    <a:pt x="14" y="873"/>
                  </a:cubicBezTo>
                  <a:cubicBezTo>
                    <a:pt x="16" y="860"/>
                    <a:pt x="16" y="860"/>
                    <a:pt x="16" y="860"/>
                  </a:cubicBezTo>
                  <a:cubicBezTo>
                    <a:pt x="0" y="808"/>
                    <a:pt x="0" y="808"/>
                    <a:pt x="0" y="808"/>
                  </a:cubicBezTo>
                  <a:cubicBezTo>
                    <a:pt x="13" y="769"/>
                    <a:pt x="13" y="769"/>
                    <a:pt x="13" y="769"/>
                  </a:cubicBezTo>
                  <a:cubicBezTo>
                    <a:pt x="16" y="761"/>
                    <a:pt x="16" y="761"/>
                    <a:pt x="16" y="761"/>
                  </a:cubicBezTo>
                  <a:cubicBezTo>
                    <a:pt x="47" y="735"/>
                    <a:pt x="47" y="735"/>
                    <a:pt x="47" y="735"/>
                  </a:cubicBezTo>
                  <a:cubicBezTo>
                    <a:pt x="47" y="699"/>
                    <a:pt x="47" y="699"/>
                    <a:pt x="47" y="699"/>
                  </a:cubicBezTo>
                  <a:cubicBezTo>
                    <a:pt x="58" y="673"/>
                    <a:pt x="58" y="673"/>
                    <a:pt x="58" y="673"/>
                  </a:cubicBezTo>
                  <a:cubicBezTo>
                    <a:pt x="0" y="620"/>
                    <a:pt x="0" y="620"/>
                    <a:pt x="0" y="620"/>
                  </a:cubicBezTo>
                  <a:cubicBezTo>
                    <a:pt x="26" y="480"/>
                    <a:pt x="26" y="480"/>
                    <a:pt x="26" y="480"/>
                  </a:cubicBezTo>
                  <a:cubicBezTo>
                    <a:pt x="21" y="396"/>
                    <a:pt x="21" y="396"/>
                    <a:pt x="21" y="396"/>
                  </a:cubicBezTo>
                  <a:cubicBezTo>
                    <a:pt x="47" y="318"/>
                    <a:pt x="47" y="318"/>
                    <a:pt x="47" y="318"/>
                  </a:cubicBezTo>
                  <a:cubicBezTo>
                    <a:pt x="136" y="198"/>
                    <a:pt x="136" y="198"/>
                    <a:pt x="136" y="198"/>
                  </a:cubicBezTo>
                  <a:cubicBezTo>
                    <a:pt x="131" y="151"/>
                    <a:pt x="131" y="151"/>
                    <a:pt x="131" y="151"/>
                  </a:cubicBezTo>
                  <a:cubicBezTo>
                    <a:pt x="162" y="135"/>
                    <a:pt x="162" y="135"/>
                    <a:pt x="162" y="135"/>
                  </a:cubicBezTo>
                  <a:cubicBezTo>
                    <a:pt x="151" y="99"/>
                    <a:pt x="151" y="99"/>
                    <a:pt x="151" y="99"/>
                  </a:cubicBezTo>
                  <a:cubicBezTo>
                    <a:pt x="167" y="73"/>
                    <a:pt x="167" y="73"/>
                    <a:pt x="167" y="73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66" y="21"/>
                    <a:pt x="266" y="21"/>
                    <a:pt x="266" y="21"/>
                  </a:cubicBezTo>
                  <a:cubicBezTo>
                    <a:pt x="318" y="10"/>
                    <a:pt x="318" y="10"/>
                    <a:pt x="318" y="10"/>
                  </a:cubicBezTo>
                  <a:cubicBezTo>
                    <a:pt x="350" y="31"/>
                    <a:pt x="350" y="31"/>
                    <a:pt x="350" y="31"/>
                  </a:cubicBezTo>
                  <a:cubicBezTo>
                    <a:pt x="379" y="21"/>
                    <a:pt x="379" y="21"/>
                    <a:pt x="379" y="21"/>
                  </a:cubicBezTo>
                  <a:cubicBezTo>
                    <a:pt x="376" y="26"/>
                    <a:pt x="376" y="26"/>
                    <a:pt x="376" y="26"/>
                  </a:cubicBezTo>
                  <a:cubicBezTo>
                    <a:pt x="381" y="52"/>
                    <a:pt x="381" y="52"/>
                    <a:pt x="381" y="52"/>
                  </a:cubicBezTo>
                  <a:cubicBezTo>
                    <a:pt x="454" y="36"/>
                    <a:pt x="454" y="36"/>
                    <a:pt x="454" y="36"/>
                  </a:cubicBezTo>
                  <a:cubicBezTo>
                    <a:pt x="511" y="57"/>
                    <a:pt x="511" y="57"/>
                    <a:pt x="511" y="57"/>
                  </a:cubicBezTo>
                  <a:cubicBezTo>
                    <a:pt x="548" y="52"/>
                    <a:pt x="548" y="52"/>
                    <a:pt x="548" y="52"/>
                  </a:cubicBezTo>
                  <a:cubicBezTo>
                    <a:pt x="574" y="104"/>
                    <a:pt x="574" y="104"/>
                    <a:pt x="574" y="104"/>
                  </a:cubicBezTo>
                  <a:cubicBezTo>
                    <a:pt x="605" y="125"/>
                    <a:pt x="605" y="125"/>
                    <a:pt x="605" y="125"/>
                  </a:cubicBezTo>
                  <a:cubicBezTo>
                    <a:pt x="610" y="156"/>
                    <a:pt x="610" y="156"/>
                    <a:pt x="610" y="156"/>
                  </a:cubicBezTo>
                  <a:cubicBezTo>
                    <a:pt x="663" y="188"/>
                    <a:pt x="663" y="188"/>
                    <a:pt x="663" y="188"/>
                  </a:cubicBezTo>
                  <a:cubicBezTo>
                    <a:pt x="767" y="177"/>
                    <a:pt x="767" y="177"/>
                    <a:pt x="767" y="177"/>
                  </a:cubicBezTo>
                  <a:cubicBezTo>
                    <a:pt x="835" y="229"/>
                    <a:pt x="835" y="229"/>
                    <a:pt x="835" y="229"/>
                  </a:cubicBezTo>
                  <a:cubicBezTo>
                    <a:pt x="887" y="219"/>
                    <a:pt x="887" y="219"/>
                    <a:pt x="887" y="219"/>
                  </a:cubicBezTo>
                  <a:cubicBezTo>
                    <a:pt x="913" y="229"/>
                    <a:pt x="913" y="229"/>
                    <a:pt x="913" y="229"/>
                  </a:cubicBezTo>
                  <a:cubicBezTo>
                    <a:pt x="944" y="229"/>
                    <a:pt x="944" y="229"/>
                    <a:pt x="944" y="229"/>
                  </a:cubicBezTo>
                  <a:cubicBezTo>
                    <a:pt x="996" y="281"/>
                    <a:pt x="996" y="281"/>
                    <a:pt x="996" y="281"/>
                  </a:cubicBezTo>
                  <a:cubicBezTo>
                    <a:pt x="965" y="412"/>
                    <a:pt x="965" y="412"/>
                    <a:pt x="965" y="412"/>
                  </a:cubicBezTo>
                  <a:cubicBezTo>
                    <a:pt x="965" y="412"/>
                    <a:pt x="908" y="480"/>
                    <a:pt x="903" y="485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7" name="ขอนแก่น">
              <a:extLst>
                <a:ext uri="{FF2B5EF4-FFF2-40B4-BE49-F238E27FC236}">
                  <a16:creationId xmlns:a16="http://schemas.microsoft.com/office/drawing/2014/main" id="{F4153209-E8F2-42F2-940B-02CC18D94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9723" y="2280901"/>
              <a:ext cx="513908" cy="544998"/>
            </a:xfrm>
            <a:custGeom>
              <a:avLst/>
              <a:gdLst>
                <a:gd name="T0" fmla="*/ 1231 w 1257"/>
                <a:gd name="T1" fmla="*/ 303 h 1336"/>
                <a:gd name="T2" fmla="*/ 1236 w 1257"/>
                <a:gd name="T3" fmla="*/ 402 h 1336"/>
                <a:gd name="T4" fmla="*/ 1231 w 1257"/>
                <a:gd name="T5" fmla="*/ 428 h 1336"/>
                <a:gd name="T6" fmla="*/ 1163 w 1257"/>
                <a:gd name="T7" fmla="*/ 527 h 1336"/>
                <a:gd name="T8" fmla="*/ 1121 w 1257"/>
                <a:gd name="T9" fmla="*/ 579 h 1336"/>
                <a:gd name="T10" fmla="*/ 1069 w 1257"/>
                <a:gd name="T11" fmla="*/ 574 h 1336"/>
                <a:gd name="T12" fmla="*/ 1027 w 1257"/>
                <a:gd name="T13" fmla="*/ 600 h 1336"/>
                <a:gd name="T14" fmla="*/ 1017 w 1257"/>
                <a:gd name="T15" fmla="*/ 694 h 1336"/>
                <a:gd name="T16" fmla="*/ 965 w 1257"/>
                <a:gd name="T17" fmla="*/ 845 h 1336"/>
                <a:gd name="T18" fmla="*/ 970 w 1257"/>
                <a:gd name="T19" fmla="*/ 929 h 1336"/>
                <a:gd name="T20" fmla="*/ 1006 w 1257"/>
                <a:gd name="T21" fmla="*/ 1059 h 1336"/>
                <a:gd name="T22" fmla="*/ 1038 w 1257"/>
                <a:gd name="T23" fmla="*/ 1190 h 1336"/>
                <a:gd name="T24" fmla="*/ 1001 w 1257"/>
                <a:gd name="T25" fmla="*/ 1195 h 1336"/>
                <a:gd name="T26" fmla="*/ 986 w 1257"/>
                <a:gd name="T27" fmla="*/ 1315 h 1336"/>
                <a:gd name="T28" fmla="*/ 898 w 1257"/>
                <a:gd name="T29" fmla="*/ 1307 h 1336"/>
                <a:gd name="T30" fmla="*/ 850 w 1257"/>
                <a:gd name="T31" fmla="*/ 1299 h 1336"/>
                <a:gd name="T32" fmla="*/ 808 w 1257"/>
                <a:gd name="T33" fmla="*/ 1242 h 1336"/>
                <a:gd name="T34" fmla="*/ 746 w 1257"/>
                <a:gd name="T35" fmla="*/ 1257 h 1336"/>
                <a:gd name="T36" fmla="*/ 662 w 1257"/>
                <a:gd name="T37" fmla="*/ 1236 h 1336"/>
                <a:gd name="T38" fmla="*/ 573 w 1257"/>
                <a:gd name="T39" fmla="*/ 1273 h 1336"/>
                <a:gd name="T40" fmla="*/ 542 w 1257"/>
                <a:gd name="T41" fmla="*/ 1236 h 1336"/>
                <a:gd name="T42" fmla="*/ 500 w 1257"/>
                <a:gd name="T43" fmla="*/ 1127 h 1336"/>
                <a:gd name="T44" fmla="*/ 553 w 1257"/>
                <a:gd name="T45" fmla="*/ 1012 h 1336"/>
                <a:gd name="T46" fmla="*/ 532 w 1257"/>
                <a:gd name="T47" fmla="*/ 965 h 1336"/>
                <a:gd name="T48" fmla="*/ 474 w 1257"/>
                <a:gd name="T49" fmla="*/ 944 h 1336"/>
                <a:gd name="T50" fmla="*/ 527 w 1257"/>
                <a:gd name="T51" fmla="*/ 835 h 1336"/>
                <a:gd name="T52" fmla="*/ 620 w 1257"/>
                <a:gd name="T53" fmla="*/ 631 h 1336"/>
                <a:gd name="T54" fmla="*/ 537 w 1257"/>
                <a:gd name="T55" fmla="*/ 579 h 1336"/>
                <a:gd name="T56" fmla="*/ 459 w 1257"/>
                <a:gd name="T57" fmla="*/ 579 h 1336"/>
                <a:gd name="T58" fmla="*/ 287 w 1257"/>
                <a:gd name="T59" fmla="*/ 538 h 1336"/>
                <a:gd name="T60" fmla="*/ 229 w 1257"/>
                <a:gd name="T61" fmla="*/ 475 h 1336"/>
                <a:gd name="T62" fmla="*/ 172 w 1257"/>
                <a:gd name="T63" fmla="*/ 402 h 1336"/>
                <a:gd name="T64" fmla="*/ 78 w 1257"/>
                <a:gd name="T65" fmla="*/ 386 h 1336"/>
                <a:gd name="T66" fmla="*/ 0 w 1257"/>
                <a:gd name="T67" fmla="*/ 376 h 1336"/>
                <a:gd name="T68" fmla="*/ 26 w 1257"/>
                <a:gd name="T69" fmla="*/ 336 h 1336"/>
                <a:gd name="T70" fmla="*/ 34 w 1257"/>
                <a:gd name="T71" fmla="*/ 287 h 1336"/>
                <a:gd name="T72" fmla="*/ 75 w 1257"/>
                <a:gd name="T73" fmla="*/ 269 h 1336"/>
                <a:gd name="T74" fmla="*/ 79 w 1257"/>
                <a:gd name="T75" fmla="*/ 267 h 1336"/>
                <a:gd name="T76" fmla="*/ 84 w 1257"/>
                <a:gd name="T77" fmla="*/ 264 h 1336"/>
                <a:gd name="T78" fmla="*/ 94 w 1257"/>
                <a:gd name="T79" fmla="*/ 258 h 1336"/>
                <a:gd name="T80" fmla="*/ 105 w 1257"/>
                <a:gd name="T81" fmla="*/ 252 h 1336"/>
                <a:gd name="T82" fmla="*/ 113 w 1257"/>
                <a:gd name="T83" fmla="*/ 248 h 1336"/>
                <a:gd name="T84" fmla="*/ 118 w 1257"/>
                <a:gd name="T85" fmla="*/ 245 h 1336"/>
                <a:gd name="T86" fmla="*/ 133 w 1257"/>
                <a:gd name="T87" fmla="*/ 236 h 1336"/>
                <a:gd name="T88" fmla="*/ 214 w 1257"/>
                <a:gd name="T89" fmla="*/ 214 h 1336"/>
                <a:gd name="T90" fmla="*/ 313 w 1257"/>
                <a:gd name="T91" fmla="*/ 172 h 1336"/>
                <a:gd name="T92" fmla="*/ 443 w 1257"/>
                <a:gd name="T93" fmla="*/ 172 h 1336"/>
                <a:gd name="T94" fmla="*/ 511 w 1257"/>
                <a:gd name="T95" fmla="*/ 204 h 1336"/>
                <a:gd name="T96" fmla="*/ 568 w 1257"/>
                <a:gd name="T97" fmla="*/ 240 h 1336"/>
                <a:gd name="T98" fmla="*/ 652 w 1257"/>
                <a:gd name="T99" fmla="*/ 245 h 1336"/>
                <a:gd name="T100" fmla="*/ 819 w 1257"/>
                <a:gd name="T101" fmla="*/ 115 h 1336"/>
                <a:gd name="T102" fmla="*/ 813 w 1257"/>
                <a:gd name="T103" fmla="*/ 84 h 1336"/>
                <a:gd name="T104" fmla="*/ 839 w 1257"/>
                <a:gd name="T105" fmla="*/ 0 h 1336"/>
                <a:gd name="T106" fmla="*/ 923 w 1257"/>
                <a:gd name="T107" fmla="*/ 63 h 1336"/>
                <a:gd name="T108" fmla="*/ 939 w 1257"/>
                <a:gd name="T109" fmla="*/ 120 h 1336"/>
                <a:gd name="T110" fmla="*/ 970 w 1257"/>
                <a:gd name="T111" fmla="*/ 193 h 1336"/>
                <a:gd name="T112" fmla="*/ 1017 w 1257"/>
                <a:gd name="T113" fmla="*/ 214 h 1336"/>
                <a:gd name="T114" fmla="*/ 1189 w 1257"/>
                <a:gd name="T115" fmla="*/ 157 h 1336"/>
                <a:gd name="T116" fmla="*/ 1210 w 1257"/>
                <a:gd name="T117" fmla="*/ 172 h 1336"/>
                <a:gd name="T118" fmla="*/ 1194 w 1257"/>
                <a:gd name="T119" fmla="*/ 240 h 1336"/>
                <a:gd name="T120" fmla="*/ 1241 w 1257"/>
                <a:gd name="T121" fmla="*/ 199 h 1336"/>
                <a:gd name="T122" fmla="*/ 1257 w 1257"/>
                <a:gd name="T123" fmla="*/ 272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7" h="1336">
                  <a:moveTo>
                    <a:pt x="1257" y="272"/>
                  </a:moveTo>
                  <a:cubicBezTo>
                    <a:pt x="1231" y="303"/>
                    <a:pt x="1231" y="303"/>
                    <a:pt x="1231" y="303"/>
                  </a:cubicBezTo>
                  <a:cubicBezTo>
                    <a:pt x="1233" y="343"/>
                    <a:pt x="1233" y="343"/>
                    <a:pt x="1233" y="343"/>
                  </a:cubicBezTo>
                  <a:cubicBezTo>
                    <a:pt x="1236" y="402"/>
                    <a:pt x="1236" y="402"/>
                    <a:pt x="1236" y="402"/>
                  </a:cubicBezTo>
                  <a:cubicBezTo>
                    <a:pt x="1237" y="402"/>
                    <a:pt x="1237" y="402"/>
                    <a:pt x="1237" y="402"/>
                  </a:cubicBezTo>
                  <a:cubicBezTo>
                    <a:pt x="1231" y="428"/>
                    <a:pt x="1231" y="428"/>
                    <a:pt x="1231" y="428"/>
                  </a:cubicBezTo>
                  <a:cubicBezTo>
                    <a:pt x="1199" y="485"/>
                    <a:pt x="1199" y="485"/>
                    <a:pt x="1199" y="485"/>
                  </a:cubicBezTo>
                  <a:cubicBezTo>
                    <a:pt x="1199" y="485"/>
                    <a:pt x="1168" y="527"/>
                    <a:pt x="1163" y="527"/>
                  </a:cubicBezTo>
                  <a:cubicBezTo>
                    <a:pt x="1158" y="527"/>
                    <a:pt x="1132" y="532"/>
                    <a:pt x="1132" y="532"/>
                  </a:cubicBezTo>
                  <a:cubicBezTo>
                    <a:pt x="1121" y="579"/>
                    <a:pt x="1121" y="579"/>
                    <a:pt x="1121" y="579"/>
                  </a:cubicBezTo>
                  <a:cubicBezTo>
                    <a:pt x="1095" y="600"/>
                    <a:pt x="1095" y="600"/>
                    <a:pt x="1095" y="600"/>
                  </a:cubicBezTo>
                  <a:cubicBezTo>
                    <a:pt x="1069" y="574"/>
                    <a:pt x="1069" y="574"/>
                    <a:pt x="1069" y="574"/>
                  </a:cubicBezTo>
                  <a:cubicBezTo>
                    <a:pt x="1048" y="569"/>
                    <a:pt x="1048" y="569"/>
                    <a:pt x="1048" y="569"/>
                  </a:cubicBezTo>
                  <a:cubicBezTo>
                    <a:pt x="1027" y="600"/>
                    <a:pt x="1027" y="600"/>
                    <a:pt x="1027" y="600"/>
                  </a:cubicBezTo>
                  <a:cubicBezTo>
                    <a:pt x="1038" y="637"/>
                    <a:pt x="1038" y="637"/>
                    <a:pt x="1038" y="637"/>
                  </a:cubicBezTo>
                  <a:cubicBezTo>
                    <a:pt x="1017" y="694"/>
                    <a:pt x="1017" y="694"/>
                    <a:pt x="1017" y="694"/>
                  </a:cubicBezTo>
                  <a:cubicBezTo>
                    <a:pt x="965" y="741"/>
                    <a:pt x="965" y="741"/>
                    <a:pt x="965" y="741"/>
                  </a:cubicBezTo>
                  <a:cubicBezTo>
                    <a:pt x="965" y="845"/>
                    <a:pt x="965" y="845"/>
                    <a:pt x="965" y="845"/>
                  </a:cubicBezTo>
                  <a:cubicBezTo>
                    <a:pt x="986" y="877"/>
                    <a:pt x="986" y="877"/>
                    <a:pt x="986" y="877"/>
                  </a:cubicBezTo>
                  <a:cubicBezTo>
                    <a:pt x="970" y="929"/>
                    <a:pt x="970" y="929"/>
                    <a:pt x="970" y="929"/>
                  </a:cubicBezTo>
                  <a:cubicBezTo>
                    <a:pt x="1027" y="1007"/>
                    <a:pt x="1027" y="1007"/>
                    <a:pt x="1027" y="1007"/>
                  </a:cubicBezTo>
                  <a:cubicBezTo>
                    <a:pt x="1006" y="1059"/>
                    <a:pt x="1006" y="1059"/>
                    <a:pt x="1006" y="1059"/>
                  </a:cubicBezTo>
                  <a:cubicBezTo>
                    <a:pt x="1038" y="1106"/>
                    <a:pt x="1038" y="1106"/>
                    <a:pt x="1038" y="1106"/>
                  </a:cubicBezTo>
                  <a:cubicBezTo>
                    <a:pt x="1038" y="1190"/>
                    <a:pt x="1038" y="1190"/>
                    <a:pt x="1038" y="1190"/>
                  </a:cubicBezTo>
                  <a:cubicBezTo>
                    <a:pt x="1036" y="1190"/>
                    <a:pt x="1036" y="1190"/>
                    <a:pt x="1036" y="1190"/>
                  </a:cubicBezTo>
                  <a:cubicBezTo>
                    <a:pt x="1001" y="1195"/>
                    <a:pt x="1001" y="1195"/>
                    <a:pt x="1001" y="1195"/>
                  </a:cubicBezTo>
                  <a:cubicBezTo>
                    <a:pt x="988" y="1295"/>
                    <a:pt x="988" y="1295"/>
                    <a:pt x="988" y="1295"/>
                  </a:cubicBezTo>
                  <a:cubicBezTo>
                    <a:pt x="986" y="1315"/>
                    <a:pt x="986" y="1315"/>
                    <a:pt x="986" y="1315"/>
                  </a:cubicBezTo>
                  <a:cubicBezTo>
                    <a:pt x="986" y="1315"/>
                    <a:pt x="933" y="1336"/>
                    <a:pt x="928" y="1330"/>
                  </a:cubicBezTo>
                  <a:cubicBezTo>
                    <a:pt x="925" y="1327"/>
                    <a:pt x="909" y="1316"/>
                    <a:pt x="898" y="1307"/>
                  </a:cubicBezTo>
                  <a:cubicBezTo>
                    <a:pt x="892" y="1303"/>
                    <a:pt x="886" y="1299"/>
                    <a:pt x="886" y="1299"/>
                  </a:cubicBezTo>
                  <a:cubicBezTo>
                    <a:pt x="850" y="1299"/>
                    <a:pt x="850" y="1299"/>
                    <a:pt x="850" y="1299"/>
                  </a:cubicBezTo>
                  <a:cubicBezTo>
                    <a:pt x="839" y="1263"/>
                    <a:pt x="839" y="1263"/>
                    <a:pt x="839" y="1263"/>
                  </a:cubicBezTo>
                  <a:cubicBezTo>
                    <a:pt x="808" y="1242"/>
                    <a:pt x="808" y="1242"/>
                    <a:pt x="808" y="1242"/>
                  </a:cubicBezTo>
                  <a:cubicBezTo>
                    <a:pt x="766" y="1242"/>
                    <a:pt x="766" y="1242"/>
                    <a:pt x="766" y="1242"/>
                  </a:cubicBezTo>
                  <a:cubicBezTo>
                    <a:pt x="746" y="1257"/>
                    <a:pt x="746" y="1257"/>
                    <a:pt x="746" y="1257"/>
                  </a:cubicBezTo>
                  <a:cubicBezTo>
                    <a:pt x="688" y="1252"/>
                    <a:pt x="688" y="1252"/>
                    <a:pt x="688" y="1252"/>
                  </a:cubicBezTo>
                  <a:cubicBezTo>
                    <a:pt x="662" y="1236"/>
                    <a:pt x="662" y="1236"/>
                    <a:pt x="662" y="1236"/>
                  </a:cubicBezTo>
                  <a:cubicBezTo>
                    <a:pt x="636" y="1257"/>
                    <a:pt x="636" y="1257"/>
                    <a:pt x="636" y="1257"/>
                  </a:cubicBezTo>
                  <a:cubicBezTo>
                    <a:pt x="573" y="1273"/>
                    <a:pt x="573" y="1273"/>
                    <a:pt x="573" y="1273"/>
                  </a:cubicBezTo>
                  <a:cubicBezTo>
                    <a:pt x="563" y="1247"/>
                    <a:pt x="563" y="1247"/>
                    <a:pt x="563" y="1247"/>
                  </a:cubicBezTo>
                  <a:cubicBezTo>
                    <a:pt x="542" y="1236"/>
                    <a:pt x="542" y="1236"/>
                    <a:pt x="542" y="1236"/>
                  </a:cubicBezTo>
                  <a:cubicBezTo>
                    <a:pt x="515" y="1164"/>
                    <a:pt x="515" y="1164"/>
                    <a:pt x="515" y="1164"/>
                  </a:cubicBezTo>
                  <a:cubicBezTo>
                    <a:pt x="500" y="1127"/>
                    <a:pt x="500" y="1127"/>
                    <a:pt x="500" y="1127"/>
                  </a:cubicBezTo>
                  <a:cubicBezTo>
                    <a:pt x="542" y="1054"/>
                    <a:pt x="542" y="1054"/>
                    <a:pt x="542" y="1054"/>
                  </a:cubicBezTo>
                  <a:cubicBezTo>
                    <a:pt x="553" y="1012"/>
                    <a:pt x="553" y="1012"/>
                    <a:pt x="553" y="1012"/>
                  </a:cubicBezTo>
                  <a:cubicBezTo>
                    <a:pt x="558" y="991"/>
                    <a:pt x="558" y="991"/>
                    <a:pt x="558" y="991"/>
                  </a:cubicBezTo>
                  <a:cubicBezTo>
                    <a:pt x="532" y="965"/>
                    <a:pt x="532" y="965"/>
                    <a:pt x="532" y="965"/>
                  </a:cubicBezTo>
                  <a:cubicBezTo>
                    <a:pt x="511" y="965"/>
                    <a:pt x="511" y="965"/>
                    <a:pt x="511" y="965"/>
                  </a:cubicBezTo>
                  <a:cubicBezTo>
                    <a:pt x="474" y="944"/>
                    <a:pt x="474" y="944"/>
                    <a:pt x="474" y="944"/>
                  </a:cubicBezTo>
                  <a:cubicBezTo>
                    <a:pt x="469" y="918"/>
                    <a:pt x="469" y="918"/>
                    <a:pt x="469" y="918"/>
                  </a:cubicBezTo>
                  <a:cubicBezTo>
                    <a:pt x="469" y="918"/>
                    <a:pt x="521" y="840"/>
                    <a:pt x="527" y="835"/>
                  </a:cubicBezTo>
                  <a:cubicBezTo>
                    <a:pt x="532" y="830"/>
                    <a:pt x="589" y="762"/>
                    <a:pt x="589" y="762"/>
                  </a:cubicBezTo>
                  <a:cubicBezTo>
                    <a:pt x="620" y="631"/>
                    <a:pt x="620" y="631"/>
                    <a:pt x="620" y="631"/>
                  </a:cubicBezTo>
                  <a:cubicBezTo>
                    <a:pt x="568" y="579"/>
                    <a:pt x="568" y="579"/>
                    <a:pt x="568" y="579"/>
                  </a:cubicBezTo>
                  <a:cubicBezTo>
                    <a:pt x="537" y="579"/>
                    <a:pt x="537" y="579"/>
                    <a:pt x="537" y="579"/>
                  </a:cubicBezTo>
                  <a:cubicBezTo>
                    <a:pt x="511" y="569"/>
                    <a:pt x="511" y="569"/>
                    <a:pt x="511" y="569"/>
                  </a:cubicBezTo>
                  <a:cubicBezTo>
                    <a:pt x="459" y="579"/>
                    <a:pt x="459" y="579"/>
                    <a:pt x="459" y="579"/>
                  </a:cubicBezTo>
                  <a:cubicBezTo>
                    <a:pt x="391" y="527"/>
                    <a:pt x="391" y="527"/>
                    <a:pt x="391" y="527"/>
                  </a:cubicBezTo>
                  <a:cubicBezTo>
                    <a:pt x="287" y="538"/>
                    <a:pt x="287" y="538"/>
                    <a:pt x="287" y="538"/>
                  </a:cubicBezTo>
                  <a:cubicBezTo>
                    <a:pt x="234" y="506"/>
                    <a:pt x="234" y="506"/>
                    <a:pt x="234" y="506"/>
                  </a:cubicBezTo>
                  <a:cubicBezTo>
                    <a:pt x="229" y="475"/>
                    <a:pt x="229" y="475"/>
                    <a:pt x="229" y="475"/>
                  </a:cubicBezTo>
                  <a:cubicBezTo>
                    <a:pt x="198" y="454"/>
                    <a:pt x="198" y="454"/>
                    <a:pt x="198" y="454"/>
                  </a:cubicBezTo>
                  <a:cubicBezTo>
                    <a:pt x="172" y="402"/>
                    <a:pt x="172" y="402"/>
                    <a:pt x="172" y="402"/>
                  </a:cubicBezTo>
                  <a:cubicBezTo>
                    <a:pt x="135" y="407"/>
                    <a:pt x="135" y="407"/>
                    <a:pt x="135" y="407"/>
                  </a:cubicBezTo>
                  <a:cubicBezTo>
                    <a:pt x="78" y="386"/>
                    <a:pt x="78" y="386"/>
                    <a:pt x="78" y="386"/>
                  </a:cubicBezTo>
                  <a:cubicBezTo>
                    <a:pt x="5" y="402"/>
                    <a:pt x="5" y="402"/>
                    <a:pt x="5" y="402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" y="371"/>
                    <a:pt x="3" y="371"/>
                    <a:pt x="3" y="371"/>
                  </a:cubicBezTo>
                  <a:cubicBezTo>
                    <a:pt x="26" y="336"/>
                    <a:pt x="26" y="336"/>
                    <a:pt x="26" y="336"/>
                  </a:cubicBezTo>
                  <a:cubicBezTo>
                    <a:pt x="31" y="329"/>
                    <a:pt x="31" y="329"/>
                    <a:pt x="31" y="329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5" y="287"/>
                    <a:pt x="36" y="287"/>
                    <a:pt x="36" y="287"/>
                  </a:cubicBezTo>
                  <a:cubicBezTo>
                    <a:pt x="40" y="287"/>
                    <a:pt x="55" y="279"/>
                    <a:pt x="75" y="269"/>
                  </a:cubicBezTo>
                  <a:cubicBezTo>
                    <a:pt x="76" y="268"/>
                    <a:pt x="77" y="268"/>
                    <a:pt x="78" y="267"/>
                  </a:cubicBezTo>
                  <a:cubicBezTo>
                    <a:pt x="79" y="267"/>
                    <a:pt x="79" y="267"/>
                    <a:pt x="79" y="267"/>
                  </a:cubicBezTo>
                  <a:cubicBezTo>
                    <a:pt x="80" y="266"/>
                    <a:pt x="81" y="266"/>
                    <a:pt x="82" y="265"/>
                  </a:cubicBezTo>
                  <a:cubicBezTo>
                    <a:pt x="83" y="265"/>
                    <a:pt x="83" y="264"/>
                    <a:pt x="84" y="264"/>
                  </a:cubicBezTo>
                  <a:cubicBezTo>
                    <a:pt x="87" y="262"/>
                    <a:pt x="90" y="261"/>
                    <a:pt x="93" y="259"/>
                  </a:cubicBezTo>
                  <a:cubicBezTo>
                    <a:pt x="93" y="259"/>
                    <a:pt x="94" y="259"/>
                    <a:pt x="94" y="258"/>
                  </a:cubicBezTo>
                  <a:cubicBezTo>
                    <a:pt x="96" y="258"/>
                    <a:pt x="97" y="257"/>
                    <a:pt x="99" y="256"/>
                  </a:cubicBezTo>
                  <a:cubicBezTo>
                    <a:pt x="101" y="255"/>
                    <a:pt x="103" y="254"/>
                    <a:pt x="105" y="252"/>
                  </a:cubicBezTo>
                  <a:cubicBezTo>
                    <a:pt x="105" y="252"/>
                    <a:pt x="106" y="252"/>
                    <a:pt x="106" y="252"/>
                  </a:cubicBezTo>
                  <a:cubicBezTo>
                    <a:pt x="108" y="250"/>
                    <a:pt x="111" y="249"/>
                    <a:pt x="113" y="248"/>
                  </a:cubicBezTo>
                  <a:cubicBezTo>
                    <a:pt x="114" y="247"/>
                    <a:pt x="114" y="247"/>
                    <a:pt x="115" y="247"/>
                  </a:cubicBezTo>
                  <a:cubicBezTo>
                    <a:pt x="116" y="246"/>
                    <a:pt x="117" y="246"/>
                    <a:pt x="118" y="245"/>
                  </a:cubicBezTo>
                  <a:cubicBezTo>
                    <a:pt x="121" y="244"/>
                    <a:pt x="123" y="242"/>
                    <a:pt x="126" y="241"/>
                  </a:cubicBezTo>
                  <a:cubicBezTo>
                    <a:pt x="128" y="239"/>
                    <a:pt x="131" y="238"/>
                    <a:pt x="133" y="236"/>
                  </a:cubicBezTo>
                  <a:cubicBezTo>
                    <a:pt x="155" y="224"/>
                    <a:pt x="172" y="214"/>
                    <a:pt x="172" y="214"/>
                  </a:cubicBezTo>
                  <a:cubicBezTo>
                    <a:pt x="214" y="214"/>
                    <a:pt x="214" y="214"/>
                    <a:pt x="214" y="214"/>
                  </a:cubicBezTo>
                  <a:cubicBezTo>
                    <a:pt x="281" y="172"/>
                    <a:pt x="281" y="172"/>
                    <a:pt x="281" y="172"/>
                  </a:cubicBezTo>
                  <a:cubicBezTo>
                    <a:pt x="313" y="172"/>
                    <a:pt x="313" y="172"/>
                    <a:pt x="313" y="172"/>
                  </a:cubicBezTo>
                  <a:cubicBezTo>
                    <a:pt x="401" y="204"/>
                    <a:pt x="401" y="204"/>
                    <a:pt x="401" y="204"/>
                  </a:cubicBezTo>
                  <a:cubicBezTo>
                    <a:pt x="443" y="172"/>
                    <a:pt x="443" y="172"/>
                    <a:pt x="443" y="172"/>
                  </a:cubicBezTo>
                  <a:cubicBezTo>
                    <a:pt x="490" y="178"/>
                    <a:pt x="490" y="178"/>
                    <a:pt x="490" y="178"/>
                  </a:cubicBezTo>
                  <a:cubicBezTo>
                    <a:pt x="511" y="204"/>
                    <a:pt x="511" y="204"/>
                    <a:pt x="511" y="204"/>
                  </a:cubicBezTo>
                  <a:cubicBezTo>
                    <a:pt x="521" y="245"/>
                    <a:pt x="521" y="245"/>
                    <a:pt x="521" y="245"/>
                  </a:cubicBezTo>
                  <a:cubicBezTo>
                    <a:pt x="568" y="240"/>
                    <a:pt x="568" y="240"/>
                    <a:pt x="568" y="240"/>
                  </a:cubicBezTo>
                  <a:cubicBezTo>
                    <a:pt x="600" y="256"/>
                    <a:pt x="600" y="256"/>
                    <a:pt x="600" y="256"/>
                  </a:cubicBezTo>
                  <a:cubicBezTo>
                    <a:pt x="652" y="245"/>
                    <a:pt x="652" y="245"/>
                    <a:pt x="652" y="245"/>
                  </a:cubicBezTo>
                  <a:cubicBezTo>
                    <a:pt x="652" y="245"/>
                    <a:pt x="735" y="282"/>
                    <a:pt x="740" y="282"/>
                  </a:cubicBezTo>
                  <a:cubicBezTo>
                    <a:pt x="746" y="282"/>
                    <a:pt x="819" y="115"/>
                    <a:pt x="819" y="115"/>
                  </a:cubicBezTo>
                  <a:cubicBezTo>
                    <a:pt x="811" y="83"/>
                    <a:pt x="811" y="83"/>
                    <a:pt x="811" y="83"/>
                  </a:cubicBezTo>
                  <a:cubicBezTo>
                    <a:pt x="813" y="84"/>
                    <a:pt x="813" y="84"/>
                    <a:pt x="813" y="84"/>
                  </a:cubicBezTo>
                  <a:cubicBezTo>
                    <a:pt x="819" y="47"/>
                    <a:pt x="819" y="47"/>
                    <a:pt x="819" y="47"/>
                  </a:cubicBezTo>
                  <a:cubicBezTo>
                    <a:pt x="839" y="0"/>
                    <a:pt x="839" y="0"/>
                    <a:pt x="839" y="0"/>
                  </a:cubicBezTo>
                  <a:cubicBezTo>
                    <a:pt x="881" y="37"/>
                    <a:pt x="881" y="37"/>
                    <a:pt x="881" y="37"/>
                  </a:cubicBezTo>
                  <a:cubicBezTo>
                    <a:pt x="923" y="63"/>
                    <a:pt x="923" y="63"/>
                    <a:pt x="923" y="63"/>
                  </a:cubicBezTo>
                  <a:cubicBezTo>
                    <a:pt x="944" y="94"/>
                    <a:pt x="944" y="94"/>
                    <a:pt x="944" y="94"/>
                  </a:cubicBezTo>
                  <a:cubicBezTo>
                    <a:pt x="939" y="120"/>
                    <a:pt x="939" y="120"/>
                    <a:pt x="939" y="120"/>
                  </a:cubicBezTo>
                  <a:cubicBezTo>
                    <a:pt x="944" y="183"/>
                    <a:pt x="944" y="183"/>
                    <a:pt x="944" y="183"/>
                  </a:cubicBezTo>
                  <a:cubicBezTo>
                    <a:pt x="970" y="193"/>
                    <a:pt x="970" y="193"/>
                    <a:pt x="970" y="193"/>
                  </a:cubicBezTo>
                  <a:cubicBezTo>
                    <a:pt x="991" y="183"/>
                    <a:pt x="991" y="183"/>
                    <a:pt x="991" y="183"/>
                  </a:cubicBezTo>
                  <a:cubicBezTo>
                    <a:pt x="1017" y="214"/>
                    <a:pt x="1017" y="214"/>
                    <a:pt x="1017" y="214"/>
                  </a:cubicBezTo>
                  <a:cubicBezTo>
                    <a:pt x="1053" y="225"/>
                    <a:pt x="1053" y="225"/>
                    <a:pt x="1053" y="225"/>
                  </a:cubicBezTo>
                  <a:cubicBezTo>
                    <a:pt x="1189" y="157"/>
                    <a:pt x="1189" y="157"/>
                    <a:pt x="1189" y="157"/>
                  </a:cubicBezTo>
                  <a:cubicBezTo>
                    <a:pt x="1190" y="154"/>
                    <a:pt x="1190" y="154"/>
                    <a:pt x="1190" y="154"/>
                  </a:cubicBezTo>
                  <a:cubicBezTo>
                    <a:pt x="1210" y="172"/>
                    <a:pt x="1210" y="172"/>
                    <a:pt x="1210" y="172"/>
                  </a:cubicBezTo>
                  <a:cubicBezTo>
                    <a:pt x="1199" y="209"/>
                    <a:pt x="1199" y="209"/>
                    <a:pt x="1199" y="209"/>
                  </a:cubicBezTo>
                  <a:cubicBezTo>
                    <a:pt x="1194" y="240"/>
                    <a:pt x="1194" y="240"/>
                    <a:pt x="1194" y="240"/>
                  </a:cubicBezTo>
                  <a:cubicBezTo>
                    <a:pt x="1231" y="225"/>
                    <a:pt x="1231" y="225"/>
                    <a:pt x="1231" y="225"/>
                  </a:cubicBezTo>
                  <a:cubicBezTo>
                    <a:pt x="1241" y="199"/>
                    <a:pt x="1241" y="199"/>
                    <a:pt x="1241" y="199"/>
                  </a:cubicBezTo>
                  <a:cubicBezTo>
                    <a:pt x="1257" y="209"/>
                    <a:pt x="1257" y="209"/>
                    <a:pt x="1257" y="209"/>
                  </a:cubicBezTo>
                  <a:lnTo>
                    <a:pt x="1257" y="2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8" name="กาฬสินธุ์">
              <a:extLst>
                <a:ext uri="{FF2B5EF4-FFF2-40B4-BE49-F238E27FC236}">
                  <a16:creationId xmlns:a16="http://schemas.microsoft.com/office/drawing/2014/main" id="{D86567FF-0200-48ED-A232-240AAD0D0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198" y="2273585"/>
              <a:ext cx="413321" cy="343824"/>
            </a:xfrm>
            <a:custGeom>
              <a:avLst/>
              <a:gdLst>
                <a:gd name="T0" fmla="*/ 225 w 226"/>
                <a:gd name="T1" fmla="*/ 138 h 188"/>
                <a:gd name="T2" fmla="*/ 187 w 226"/>
                <a:gd name="T3" fmla="*/ 145 h 188"/>
                <a:gd name="T4" fmla="*/ 180 w 226"/>
                <a:gd name="T5" fmla="*/ 134 h 188"/>
                <a:gd name="T6" fmla="*/ 154 w 226"/>
                <a:gd name="T7" fmla="*/ 130 h 188"/>
                <a:gd name="T8" fmla="*/ 118 w 226"/>
                <a:gd name="T9" fmla="*/ 146 h 188"/>
                <a:gd name="T10" fmla="*/ 128 w 226"/>
                <a:gd name="T11" fmla="*/ 164 h 188"/>
                <a:gd name="T12" fmla="*/ 112 w 226"/>
                <a:gd name="T13" fmla="*/ 180 h 188"/>
                <a:gd name="T14" fmla="*/ 106 w 226"/>
                <a:gd name="T15" fmla="*/ 188 h 188"/>
                <a:gd name="T16" fmla="*/ 92 w 226"/>
                <a:gd name="T17" fmla="*/ 185 h 188"/>
                <a:gd name="T18" fmla="*/ 79 w 226"/>
                <a:gd name="T19" fmla="*/ 185 h 188"/>
                <a:gd name="T20" fmla="*/ 59 w 226"/>
                <a:gd name="T21" fmla="*/ 174 h 188"/>
                <a:gd name="T22" fmla="*/ 50 w 226"/>
                <a:gd name="T23" fmla="*/ 162 h 188"/>
                <a:gd name="T24" fmla="*/ 40 w 226"/>
                <a:gd name="T25" fmla="*/ 151 h 188"/>
                <a:gd name="T26" fmla="*/ 26 w 226"/>
                <a:gd name="T27" fmla="*/ 147 h 188"/>
                <a:gd name="T28" fmla="*/ 14 w 226"/>
                <a:gd name="T29" fmla="*/ 151 h 188"/>
                <a:gd name="T30" fmla="*/ 17 w 226"/>
                <a:gd name="T31" fmla="*/ 135 h 188"/>
                <a:gd name="T32" fmla="*/ 15 w 226"/>
                <a:gd name="T33" fmla="*/ 117 h 188"/>
                <a:gd name="T34" fmla="*/ 17 w 226"/>
                <a:gd name="T35" fmla="*/ 96 h 188"/>
                <a:gd name="T36" fmla="*/ 10 w 226"/>
                <a:gd name="T37" fmla="*/ 93 h 188"/>
                <a:gd name="T38" fmla="*/ 9 w 226"/>
                <a:gd name="T39" fmla="*/ 71 h 188"/>
                <a:gd name="T40" fmla="*/ 15 w 226"/>
                <a:gd name="T41" fmla="*/ 50 h 188"/>
                <a:gd name="T42" fmla="*/ 9 w 226"/>
                <a:gd name="T43" fmla="*/ 54 h 188"/>
                <a:gd name="T44" fmla="*/ 2 w 226"/>
                <a:gd name="T45" fmla="*/ 50 h 188"/>
                <a:gd name="T46" fmla="*/ 0 w 226"/>
                <a:gd name="T47" fmla="*/ 38 h 188"/>
                <a:gd name="T48" fmla="*/ 8 w 226"/>
                <a:gd name="T49" fmla="*/ 28 h 188"/>
                <a:gd name="T50" fmla="*/ 21 w 226"/>
                <a:gd name="T51" fmla="*/ 30 h 188"/>
                <a:gd name="T52" fmla="*/ 29 w 226"/>
                <a:gd name="T53" fmla="*/ 29 h 188"/>
                <a:gd name="T54" fmla="*/ 35 w 226"/>
                <a:gd name="T55" fmla="*/ 34 h 188"/>
                <a:gd name="T56" fmla="*/ 56 w 226"/>
                <a:gd name="T57" fmla="*/ 40 h 188"/>
                <a:gd name="T58" fmla="*/ 64 w 226"/>
                <a:gd name="T59" fmla="*/ 60 h 188"/>
                <a:gd name="T60" fmla="*/ 79 w 226"/>
                <a:gd name="T61" fmla="*/ 35 h 188"/>
                <a:gd name="T62" fmla="*/ 81 w 226"/>
                <a:gd name="T63" fmla="*/ 11 h 188"/>
                <a:gd name="T64" fmla="*/ 102 w 226"/>
                <a:gd name="T65" fmla="*/ 1 h 188"/>
                <a:gd name="T66" fmla="*/ 109 w 226"/>
                <a:gd name="T67" fmla="*/ 14 h 188"/>
                <a:gd name="T68" fmla="*/ 120 w 226"/>
                <a:gd name="T69" fmla="*/ 13 h 188"/>
                <a:gd name="T70" fmla="*/ 124 w 226"/>
                <a:gd name="T71" fmla="*/ 24 h 188"/>
                <a:gd name="T72" fmla="*/ 135 w 226"/>
                <a:gd name="T73" fmla="*/ 30 h 188"/>
                <a:gd name="T74" fmla="*/ 145 w 226"/>
                <a:gd name="T75" fmla="*/ 47 h 188"/>
                <a:gd name="T76" fmla="*/ 169 w 226"/>
                <a:gd name="T77" fmla="*/ 65 h 188"/>
                <a:gd name="T78" fmla="*/ 181 w 226"/>
                <a:gd name="T79" fmla="*/ 50 h 188"/>
                <a:gd name="T80" fmla="*/ 194 w 226"/>
                <a:gd name="T81" fmla="*/ 57 h 188"/>
                <a:gd name="T82" fmla="*/ 205 w 226"/>
                <a:gd name="T83" fmla="*/ 69 h 188"/>
                <a:gd name="T84" fmla="*/ 213 w 226"/>
                <a:gd name="T85" fmla="*/ 90 h 188"/>
                <a:gd name="T86" fmla="*/ 224 w 226"/>
                <a:gd name="T87" fmla="*/ 117 h 188"/>
                <a:gd name="T88" fmla="*/ 226 w 226"/>
                <a:gd name="T89" fmla="*/ 13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6" h="188">
                  <a:moveTo>
                    <a:pt x="226" y="136"/>
                  </a:moveTo>
                  <a:lnTo>
                    <a:pt x="225" y="138"/>
                  </a:lnTo>
                  <a:lnTo>
                    <a:pt x="210" y="135"/>
                  </a:lnTo>
                  <a:lnTo>
                    <a:pt x="187" y="145"/>
                  </a:lnTo>
                  <a:lnTo>
                    <a:pt x="184" y="135"/>
                  </a:lnTo>
                  <a:lnTo>
                    <a:pt x="180" y="134"/>
                  </a:lnTo>
                  <a:lnTo>
                    <a:pt x="163" y="138"/>
                  </a:lnTo>
                  <a:lnTo>
                    <a:pt x="154" y="130"/>
                  </a:lnTo>
                  <a:lnTo>
                    <a:pt x="142" y="128"/>
                  </a:lnTo>
                  <a:lnTo>
                    <a:pt x="118" y="146"/>
                  </a:lnTo>
                  <a:lnTo>
                    <a:pt x="121" y="153"/>
                  </a:lnTo>
                  <a:lnTo>
                    <a:pt x="128" y="164"/>
                  </a:lnTo>
                  <a:lnTo>
                    <a:pt x="126" y="180"/>
                  </a:lnTo>
                  <a:lnTo>
                    <a:pt x="112" y="180"/>
                  </a:lnTo>
                  <a:lnTo>
                    <a:pt x="109" y="184"/>
                  </a:lnTo>
                  <a:lnTo>
                    <a:pt x="106" y="188"/>
                  </a:lnTo>
                  <a:lnTo>
                    <a:pt x="100" y="183"/>
                  </a:lnTo>
                  <a:lnTo>
                    <a:pt x="92" y="185"/>
                  </a:lnTo>
                  <a:lnTo>
                    <a:pt x="86" y="181"/>
                  </a:lnTo>
                  <a:lnTo>
                    <a:pt x="79" y="185"/>
                  </a:lnTo>
                  <a:lnTo>
                    <a:pt x="71" y="183"/>
                  </a:lnTo>
                  <a:lnTo>
                    <a:pt x="59" y="174"/>
                  </a:lnTo>
                  <a:lnTo>
                    <a:pt x="61" y="167"/>
                  </a:lnTo>
                  <a:lnTo>
                    <a:pt x="50" y="162"/>
                  </a:lnTo>
                  <a:lnTo>
                    <a:pt x="50" y="153"/>
                  </a:lnTo>
                  <a:lnTo>
                    <a:pt x="40" y="151"/>
                  </a:lnTo>
                  <a:lnTo>
                    <a:pt x="37" y="143"/>
                  </a:lnTo>
                  <a:lnTo>
                    <a:pt x="26" y="147"/>
                  </a:lnTo>
                  <a:lnTo>
                    <a:pt x="20" y="151"/>
                  </a:lnTo>
                  <a:lnTo>
                    <a:pt x="14" y="151"/>
                  </a:lnTo>
                  <a:lnTo>
                    <a:pt x="14" y="143"/>
                  </a:lnTo>
                  <a:lnTo>
                    <a:pt x="17" y="135"/>
                  </a:lnTo>
                  <a:lnTo>
                    <a:pt x="14" y="128"/>
                  </a:lnTo>
                  <a:lnTo>
                    <a:pt x="15" y="117"/>
                  </a:lnTo>
                  <a:lnTo>
                    <a:pt x="14" y="107"/>
                  </a:lnTo>
                  <a:lnTo>
                    <a:pt x="17" y="96"/>
                  </a:lnTo>
                  <a:lnTo>
                    <a:pt x="11" y="93"/>
                  </a:lnTo>
                  <a:lnTo>
                    <a:pt x="10" y="93"/>
                  </a:lnTo>
                  <a:lnTo>
                    <a:pt x="10" y="80"/>
                  </a:lnTo>
                  <a:lnTo>
                    <a:pt x="9" y="71"/>
                  </a:lnTo>
                  <a:lnTo>
                    <a:pt x="15" y="64"/>
                  </a:lnTo>
                  <a:lnTo>
                    <a:pt x="15" y="50"/>
                  </a:lnTo>
                  <a:lnTo>
                    <a:pt x="12" y="48"/>
                  </a:lnTo>
                  <a:lnTo>
                    <a:pt x="9" y="54"/>
                  </a:lnTo>
                  <a:lnTo>
                    <a:pt x="1" y="57"/>
                  </a:lnTo>
                  <a:lnTo>
                    <a:pt x="2" y="50"/>
                  </a:lnTo>
                  <a:lnTo>
                    <a:pt x="5" y="42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8" y="28"/>
                  </a:lnTo>
                  <a:lnTo>
                    <a:pt x="15" y="30"/>
                  </a:lnTo>
                  <a:lnTo>
                    <a:pt x="21" y="30"/>
                  </a:lnTo>
                  <a:lnTo>
                    <a:pt x="24" y="28"/>
                  </a:lnTo>
                  <a:lnTo>
                    <a:pt x="29" y="29"/>
                  </a:lnTo>
                  <a:lnTo>
                    <a:pt x="34" y="34"/>
                  </a:lnTo>
                  <a:lnTo>
                    <a:pt x="35" y="34"/>
                  </a:lnTo>
                  <a:lnTo>
                    <a:pt x="48" y="39"/>
                  </a:lnTo>
                  <a:lnTo>
                    <a:pt x="56" y="40"/>
                  </a:lnTo>
                  <a:lnTo>
                    <a:pt x="61" y="45"/>
                  </a:lnTo>
                  <a:lnTo>
                    <a:pt x="64" y="60"/>
                  </a:lnTo>
                  <a:lnTo>
                    <a:pt x="71" y="51"/>
                  </a:lnTo>
                  <a:lnTo>
                    <a:pt x="79" y="35"/>
                  </a:lnTo>
                  <a:lnTo>
                    <a:pt x="83" y="18"/>
                  </a:lnTo>
                  <a:lnTo>
                    <a:pt x="81" y="11"/>
                  </a:lnTo>
                  <a:lnTo>
                    <a:pt x="89" y="0"/>
                  </a:lnTo>
                  <a:lnTo>
                    <a:pt x="102" y="1"/>
                  </a:lnTo>
                  <a:lnTo>
                    <a:pt x="106" y="9"/>
                  </a:lnTo>
                  <a:lnTo>
                    <a:pt x="109" y="14"/>
                  </a:lnTo>
                  <a:lnTo>
                    <a:pt x="110" y="15"/>
                  </a:lnTo>
                  <a:lnTo>
                    <a:pt x="120" y="13"/>
                  </a:lnTo>
                  <a:lnTo>
                    <a:pt x="123" y="18"/>
                  </a:lnTo>
                  <a:lnTo>
                    <a:pt x="124" y="24"/>
                  </a:lnTo>
                  <a:lnTo>
                    <a:pt x="128" y="24"/>
                  </a:lnTo>
                  <a:lnTo>
                    <a:pt x="135" y="30"/>
                  </a:lnTo>
                  <a:lnTo>
                    <a:pt x="136" y="46"/>
                  </a:lnTo>
                  <a:lnTo>
                    <a:pt x="145" y="47"/>
                  </a:lnTo>
                  <a:lnTo>
                    <a:pt x="147" y="53"/>
                  </a:lnTo>
                  <a:lnTo>
                    <a:pt x="169" y="65"/>
                  </a:lnTo>
                  <a:lnTo>
                    <a:pt x="169" y="57"/>
                  </a:lnTo>
                  <a:lnTo>
                    <a:pt x="181" y="50"/>
                  </a:lnTo>
                  <a:lnTo>
                    <a:pt x="188" y="50"/>
                  </a:lnTo>
                  <a:lnTo>
                    <a:pt x="194" y="57"/>
                  </a:lnTo>
                  <a:lnTo>
                    <a:pt x="194" y="61"/>
                  </a:lnTo>
                  <a:lnTo>
                    <a:pt x="205" y="69"/>
                  </a:lnTo>
                  <a:lnTo>
                    <a:pt x="205" y="77"/>
                  </a:lnTo>
                  <a:lnTo>
                    <a:pt x="213" y="90"/>
                  </a:lnTo>
                  <a:lnTo>
                    <a:pt x="213" y="100"/>
                  </a:lnTo>
                  <a:lnTo>
                    <a:pt x="224" y="117"/>
                  </a:lnTo>
                  <a:lnTo>
                    <a:pt x="224" y="130"/>
                  </a:lnTo>
                  <a:lnTo>
                    <a:pt x="226" y="13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9" name="อุตรดิษถ์">
              <a:extLst>
                <a:ext uri="{FF2B5EF4-FFF2-40B4-BE49-F238E27FC236}">
                  <a16:creationId xmlns:a16="http://schemas.microsoft.com/office/drawing/2014/main" id="{BECDD1B5-2749-4173-96AB-0F0931C9E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850" y="1787110"/>
              <a:ext cx="460871" cy="455385"/>
            </a:xfrm>
            <a:custGeom>
              <a:avLst/>
              <a:gdLst>
                <a:gd name="T0" fmla="*/ 1098 w 1126"/>
                <a:gd name="T1" fmla="*/ 242 h 1114"/>
                <a:gd name="T2" fmla="*/ 1066 w 1126"/>
                <a:gd name="T3" fmla="*/ 358 h 1114"/>
                <a:gd name="T4" fmla="*/ 978 w 1126"/>
                <a:gd name="T5" fmla="*/ 462 h 1114"/>
                <a:gd name="T6" fmla="*/ 962 w 1126"/>
                <a:gd name="T7" fmla="*/ 518 h 1114"/>
                <a:gd name="T8" fmla="*/ 942 w 1126"/>
                <a:gd name="T9" fmla="*/ 570 h 1114"/>
                <a:gd name="T10" fmla="*/ 946 w 1126"/>
                <a:gd name="T11" fmla="*/ 594 h 1114"/>
                <a:gd name="T12" fmla="*/ 928 w 1126"/>
                <a:gd name="T13" fmla="*/ 635 h 1114"/>
                <a:gd name="T14" fmla="*/ 866 w 1126"/>
                <a:gd name="T15" fmla="*/ 624 h 1114"/>
                <a:gd name="T16" fmla="*/ 834 w 1126"/>
                <a:gd name="T17" fmla="*/ 666 h 1114"/>
                <a:gd name="T18" fmla="*/ 761 w 1126"/>
                <a:gd name="T19" fmla="*/ 749 h 1114"/>
                <a:gd name="T20" fmla="*/ 610 w 1126"/>
                <a:gd name="T21" fmla="*/ 885 h 1114"/>
                <a:gd name="T22" fmla="*/ 506 w 1126"/>
                <a:gd name="T23" fmla="*/ 885 h 1114"/>
                <a:gd name="T24" fmla="*/ 438 w 1126"/>
                <a:gd name="T25" fmla="*/ 890 h 1114"/>
                <a:gd name="T26" fmla="*/ 370 w 1126"/>
                <a:gd name="T27" fmla="*/ 927 h 1114"/>
                <a:gd name="T28" fmla="*/ 318 w 1126"/>
                <a:gd name="T29" fmla="*/ 1036 h 1114"/>
                <a:gd name="T30" fmla="*/ 208 w 1126"/>
                <a:gd name="T31" fmla="*/ 1104 h 1114"/>
                <a:gd name="T32" fmla="*/ 57 w 1126"/>
                <a:gd name="T33" fmla="*/ 1114 h 1114"/>
                <a:gd name="T34" fmla="*/ 36 w 1126"/>
                <a:gd name="T35" fmla="*/ 1041 h 1114"/>
                <a:gd name="T36" fmla="*/ 83 w 1126"/>
                <a:gd name="T37" fmla="*/ 989 h 1114"/>
                <a:gd name="T38" fmla="*/ 76 w 1126"/>
                <a:gd name="T39" fmla="*/ 936 h 1114"/>
                <a:gd name="T40" fmla="*/ 88 w 1126"/>
                <a:gd name="T41" fmla="*/ 885 h 1114"/>
                <a:gd name="T42" fmla="*/ 21 w 1126"/>
                <a:gd name="T43" fmla="*/ 802 h 1114"/>
                <a:gd name="T44" fmla="*/ 52 w 1126"/>
                <a:gd name="T45" fmla="*/ 687 h 1114"/>
                <a:gd name="T46" fmla="*/ 0 w 1126"/>
                <a:gd name="T47" fmla="*/ 572 h 1114"/>
                <a:gd name="T48" fmla="*/ 10 w 1126"/>
                <a:gd name="T49" fmla="*/ 546 h 1114"/>
                <a:gd name="T50" fmla="*/ 68 w 1126"/>
                <a:gd name="T51" fmla="*/ 530 h 1114"/>
                <a:gd name="T52" fmla="*/ 104 w 1126"/>
                <a:gd name="T53" fmla="*/ 494 h 1114"/>
                <a:gd name="T54" fmla="*/ 104 w 1126"/>
                <a:gd name="T55" fmla="*/ 494 h 1114"/>
                <a:gd name="T56" fmla="*/ 107 w 1126"/>
                <a:gd name="T57" fmla="*/ 495 h 1114"/>
                <a:gd name="T58" fmla="*/ 109 w 1126"/>
                <a:gd name="T59" fmla="*/ 496 h 1114"/>
                <a:gd name="T60" fmla="*/ 118 w 1126"/>
                <a:gd name="T61" fmla="*/ 499 h 1114"/>
                <a:gd name="T62" fmla="*/ 122 w 1126"/>
                <a:gd name="T63" fmla="*/ 500 h 1114"/>
                <a:gd name="T64" fmla="*/ 126 w 1126"/>
                <a:gd name="T65" fmla="*/ 502 h 1114"/>
                <a:gd name="T66" fmla="*/ 131 w 1126"/>
                <a:gd name="T67" fmla="*/ 503 h 1114"/>
                <a:gd name="T68" fmla="*/ 193 w 1126"/>
                <a:gd name="T69" fmla="*/ 483 h 1114"/>
                <a:gd name="T70" fmla="*/ 323 w 1126"/>
                <a:gd name="T71" fmla="*/ 390 h 1114"/>
                <a:gd name="T72" fmla="*/ 396 w 1126"/>
                <a:gd name="T73" fmla="*/ 426 h 1114"/>
                <a:gd name="T74" fmla="*/ 433 w 1126"/>
                <a:gd name="T75" fmla="*/ 340 h 1114"/>
                <a:gd name="T76" fmla="*/ 542 w 1126"/>
                <a:gd name="T77" fmla="*/ 343 h 1114"/>
                <a:gd name="T78" fmla="*/ 620 w 1126"/>
                <a:gd name="T79" fmla="*/ 306 h 1114"/>
                <a:gd name="T80" fmla="*/ 746 w 1126"/>
                <a:gd name="T81" fmla="*/ 332 h 1114"/>
                <a:gd name="T82" fmla="*/ 819 w 1126"/>
                <a:gd name="T83" fmla="*/ 280 h 1114"/>
                <a:gd name="T84" fmla="*/ 881 w 1126"/>
                <a:gd name="T85" fmla="*/ 129 h 1114"/>
                <a:gd name="T86" fmla="*/ 985 w 1126"/>
                <a:gd name="T87" fmla="*/ 56 h 1114"/>
                <a:gd name="T88" fmla="*/ 1030 w 1126"/>
                <a:gd name="T89" fmla="*/ 2 h 1114"/>
                <a:gd name="T90" fmla="*/ 1086 w 1126"/>
                <a:gd name="T91" fmla="*/ 114 h 1114"/>
                <a:gd name="T92" fmla="*/ 1126 w 1126"/>
                <a:gd name="T93" fmla="*/ 15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26" h="1114">
                  <a:moveTo>
                    <a:pt x="1122" y="178"/>
                  </a:moveTo>
                  <a:cubicBezTo>
                    <a:pt x="1098" y="242"/>
                    <a:pt x="1098" y="242"/>
                    <a:pt x="1098" y="242"/>
                  </a:cubicBezTo>
                  <a:cubicBezTo>
                    <a:pt x="1122" y="290"/>
                    <a:pt x="1122" y="290"/>
                    <a:pt x="1122" y="290"/>
                  </a:cubicBezTo>
                  <a:cubicBezTo>
                    <a:pt x="1066" y="358"/>
                    <a:pt x="1066" y="358"/>
                    <a:pt x="1066" y="358"/>
                  </a:cubicBezTo>
                  <a:cubicBezTo>
                    <a:pt x="1062" y="398"/>
                    <a:pt x="1062" y="398"/>
                    <a:pt x="1062" y="398"/>
                  </a:cubicBezTo>
                  <a:cubicBezTo>
                    <a:pt x="978" y="462"/>
                    <a:pt x="978" y="462"/>
                    <a:pt x="978" y="462"/>
                  </a:cubicBezTo>
                  <a:cubicBezTo>
                    <a:pt x="986" y="506"/>
                    <a:pt x="986" y="506"/>
                    <a:pt x="986" y="506"/>
                  </a:cubicBezTo>
                  <a:cubicBezTo>
                    <a:pt x="962" y="518"/>
                    <a:pt x="962" y="518"/>
                    <a:pt x="962" y="518"/>
                  </a:cubicBezTo>
                  <a:cubicBezTo>
                    <a:pt x="966" y="558"/>
                    <a:pt x="966" y="558"/>
                    <a:pt x="966" y="558"/>
                  </a:cubicBezTo>
                  <a:cubicBezTo>
                    <a:pt x="942" y="570"/>
                    <a:pt x="942" y="570"/>
                    <a:pt x="942" y="570"/>
                  </a:cubicBezTo>
                  <a:cubicBezTo>
                    <a:pt x="942" y="572"/>
                    <a:pt x="942" y="572"/>
                    <a:pt x="942" y="572"/>
                  </a:cubicBezTo>
                  <a:cubicBezTo>
                    <a:pt x="946" y="594"/>
                    <a:pt x="946" y="594"/>
                    <a:pt x="946" y="594"/>
                  </a:cubicBezTo>
                  <a:cubicBezTo>
                    <a:pt x="948" y="594"/>
                    <a:pt x="948" y="594"/>
                    <a:pt x="948" y="594"/>
                  </a:cubicBezTo>
                  <a:cubicBezTo>
                    <a:pt x="928" y="635"/>
                    <a:pt x="928" y="635"/>
                    <a:pt x="928" y="635"/>
                  </a:cubicBezTo>
                  <a:cubicBezTo>
                    <a:pt x="881" y="635"/>
                    <a:pt x="881" y="635"/>
                    <a:pt x="881" y="635"/>
                  </a:cubicBezTo>
                  <a:cubicBezTo>
                    <a:pt x="866" y="624"/>
                    <a:pt x="866" y="624"/>
                    <a:pt x="866" y="624"/>
                  </a:cubicBezTo>
                  <a:cubicBezTo>
                    <a:pt x="834" y="635"/>
                    <a:pt x="834" y="635"/>
                    <a:pt x="834" y="635"/>
                  </a:cubicBezTo>
                  <a:cubicBezTo>
                    <a:pt x="834" y="666"/>
                    <a:pt x="834" y="666"/>
                    <a:pt x="834" y="666"/>
                  </a:cubicBezTo>
                  <a:cubicBezTo>
                    <a:pt x="777" y="708"/>
                    <a:pt x="777" y="708"/>
                    <a:pt x="777" y="708"/>
                  </a:cubicBezTo>
                  <a:cubicBezTo>
                    <a:pt x="761" y="749"/>
                    <a:pt x="761" y="749"/>
                    <a:pt x="761" y="749"/>
                  </a:cubicBezTo>
                  <a:cubicBezTo>
                    <a:pt x="631" y="822"/>
                    <a:pt x="631" y="822"/>
                    <a:pt x="631" y="822"/>
                  </a:cubicBezTo>
                  <a:cubicBezTo>
                    <a:pt x="610" y="885"/>
                    <a:pt x="610" y="885"/>
                    <a:pt x="610" y="885"/>
                  </a:cubicBezTo>
                  <a:cubicBezTo>
                    <a:pt x="532" y="901"/>
                    <a:pt x="532" y="901"/>
                    <a:pt x="532" y="901"/>
                  </a:cubicBezTo>
                  <a:cubicBezTo>
                    <a:pt x="506" y="885"/>
                    <a:pt x="506" y="885"/>
                    <a:pt x="506" y="885"/>
                  </a:cubicBezTo>
                  <a:cubicBezTo>
                    <a:pt x="474" y="890"/>
                    <a:pt x="474" y="890"/>
                    <a:pt x="474" y="890"/>
                  </a:cubicBezTo>
                  <a:cubicBezTo>
                    <a:pt x="438" y="890"/>
                    <a:pt x="438" y="890"/>
                    <a:pt x="438" y="890"/>
                  </a:cubicBezTo>
                  <a:cubicBezTo>
                    <a:pt x="391" y="927"/>
                    <a:pt x="391" y="927"/>
                    <a:pt x="391" y="927"/>
                  </a:cubicBezTo>
                  <a:cubicBezTo>
                    <a:pt x="370" y="927"/>
                    <a:pt x="370" y="927"/>
                    <a:pt x="370" y="927"/>
                  </a:cubicBezTo>
                  <a:cubicBezTo>
                    <a:pt x="339" y="937"/>
                    <a:pt x="339" y="937"/>
                    <a:pt x="339" y="937"/>
                  </a:cubicBezTo>
                  <a:cubicBezTo>
                    <a:pt x="318" y="1036"/>
                    <a:pt x="318" y="1036"/>
                    <a:pt x="318" y="1036"/>
                  </a:cubicBezTo>
                  <a:cubicBezTo>
                    <a:pt x="281" y="1083"/>
                    <a:pt x="281" y="1083"/>
                    <a:pt x="281" y="1083"/>
                  </a:cubicBezTo>
                  <a:cubicBezTo>
                    <a:pt x="208" y="1104"/>
                    <a:pt x="208" y="1104"/>
                    <a:pt x="208" y="1104"/>
                  </a:cubicBezTo>
                  <a:cubicBezTo>
                    <a:pt x="109" y="1114"/>
                    <a:pt x="109" y="1114"/>
                    <a:pt x="109" y="1114"/>
                  </a:cubicBezTo>
                  <a:cubicBezTo>
                    <a:pt x="57" y="1114"/>
                    <a:pt x="57" y="1114"/>
                    <a:pt x="57" y="1114"/>
                  </a:cubicBezTo>
                  <a:cubicBezTo>
                    <a:pt x="57" y="1073"/>
                    <a:pt x="57" y="1073"/>
                    <a:pt x="57" y="1073"/>
                  </a:cubicBezTo>
                  <a:cubicBezTo>
                    <a:pt x="36" y="1041"/>
                    <a:pt x="36" y="1041"/>
                    <a:pt x="36" y="1041"/>
                  </a:cubicBezTo>
                  <a:cubicBezTo>
                    <a:pt x="52" y="1010"/>
                    <a:pt x="52" y="1010"/>
                    <a:pt x="52" y="1010"/>
                  </a:cubicBezTo>
                  <a:cubicBezTo>
                    <a:pt x="83" y="989"/>
                    <a:pt x="83" y="989"/>
                    <a:pt x="83" y="989"/>
                  </a:cubicBezTo>
                  <a:cubicBezTo>
                    <a:pt x="78" y="953"/>
                    <a:pt x="78" y="953"/>
                    <a:pt x="78" y="953"/>
                  </a:cubicBezTo>
                  <a:cubicBezTo>
                    <a:pt x="76" y="936"/>
                    <a:pt x="76" y="936"/>
                    <a:pt x="76" y="936"/>
                  </a:cubicBezTo>
                  <a:cubicBezTo>
                    <a:pt x="73" y="901"/>
                    <a:pt x="73" y="901"/>
                    <a:pt x="73" y="901"/>
                  </a:cubicBezTo>
                  <a:cubicBezTo>
                    <a:pt x="88" y="885"/>
                    <a:pt x="88" y="885"/>
                    <a:pt x="88" y="885"/>
                  </a:cubicBezTo>
                  <a:cubicBezTo>
                    <a:pt x="88" y="843"/>
                    <a:pt x="88" y="843"/>
                    <a:pt x="88" y="843"/>
                  </a:cubicBezTo>
                  <a:cubicBezTo>
                    <a:pt x="21" y="802"/>
                    <a:pt x="21" y="802"/>
                    <a:pt x="21" y="802"/>
                  </a:cubicBezTo>
                  <a:cubicBezTo>
                    <a:pt x="21" y="723"/>
                    <a:pt x="21" y="723"/>
                    <a:pt x="21" y="723"/>
                  </a:cubicBezTo>
                  <a:cubicBezTo>
                    <a:pt x="52" y="687"/>
                    <a:pt x="52" y="687"/>
                    <a:pt x="52" y="687"/>
                  </a:cubicBezTo>
                  <a:cubicBezTo>
                    <a:pt x="47" y="624"/>
                    <a:pt x="47" y="624"/>
                    <a:pt x="47" y="624"/>
                  </a:cubicBezTo>
                  <a:cubicBezTo>
                    <a:pt x="0" y="572"/>
                    <a:pt x="0" y="572"/>
                    <a:pt x="0" y="572"/>
                  </a:cubicBezTo>
                  <a:cubicBezTo>
                    <a:pt x="8" y="552"/>
                    <a:pt x="8" y="552"/>
                    <a:pt x="8" y="552"/>
                  </a:cubicBezTo>
                  <a:cubicBezTo>
                    <a:pt x="10" y="546"/>
                    <a:pt x="10" y="546"/>
                    <a:pt x="10" y="546"/>
                  </a:cubicBezTo>
                  <a:cubicBezTo>
                    <a:pt x="47" y="546"/>
                    <a:pt x="47" y="546"/>
                    <a:pt x="47" y="546"/>
                  </a:cubicBezTo>
                  <a:cubicBezTo>
                    <a:pt x="68" y="530"/>
                    <a:pt x="68" y="530"/>
                    <a:pt x="68" y="530"/>
                  </a:cubicBezTo>
                  <a:cubicBezTo>
                    <a:pt x="68" y="499"/>
                    <a:pt x="68" y="499"/>
                    <a:pt x="68" y="499"/>
                  </a:cubicBezTo>
                  <a:cubicBezTo>
                    <a:pt x="104" y="494"/>
                    <a:pt x="104" y="494"/>
                    <a:pt x="104" y="494"/>
                  </a:cubicBezTo>
                  <a:cubicBezTo>
                    <a:pt x="104" y="494"/>
                    <a:pt x="104" y="494"/>
                    <a:pt x="104" y="494"/>
                  </a:cubicBezTo>
                  <a:cubicBezTo>
                    <a:pt x="104" y="494"/>
                    <a:pt x="104" y="494"/>
                    <a:pt x="104" y="494"/>
                  </a:cubicBezTo>
                  <a:cubicBezTo>
                    <a:pt x="105" y="494"/>
                    <a:pt x="105" y="494"/>
                    <a:pt x="106" y="495"/>
                  </a:cubicBezTo>
                  <a:cubicBezTo>
                    <a:pt x="106" y="495"/>
                    <a:pt x="106" y="495"/>
                    <a:pt x="107" y="495"/>
                  </a:cubicBezTo>
                  <a:cubicBezTo>
                    <a:pt x="107" y="495"/>
                    <a:pt x="107" y="495"/>
                    <a:pt x="108" y="495"/>
                  </a:cubicBezTo>
                  <a:cubicBezTo>
                    <a:pt x="108" y="495"/>
                    <a:pt x="109" y="496"/>
                    <a:pt x="109" y="496"/>
                  </a:cubicBezTo>
                  <a:cubicBezTo>
                    <a:pt x="109" y="496"/>
                    <a:pt x="110" y="496"/>
                    <a:pt x="110" y="496"/>
                  </a:cubicBezTo>
                  <a:cubicBezTo>
                    <a:pt x="112" y="497"/>
                    <a:pt x="115" y="498"/>
                    <a:pt x="118" y="499"/>
                  </a:cubicBezTo>
                  <a:cubicBezTo>
                    <a:pt x="118" y="499"/>
                    <a:pt x="119" y="499"/>
                    <a:pt x="119" y="500"/>
                  </a:cubicBezTo>
                  <a:cubicBezTo>
                    <a:pt x="120" y="500"/>
                    <a:pt x="121" y="500"/>
                    <a:pt x="122" y="500"/>
                  </a:cubicBezTo>
                  <a:cubicBezTo>
                    <a:pt x="123" y="501"/>
                    <a:pt x="124" y="501"/>
                    <a:pt x="124" y="501"/>
                  </a:cubicBezTo>
                  <a:cubicBezTo>
                    <a:pt x="125" y="502"/>
                    <a:pt x="126" y="502"/>
                    <a:pt x="126" y="502"/>
                  </a:cubicBezTo>
                  <a:cubicBezTo>
                    <a:pt x="127" y="502"/>
                    <a:pt x="128" y="503"/>
                    <a:pt x="129" y="503"/>
                  </a:cubicBezTo>
                  <a:cubicBezTo>
                    <a:pt x="131" y="503"/>
                    <a:pt x="131" y="503"/>
                    <a:pt x="131" y="503"/>
                  </a:cubicBezTo>
                  <a:cubicBezTo>
                    <a:pt x="133" y="504"/>
                    <a:pt x="134" y="504"/>
                    <a:pt x="135" y="504"/>
                  </a:cubicBezTo>
                  <a:cubicBezTo>
                    <a:pt x="141" y="504"/>
                    <a:pt x="193" y="483"/>
                    <a:pt x="193" y="483"/>
                  </a:cubicBezTo>
                  <a:cubicBezTo>
                    <a:pt x="287" y="400"/>
                    <a:pt x="287" y="400"/>
                    <a:pt x="287" y="400"/>
                  </a:cubicBezTo>
                  <a:cubicBezTo>
                    <a:pt x="323" y="390"/>
                    <a:pt x="323" y="390"/>
                    <a:pt x="323" y="390"/>
                  </a:cubicBezTo>
                  <a:cubicBezTo>
                    <a:pt x="365" y="452"/>
                    <a:pt x="365" y="452"/>
                    <a:pt x="365" y="452"/>
                  </a:cubicBezTo>
                  <a:cubicBezTo>
                    <a:pt x="396" y="426"/>
                    <a:pt x="396" y="426"/>
                    <a:pt x="396" y="426"/>
                  </a:cubicBezTo>
                  <a:cubicBezTo>
                    <a:pt x="380" y="369"/>
                    <a:pt x="380" y="369"/>
                    <a:pt x="380" y="369"/>
                  </a:cubicBezTo>
                  <a:cubicBezTo>
                    <a:pt x="433" y="340"/>
                    <a:pt x="433" y="340"/>
                    <a:pt x="433" y="340"/>
                  </a:cubicBezTo>
                  <a:cubicBezTo>
                    <a:pt x="433" y="343"/>
                    <a:pt x="433" y="343"/>
                    <a:pt x="433" y="343"/>
                  </a:cubicBezTo>
                  <a:cubicBezTo>
                    <a:pt x="542" y="343"/>
                    <a:pt x="542" y="343"/>
                    <a:pt x="542" y="343"/>
                  </a:cubicBezTo>
                  <a:cubicBezTo>
                    <a:pt x="568" y="311"/>
                    <a:pt x="568" y="311"/>
                    <a:pt x="568" y="311"/>
                  </a:cubicBezTo>
                  <a:cubicBezTo>
                    <a:pt x="620" y="306"/>
                    <a:pt x="620" y="306"/>
                    <a:pt x="620" y="306"/>
                  </a:cubicBezTo>
                  <a:cubicBezTo>
                    <a:pt x="683" y="332"/>
                    <a:pt x="683" y="332"/>
                    <a:pt x="683" y="332"/>
                  </a:cubicBezTo>
                  <a:cubicBezTo>
                    <a:pt x="746" y="332"/>
                    <a:pt x="746" y="332"/>
                    <a:pt x="746" y="332"/>
                  </a:cubicBezTo>
                  <a:cubicBezTo>
                    <a:pt x="746" y="332"/>
                    <a:pt x="777" y="290"/>
                    <a:pt x="787" y="280"/>
                  </a:cubicBezTo>
                  <a:cubicBezTo>
                    <a:pt x="798" y="270"/>
                    <a:pt x="808" y="280"/>
                    <a:pt x="819" y="280"/>
                  </a:cubicBezTo>
                  <a:cubicBezTo>
                    <a:pt x="829" y="280"/>
                    <a:pt x="892" y="176"/>
                    <a:pt x="892" y="176"/>
                  </a:cubicBezTo>
                  <a:cubicBezTo>
                    <a:pt x="881" y="129"/>
                    <a:pt x="881" y="129"/>
                    <a:pt x="881" y="129"/>
                  </a:cubicBezTo>
                  <a:cubicBezTo>
                    <a:pt x="939" y="56"/>
                    <a:pt x="939" y="56"/>
                    <a:pt x="939" y="56"/>
                  </a:cubicBezTo>
                  <a:cubicBezTo>
                    <a:pt x="985" y="56"/>
                    <a:pt x="985" y="56"/>
                    <a:pt x="985" y="56"/>
                  </a:cubicBezTo>
                  <a:cubicBezTo>
                    <a:pt x="996" y="56"/>
                    <a:pt x="1017" y="21"/>
                    <a:pt x="1029" y="0"/>
                  </a:cubicBezTo>
                  <a:cubicBezTo>
                    <a:pt x="1030" y="2"/>
                    <a:pt x="1030" y="2"/>
                    <a:pt x="1030" y="2"/>
                  </a:cubicBezTo>
                  <a:cubicBezTo>
                    <a:pt x="1114" y="34"/>
                    <a:pt x="1114" y="34"/>
                    <a:pt x="1114" y="34"/>
                  </a:cubicBezTo>
                  <a:cubicBezTo>
                    <a:pt x="1086" y="114"/>
                    <a:pt x="1086" y="114"/>
                    <a:pt x="1086" y="114"/>
                  </a:cubicBezTo>
                  <a:cubicBezTo>
                    <a:pt x="1102" y="150"/>
                    <a:pt x="1102" y="150"/>
                    <a:pt x="1102" y="150"/>
                  </a:cubicBezTo>
                  <a:cubicBezTo>
                    <a:pt x="1126" y="154"/>
                    <a:pt x="1126" y="154"/>
                    <a:pt x="1126" y="154"/>
                  </a:cubicBezTo>
                  <a:lnTo>
                    <a:pt x="1122" y="1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0" name="ลำพูน">
              <a:extLst>
                <a:ext uri="{FF2B5EF4-FFF2-40B4-BE49-F238E27FC236}">
                  <a16:creationId xmlns:a16="http://schemas.microsoft.com/office/drawing/2014/main" id="{14ADB8E8-630D-420C-9194-5CE72D594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438" y="1662748"/>
              <a:ext cx="232265" cy="479160"/>
            </a:xfrm>
            <a:custGeom>
              <a:avLst/>
              <a:gdLst>
                <a:gd name="T0" fmla="*/ 548 w 568"/>
                <a:gd name="T1" fmla="*/ 203 h 1173"/>
                <a:gd name="T2" fmla="*/ 490 w 568"/>
                <a:gd name="T3" fmla="*/ 235 h 1173"/>
                <a:gd name="T4" fmla="*/ 412 w 568"/>
                <a:gd name="T5" fmla="*/ 360 h 1173"/>
                <a:gd name="T6" fmla="*/ 375 w 568"/>
                <a:gd name="T7" fmla="*/ 407 h 1173"/>
                <a:gd name="T8" fmla="*/ 318 w 568"/>
                <a:gd name="T9" fmla="*/ 412 h 1173"/>
                <a:gd name="T10" fmla="*/ 323 w 568"/>
                <a:gd name="T11" fmla="*/ 480 h 1173"/>
                <a:gd name="T12" fmla="*/ 355 w 568"/>
                <a:gd name="T13" fmla="*/ 647 h 1173"/>
                <a:gd name="T14" fmla="*/ 365 w 568"/>
                <a:gd name="T15" fmla="*/ 699 h 1173"/>
                <a:gd name="T16" fmla="*/ 401 w 568"/>
                <a:gd name="T17" fmla="*/ 735 h 1173"/>
                <a:gd name="T18" fmla="*/ 422 w 568"/>
                <a:gd name="T19" fmla="*/ 798 h 1173"/>
                <a:gd name="T20" fmla="*/ 381 w 568"/>
                <a:gd name="T21" fmla="*/ 824 h 1173"/>
                <a:gd name="T22" fmla="*/ 386 w 568"/>
                <a:gd name="T23" fmla="*/ 871 h 1173"/>
                <a:gd name="T24" fmla="*/ 328 w 568"/>
                <a:gd name="T25" fmla="*/ 946 h 1173"/>
                <a:gd name="T26" fmla="*/ 318 w 568"/>
                <a:gd name="T27" fmla="*/ 1001 h 1173"/>
                <a:gd name="T28" fmla="*/ 261 w 568"/>
                <a:gd name="T29" fmla="*/ 986 h 1173"/>
                <a:gd name="T30" fmla="*/ 172 w 568"/>
                <a:gd name="T31" fmla="*/ 1017 h 1173"/>
                <a:gd name="T32" fmla="*/ 198 w 568"/>
                <a:gd name="T33" fmla="*/ 1074 h 1173"/>
                <a:gd name="T34" fmla="*/ 172 w 568"/>
                <a:gd name="T35" fmla="*/ 1132 h 1173"/>
                <a:gd name="T36" fmla="*/ 52 w 568"/>
                <a:gd name="T37" fmla="*/ 1152 h 1173"/>
                <a:gd name="T38" fmla="*/ 16 w 568"/>
                <a:gd name="T39" fmla="*/ 1106 h 1173"/>
                <a:gd name="T40" fmla="*/ 0 w 568"/>
                <a:gd name="T41" fmla="*/ 970 h 1173"/>
                <a:gd name="T42" fmla="*/ 47 w 568"/>
                <a:gd name="T43" fmla="*/ 954 h 1173"/>
                <a:gd name="T44" fmla="*/ 0 w 568"/>
                <a:gd name="T45" fmla="*/ 860 h 1173"/>
                <a:gd name="T46" fmla="*/ 62 w 568"/>
                <a:gd name="T47" fmla="*/ 850 h 1173"/>
                <a:gd name="T48" fmla="*/ 104 w 568"/>
                <a:gd name="T49" fmla="*/ 845 h 1173"/>
                <a:gd name="T50" fmla="*/ 121 w 568"/>
                <a:gd name="T51" fmla="*/ 839 h 1173"/>
                <a:gd name="T52" fmla="*/ 143 w 568"/>
                <a:gd name="T53" fmla="*/ 830 h 1173"/>
                <a:gd name="T54" fmla="*/ 146 w 568"/>
                <a:gd name="T55" fmla="*/ 829 h 1173"/>
                <a:gd name="T56" fmla="*/ 156 w 568"/>
                <a:gd name="T57" fmla="*/ 777 h 1173"/>
                <a:gd name="T58" fmla="*/ 94 w 568"/>
                <a:gd name="T59" fmla="*/ 652 h 1173"/>
                <a:gd name="T60" fmla="*/ 104 w 568"/>
                <a:gd name="T61" fmla="*/ 600 h 1173"/>
                <a:gd name="T62" fmla="*/ 83 w 568"/>
                <a:gd name="T63" fmla="*/ 490 h 1173"/>
                <a:gd name="T64" fmla="*/ 0 w 568"/>
                <a:gd name="T65" fmla="*/ 375 h 1173"/>
                <a:gd name="T66" fmla="*/ 0 w 568"/>
                <a:gd name="T67" fmla="*/ 313 h 1173"/>
                <a:gd name="T68" fmla="*/ 73 w 568"/>
                <a:gd name="T69" fmla="*/ 250 h 1173"/>
                <a:gd name="T70" fmla="*/ 198 w 568"/>
                <a:gd name="T71" fmla="*/ 177 h 1173"/>
                <a:gd name="T72" fmla="*/ 229 w 568"/>
                <a:gd name="T73" fmla="*/ 99 h 1173"/>
                <a:gd name="T74" fmla="*/ 282 w 568"/>
                <a:gd name="T75" fmla="*/ 68 h 1173"/>
                <a:gd name="T76" fmla="*/ 328 w 568"/>
                <a:gd name="T77" fmla="*/ 42 h 1173"/>
                <a:gd name="T78" fmla="*/ 407 w 568"/>
                <a:gd name="T79" fmla="*/ 0 h 1173"/>
                <a:gd name="T80" fmla="*/ 454 w 568"/>
                <a:gd name="T81" fmla="*/ 31 h 1173"/>
                <a:gd name="T82" fmla="*/ 485 w 568"/>
                <a:gd name="T83" fmla="*/ 83 h 1173"/>
                <a:gd name="T84" fmla="*/ 553 w 568"/>
                <a:gd name="T85" fmla="*/ 167 h 1173"/>
                <a:gd name="T86" fmla="*/ 568 w 568"/>
                <a:gd name="T87" fmla="*/ 188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68" h="1173">
                  <a:moveTo>
                    <a:pt x="568" y="188"/>
                  </a:moveTo>
                  <a:cubicBezTo>
                    <a:pt x="548" y="203"/>
                    <a:pt x="548" y="203"/>
                    <a:pt x="548" y="203"/>
                  </a:cubicBezTo>
                  <a:cubicBezTo>
                    <a:pt x="501" y="193"/>
                    <a:pt x="501" y="193"/>
                    <a:pt x="501" y="193"/>
                  </a:cubicBezTo>
                  <a:cubicBezTo>
                    <a:pt x="490" y="235"/>
                    <a:pt x="490" y="235"/>
                    <a:pt x="490" y="235"/>
                  </a:cubicBezTo>
                  <a:cubicBezTo>
                    <a:pt x="417" y="323"/>
                    <a:pt x="417" y="323"/>
                    <a:pt x="417" y="323"/>
                  </a:cubicBezTo>
                  <a:cubicBezTo>
                    <a:pt x="412" y="360"/>
                    <a:pt x="412" y="360"/>
                    <a:pt x="412" y="360"/>
                  </a:cubicBezTo>
                  <a:cubicBezTo>
                    <a:pt x="381" y="381"/>
                    <a:pt x="381" y="381"/>
                    <a:pt x="381" y="381"/>
                  </a:cubicBezTo>
                  <a:cubicBezTo>
                    <a:pt x="375" y="407"/>
                    <a:pt x="375" y="407"/>
                    <a:pt x="375" y="407"/>
                  </a:cubicBezTo>
                  <a:cubicBezTo>
                    <a:pt x="344" y="396"/>
                    <a:pt x="344" y="396"/>
                    <a:pt x="344" y="396"/>
                  </a:cubicBezTo>
                  <a:cubicBezTo>
                    <a:pt x="318" y="412"/>
                    <a:pt x="318" y="412"/>
                    <a:pt x="318" y="412"/>
                  </a:cubicBezTo>
                  <a:cubicBezTo>
                    <a:pt x="287" y="428"/>
                    <a:pt x="287" y="428"/>
                    <a:pt x="287" y="428"/>
                  </a:cubicBezTo>
                  <a:cubicBezTo>
                    <a:pt x="323" y="480"/>
                    <a:pt x="323" y="480"/>
                    <a:pt x="323" y="480"/>
                  </a:cubicBezTo>
                  <a:cubicBezTo>
                    <a:pt x="323" y="480"/>
                    <a:pt x="334" y="589"/>
                    <a:pt x="339" y="594"/>
                  </a:cubicBezTo>
                  <a:cubicBezTo>
                    <a:pt x="344" y="600"/>
                    <a:pt x="355" y="647"/>
                    <a:pt x="355" y="647"/>
                  </a:cubicBezTo>
                  <a:cubicBezTo>
                    <a:pt x="344" y="683"/>
                    <a:pt x="344" y="683"/>
                    <a:pt x="344" y="683"/>
                  </a:cubicBezTo>
                  <a:cubicBezTo>
                    <a:pt x="365" y="699"/>
                    <a:pt x="365" y="699"/>
                    <a:pt x="365" y="699"/>
                  </a:cubicBezTo>
                  <a:cubicBezTo>
                    <a:pt x="370" y="735"/>
                    <a:pt x="370" y="735"/>
                    <a:pt x="370" y="735"/>
                  </a:cubicBezTo>
                  <a:cubicBezTo>
                    <a:pt x="401" y="735"/>
                    <a:pt x="401" y="735"/>
                    <a:pt x="401" y="735"/>
                  </a:cubicBezTo>
                  <a:cubicBezTo>
                    <a:pt x="433" y="777"/>
                    <a:pt x="433" y="777"/>
                    <a:pt x="433" y="777"/>
                  </a:cubicBezTo>
                  <a:cubicBezTo>
                    <a:pt x="422" y="798"/>
                    <a:pt x="422" y="798"/>
                    <a:pt x="422" y="798"/>
                  </a:cubicBezTo>
                  <a:cubicBezTo>
                    <a:pt x="422" y="824"/>
                    <a:pt x="422" y="824"/>
                    <a:pt x="422" y="824"/>
                  </a:cubicBezTo>
                  <a:cubicBezTo>
                    <a:pt x="381" y="824"/>
                    <a:pt x="381" y="824"/>
                    <a:pt x="381" y="824"/>
                  </a:cubicBezTo>
                  <a:cubicBezTo>
                    <a:pt x="375" y="845"/>
                    <a:pt x="375" y="845"/>
                    <a:pt x="375" y="845"/>
                  </a:cubicBezTo>
                  <a:cubicBezTo>
                    <a:pt x="386" y="871"/>
                    <a:pt x="386" y="871"/>
                    <a:pt x="386" y="871"/>
                  </a:cubicBezTo>
                  <a:cubicBezTo>
                    <a:pt x="360" y="892"/>
                    <a:pt x="360" y="892"/>
                    <a:pt x="360" y="892"/>
                  </a:cubicBezTo>
                  <a:cubicBezTo>
                    <a:pt x="328" y="946"/>
                    <a:pt x="328" y="946"/>
                    <a:pt x="328" y="946"/>
                  </a:cubicBezTo>
                  <a:cubicBezTo>
                    <a:pt x="323" y="954"/>
                    <a:pt x="323" y="954"/>
                    <a:pt x="323" y="954"/>
                  </a:cubicBezTo>
                  <a:cubicBezTo>
                    <a:pt x="318" y="1001"/>
                    <a:pt x="318" y="1001"/>
                    <a:pt x="318" y="1001"/>
                  </a:cubicBezTo>
                  <a:cubicBezTo>
                    <a:pt x="297" y="1017"/>
                    <a:pt x="297" y="1017"/>
                    <a:pt x="297" y="1017"/>
                  </a:cubicBezTo>
                  <a:cubicBezTo>
                    <a:pt x="261" y="986"/>
                    <a:pt x="261" y="986"/>
                    <a:pt x="261" y="986"/>
                  </a:cubicBezTo>
                  <a:cubicBezTo>
                    <a:pt x="188" y="980"/>
                    <a:pt x="188" y="980"/>
                    <a:pt x="188" y="980"/>
                  </a:cubicBezTo>
                  <a:cubicBezTo>
                    <a:pt x="172" y="1017"/>
                    <a:pt x="172" y="1017"/>
                    <a:pt x="172" y="1017"/>
                  </a:cubicBezTo>
                  <a:cubicBezTo>
                    <a:pt x="198" y="1043"/>
                    <a:pt x="198" y="1043"/>
                    <a:pt x="198" y="1043"/>
                  </a:cubicBezTo>
                  <a:cubicBezTo>
                    <a:pt x="198" y="1074"/>
                    <a:pt x="198" y="1074"/>
                    <a:pt x="198" y="1074"/>
                  </a:cubicBezTo>
                  <a:cubicBezTo>
                    <a:pt x="204" y="1094"/>
                    <a:pt x="204" y="1094"/>
                    <a:pt x="204" y="1094"/>
                  </a:cubicBezTo>
                  <a:cubicBezTo>
                    <a:pt x="172" y="1132"/>
                    <a:pt x="172" y="1132"/>
                    <a:pt x="172" y="1132"/>
                  </a:cubicBezTo>
                  <a:cubicBezTo>
                    <a:pt x="130" y="1111"/>
                    <a:pt x="130" y="1111"/>
                    <a:pt x="130" y="1111"/>
                  </a:cubicBezTo>
                  <a:cubicBezTo>
                    <a:pt x="130" y="1111"/>
                    <a:pt x="57" y="1147"/>
                    <a:pt x="52" y="1152"/>
                  </a:cubicBezTo>
                  <a:cubicBezTo>
                    <a:pt x="47" y="1158"/>
                    <a:pt x="0" y="1173"/>
                    <a:pt x="0" y="1173"/>
                  </a:cubicBezTo>
                  <a:cubicBezTo>
                    <a:pt x="16" y="1106"/>
                    <a:pt x="16" y="1106"/>
                    <a:pt x="16" y="1106"/>
                  </a:cubicBezTo>
                  <a:cubicBezTo>
                    <a:pt x="0" y="1033"/>
                    <a:pt x="0" y="1033"/>
                    <a:pt x="0" y="1033"/>
                  </a:cubicBezTo>
                  <a:cubicBezTo>
                    <a:pt x="0" y="970"/>
                    <a:pt x="0" y="970"/>
                    <a:pt x="0" y="970"/>
                  </a:cubicBezTo>
                  <a:cubicBezTo>
                    <a:pt x="16" y="954"/>
                    <a:pt x="16" y="954"/>
                    <a:pt x="16" y="954"/>
                  </a:cubicBezTo>
                  <a:cubicBezTo>
                    <a:pt x="47" y="954"/>
                    <a:pt x="47" y="954"/>
                    <a:pt x="47" y="954"/>
                  </a:cubicBezTo>
                  <a:cubicBezTo>
                    <a:pt x="52" y="928"/>
                    <a:pt x="52" y="928"/>
                    <a:pt x="52" y="928"/>
                  </a:cubicBezTo>
                  <a:cubicBezTo>
                    <a:pt x="0" y="860"/>
                    <a:pt x="0" y="860"/>
                    <a:pt x="0" y="860"/>
                  </a:cubicBezTo>
                  <a:cubicBezTo>
                    <a:pt x="4" y="845"/>
                    <a:pt x="4" y="845"/>
                    <a:pt x="4" y="845"/>
                  </a:cubicBezTo>
                  <a:cubicBezTo>
                    <a:pt x="62" y="850"/>
                    <a:pt x="62" y="850"/>
                    <a:pt x="62" y="850"/>
                  </a:cubicBezTo>
                  <a:cubicBezTo>
                    <a:pt x="73" y="813"/>
                    <a:pt x="73" y="813"/>
                    <a:pt x="73" y="813"/>
                  </a:cubicBezTo>
                  <a:cubicBezTo>
                    <a:pt x="73" y="813"/>
                    <a:pt x="99" y="845"/>
                    <a:pt x="104" y="845"/>
                  </a:cubicBezTo>
                  <a:cubicBezTo>
                    <a:pt x="106" y="845"/>
                    <a:pt x="112" y="843"/>
                    <a:pt x="118" y="840"/>
                  </a:cubicBezTo>
                  <a:cubicBezTo>
                    <a:pt x="119" y="840"/>
                    <a:pt x="120" y="840"/>
                    <a:pt x="121" y="839"/>
                  </a:cubicBezTo>
                  <a:cubicBezTo>
                    <a:pt x="129" y="836"/>
                    <a:pt x="137" y="833"/>
                    <a:pt x="142" y="831"/>
                  </a:cubicBezTo>
                  <a:cubicBezTo>
                    <a:pt x="143" y="830"/>
                    <a:pt x="143" y="830"/>
                    <a:pt x="143" y="830"/>
                  </a:cubicBezTo>
                  <a:cubicBezTo>
                    <a:pt x="143" y="830"/>
                    <a:pt x="144" y="830"/>
                    <a:pt x="144" y="830"/>
                  </a:cubicBezTo>
                  <a:cubicBezTo>
                    <a:pt x="145" y="829"/>
                    <a:pt x="146" y="829"/>
                    <a:pt x="146" y="829"/>
                  </a:cubicBezTo>
                  <a:cubicBezTo>
                    <a:pt x="146" y="793"/>
                    <a:pt x="146" y="793"/>
                    <a:pt x="146" y="793"/>
                  </a:cubicBezTo>
                  <a:cubicBezTo>
                    <a:pt x="156" y="777"/>
                    <a:pt x="156" y="777"/>
                    <a:pt x="156" y="777"/>
                  </a:cubicBezTo>
                  <a:cubicBezTo>
                    <a:pt x="125" y="657"/>
                    <a:pt x="125" y="657"/>
                    <a:pt x="125" y="657"/>
                  </a:cubicBezTo>
                  <a:cubicBezTo>
                    <a:pt x="94" y="652"/>
                    <a:pt x="94" y="652"/>
                    <a:pt x="94" y="652"/>
                  </a:cubicBezTo>
                  <a:cubicBezTo>
                    <a:pt x="89" y="631"/>
                    <a:pt x="89" y="631"/>
                    <a:pt x="89" y="631"/>
                  </a:cubicBezTo>
                  <a:cubicBezTo>
                    <a:pt x="104" y="600"/>
                    <a:pt x="104" y="600"/>
                    <a:pt x="104" y="600"/>
                  </a:cubicBezTo>
                  <a:cubicBezTo>
                    <a:pt x="109" y="516"/>
                    <a:pt x="109" y="516"/>
                    <a:pt x="109" y="516"/>
                  </a:cubicBezTo>
                  <a:cubicBezTo>
                    <a:pt x="83" y="490"/>
                    <a:pt x="83" y="490"/>
                    <a:pt x="83" y="490"/>
                  </a:cubicBezTo>
                  <a:cubicBezTo>
                    <a:pt x="78" y="428"/>
                    <a:pt x="78" y="428"/>
                    <a:pt x="78" y="428"/>
                  </a:cubicBezTo>
                  <a:cubicBezTo>
                    <a:pt x="0" y="375"/>
                    <a:pt x="0" y="375"/>
                    <a:pt x="0" y="375"/>
                  </a:cubicBezTo>
                  <a:cubicBezTo>
                    <a:pt x="10" y="344"/>
                    <a:pt x="10" y="344"/>
                    <a:pt x="10" y="344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26" y="250"/>
                    <a:pt x="26" y="250"/>
                    <a:pt x="26" y="250"/>
                  </a:cubicBezTo>
                  <a:cubicBezTo>
                    <a:pt x="73" y="250"/>
                    <a:pt x="73" y="250"/>
                    <a:pt x="73" y="250"/>
                  </a:cubicBezTo>
                  <a:cubicBezTo>
                    <a:pt x="162" y="177"/>
                    <a:pt x="162" y="177"/>
                    <a:pt x="162" y="177"/>
                  </a:cubicBezTo>
                  <a:cubicBezTo>
                    <a:pt x="198" y="177"/>
                    <a:pt x="198" y="177"/>
                    <a:pt x="198" y="177"/>
                  </a:cubicBezTo>
                  <a:cubicBezTo>
                    <a:pt x="224" y="141"/>
                    <a:pt x="224" y="141"/>
                    <a:pt x="224" y="141"/>
                  </a:cubicBezTo>
                  <a:cubicBezTo>
                    <a:pt x="229" y="99"/>
                    <a:pt x="229" y="99"/>
                    <a:pt x="229" y="99"/>
                  </a:cubicBezTo>
                  <a:cubicBezTo>
                    <a:pt x="261" y="68"/>
                    <a:pt x="261" y="68"/>
                    <a:pt x="261" y="68"/>
                  </a:cubicBezTo>
                  <a:cubicBezTo>
                    <a:pt x="282" y="68"/>
                    <a:pt x="282" y="68"/>
                    <a:pt x="282" y="68"/>
                  </a:cubicBezTo>
                  <a:cubicBezTo>
                    <a:pt x="292" y="31"/>
                    <a:pt x="292" y="31"/>
                    <a:pt x="292" y="31"/>
                  </a:cubicBezTo>
                  <a:cubicBezTo>
                    <a:pt x="328" y="42"/>
                    <a:pt x="328" y="42"/>
                    <a:pt x="328" y="42"/>
                  </a:cubicBezTo>
                  <a:cubicBezTo>
                    <a:pt x="386" y="15"/>
                    <a:pt x="386" y="15"/>
                    <a:pt x="386" y="15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448" y="5"/>
                    <a:pt x="448" y="5"/>
                    <a:pt x="448" y="5"/>
                  </a:cubicBezTo>
                  <a:cubicBezTo>
                    <a:pt x="454" y="31"/>
                    <a:pt x="454" y="31"/>
                    <a:pt x="454" y="31"/>
                  </a:cubicBezTo>
                  <a:cubicBezTo>
                    <a:pt x="480" y="47"/>
                    <a:pt x="480" y="47"/>
                    <a:pt x="480" y="47"/>
                  </a:cubicBezTo>
                  <a:cubicBezTo>
                    <a:pt x="485" y="83"/>
                    <a:pt x="485" y="83"/>
                    <a:pt x="485" y="83"/>
                  </a:cubicBezTo>
                  <a:cubicBezTo>
                    <a:pt x="469" y="109"/>
                    <a:pt x="469" y="109"/>
                    <a:pt x="469" y="109"/>
                  </a:cubicBezTo>
                  <a:cubicBezTo>
                    <a:pt x="553" y="167"/>
                    <a:pt x="553" y="167"/>
                    <a:pt x="553" y="167"/>
                  </a:cubicBezTo>
                  <a:cubicBezTo>
                    <a:pt x="559" y="157"/>
                    <a:pt x="559" y="157"/>
                    <a:pt x="559" y="157"/>
                  </a:cubicBezTo>
                  <a:lnTo>
                    <a:pt x="568" y="18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1" name="ลำปาง">
              <a:extLst>
                <a:ext uri="{FF2B5EF4-FFF2-40B4-BE49-F238E27FC236}">
                  <a16:creationId xmlns:a16="http://schemas.microsoft.com/office/drawing/2014/main" id="{7310C25C-5A8C-4A30-9F0E-94DB3AB85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0934" y="1393907"/>
              <a:ext cx="448070" cy="837615"/>
            </a:xfrm>
            <a:custGeom>
              <a:avLst/>
              <a:gdLst>
                <a:gd name="T0" fmla="*/ 1074 w 1092"/>
                <a:gd name="T1" fmla="*/ 631 h 2049"/>
                <a:gd name="T2" fmla="*/ 1074 w 1092"/>
                <a:gd name="T3" fmla="*/ 719 h 2049"/>
                <a:gd name="T4" fmla="*/ 1090 w 1092"/>
                <a:gd name="T5" fmla="*/ 782 h 2049"/>
                <a:gd name="T6" fmla="*/ 1022 w 1092"/>
                <a:gd name="T7" fmla="*/ 871 h 2049"/>
                <a:gd name="T8" fmla="*/ 1001 w 1092"/>
                <a:gd name="T9" fmla="*/ 933 h 2049"/>
                <a:gd name="T10" fmla="*/ 907 w 1092"/>
                <a:gd name="T11" fmla="*/ 1048 h 2049"/>
                <a:gd name="T12" fmla="*/ 814 w 1092"/>
                <a:gd name="T13" fmla="*/ 1116 h 2049"/>
                <a:gd name="T14" fmla="*/ 720 w 1092"/>
                <a:gd name="T15" fmla="*/ 1267 h 2049"/>
                <a:gd name="T16" fmla="*/ 621 w 1092"/>
                <a:gd name="T17" fmla="*/ 1283 h 2049"/>
                <a:gd name="T18" fmla="*/ 532 w 1092"/>
                <a:gd name="T19" fmla="*/ 1392 h 2049"/>
                <a:gd name="T20" fmla="*/ 428 w 1092"/>
                <a:gd name="T21" fmla="*/ 1512 h 2049"/>
                <a:gd name="T22" fmla="*/ 443 w 1092"/>
                <a:gd name="T23" fmla="*/ 1590 h 2049"/>
                <a:gd name="T24" fmla="*/ 516 w 1092"/>
                <a:gd name="T25" fmla="*/ 1568 h 2049"/>
                <a:gd name="T26" fmla="*/ 506 w 1092"/>
                <a:gd name="T27" fmla="*/ 1658 h 2049"/>
                <a:gd name="T28" fmla="*/ 485 w 1092"/>
                <a:gd name="T29" fmla="*/ 1731 h 2049"/>
                <a:gd name="T30" fmla="*/ 469 w 1092"/>
                <a:gd name="T31" fmla="*/ 1809 h 2049"/>
                <a:gd name="T32" fmla="*/ 495 w 1092"/>
                <a:gd name="T33" fmla="*/ 1888 h 2049"/>
                <a:gd name="T34" fmla="*/ 511 w 1092"/>
                <a:gd name="T35" fmla="*/ 1966 h 2049"/>
                <a:gd name="T36" fmla="*/ 454 w 1092"/>
                <a:gd name="T37" fmla="*/ 2049 h 2049"/>
                <a:gd name="T38" fmla="*/ 390 w 1092"/>
                <a:gd name="T39" fmla="*/ 1994 h 2049"/>
                <a:gd name="T40" fmla="*/ 339 w 1092"/>
                <a:gd name="T41" fmla="*/ 1898 h 2049"/>
                <a:gd name="T42" fmla="*/ 302 w 1092"/>
                <a:gd name="T43" fmla="*/ 1867 h 2049"/>
                <a:gd name="T44" fmla="*/ 229 w 1092"/>
                <a:gd name="T45" fmla="*/ 1924 h 2049"/>
                <a:gd name="T46" fmla="*/ 172 w 1092"/>
                <a:gd name="T47" fmla="*/ 1898 h 2049"/>
                <a:gd name="T48" fmla="*/ 47 w 1092"/>
                <a:gd name="T49" fmla="*/ 1804 h 2049"/>
                <a:gd name="T50" fmla="*/ 26 w 1092"/>
                <a:gd name="T51" fmla="*/ 1731 h 2049"/>
                <a:gd name="T52" fmla="*/ 0 w 1092"/>
                <a:gd name="T53" fmla="*/ 1674 h 2049"/>
                <a:gd name="T54" fmla="*/ 89 w 1092"/>
                <a:gd name="T55" fmla="*/ 1643 h 2049"/>
                <a:gd name="T56" fmla="*/ 146 w 1092"/>
                <a:gd name="T57" fmla="*/ 1658 h 2049"/>
                <a:gd name="T58" fmla="*/ 156 w 1092"/>
                <a:gd name="T59" fmla="*/ 1603 h 2049"/>
                <a:gd name="T60" fmla="*/ 214 w 1092"/>
                <a:gd name="T61" fmla="*/ 1528 h 2049"/>
                <a:gd name="T62" fmla="*/ 209 w 1092"/>
                <a:gd name="T63" fmla="*/ 1481 h 2049"/>
                <a:gd name="T64" fmla="*/ 250 w 1092"/>
                <a:gd name="T65" fmla="*/ 1455 h 2049"/>
                <a:gd name="T66" fmla="*/ 229 w 1092"/>
                <a:gd name="T67" fmla="*/ 1392 h 2049"/>
                <a:gd name="T68" fmla="*/ 193 w 1092"/>
                <a:gd name="T69" fmla="*/ 1356 h 2049"/>
                <a:gd name="T70" fmla="*/ 183 w 1092"/>
                <a:gd name="T71" fmla="*/ 1304 h 2049"/>
                <a:gd name="T72" fmla="*/ 151 w 1092"/>
                <a:gd name="T73" fmla="*/ 1137 h 2049"/>
                <a:gd name="T74" fmla="*/ 146 w 1092"/>
                <a:gd name="T75" fmla="*/ 1069 h 2049"/>
                <a:gd name="T76" fmla="*/ 203 w 1092"/>
                <a:gd name="T77" fmla="*/ 1064 h 2049"/>
                <a:gd name="T78" fmla="*/ 240 w 1092"/>
                <a:gd name="T79" fmla="*/ 1017 h 2049"/>
                <a:gd name="T80" fmla="*/ 318 w 1092"/>
                <a:gd name="T81" fmla="*/ 892 h 2049"/>
                <a:gd name="T82" fmla="*/ 376 w 1092"/>
                <a:gd name="T83" fmla="*/ 860 h 2049"/>
                <a:gd name="T84" fmla="*/ 387 w 1092"/>
                <a:gd name="T85" fmla="*/ 814 h 2049"/>
                <a:gd name="T86" fmla="*/ 396 w 1092"/>
                <a:gd name="T87" fmla="*/ 719 h 2049"/>
                <a:gd name="T88" fmla="*/ 396 w 1092"/>
                <a:gd name="T89" fmla="*/ 678 h 2049"/>
                <a:gd name="T90" fmla="*/ 420 w 1092"/>
                <a:gd name="T91" fmla="*/ 556 h 2049"/>
                <a:gd name="T92" fmla="*/ 443 w 1092"/>
                <a:gd name="T93" fmla="*/ 506 h 2049"/>
                <a:gd name="T94" fmla="*/ 459 w 1092"/>
                <a:gd name="T95" fmla="*/ 386 h 2049"/>
                <a:gd name="T96" fmla="*/ 537 w 1092"/>
                <a:gd name="T97" fmla="*/ 307 h 2049"/>
                <a:gd name="T98" fmla="*/ 574 w 1092"/>
                <a:gd name="T99" fmla="*/ 287 h 2049"/>
                <a:gd name="T100" fmla="*/ 574 w 1092"/>
                <a:gd name="T101" fmla="*/ 214 h 2049"/>
                <a:gd name="T102" fmla="*/ 615 w 1092"/>
                <a:gd name="T103" fmla="*/ 78 h 2049"/>
                <a:gd name="T104" fmla="*/ 605 w 1092"/>
                <a:gd name="T105" fmla="*/ 0 h 2049"/>
                <a:gd name="T106" fmla="*/ 657 w 1092"/>
                <a:gd name="T107" fmla="*/ 31 h 2049"/>
                <a:gd name="T108" fmla="*/ 720 w 1092"/>
                <a:gd name="T109" fmla="*/ 104 h 2049"/>
                <a:gd name="T110" fmla="*/ 746 w 1092"/>
                <a:gd name="T111" fmla="*/ 224 h 2049"/>
                <a:gd name="T112" fmla="*/ 788 w 1092"/>
                <a:gd name="T113" fmla="*/ 323 h 2049"/>
                <a:gd name="T114" fmla="*/ 840 w 1092"/>
                <a:gd name="T115" fmla="*/ 380 h 2049"/>
                <a:gd name="T116" fmla="*/ 923 w 1092"/>
                <a:gd name="T117" fmla="*/ 406 h 2049"/>
                <a:gd name="T118" fmla="*/ 1022 w 1092"/>
                <a:gd name="T119" fmla="*/ 485 h 2049"/>
                <a:gd name="T120" fmla="*/ 1043 w 1092"/>
                <a:gd name="T121" fmla="*/ 547 h 2049"/>
                <a:gd name="T122" fmla="*/ 1092 w 1092"/>
                <a:gd name="T123" fmla="*/ 562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2" h="2049">
                  <a:moveTo>
                    <a:pt x="1090" y="594"/>
                  </a:moveTo>
                  <a:cubicBezTo>
                    <a:pt x="1074" y="631"/>
                    <a:pt x="1074" y="631"/>
                    <a:pt x="1074" y="631"/>
                  </a:cubicBezTo>
                  <a:cubicBezTo>
                    <a:pt x="1090" y="688"/>
                    <a:pt x="1090" y="688"/>
                    <a:pt x="1090" y="688"/>
                  </a:cubicBezTo>
                  <a:cubicBezTo>
                    <a:pt x="1074" y="719"/>
                    <a:pt x="1074" y="719"/>
                    <a:pt x="1074" y="719"/>
                  </a:cubicBezTo>
                  <a:cubicBezTo>
                    <a:pt x="1090" y="746"/>
                    <a:pt x="1090" y="746"/>
                    <a:pt x="1090" y="746"/>
                  </a:cubicBezTo>
                  <a:cubicBezTo>
                    <a:pt x="1090" y="782"/>
                    <a:pt x="1090" y="782"/>
                    <a:pt x="1090" y="782"/>
                  </a:cubicBezTo>
                  <a:cubicBezTo>
                    <a:pt x="1038" y="792"/>
                    <a:pt x="1038" y="792"/>
                    <a:pt x="1038" y="792"/>
                  </a:cubicBezTo>
                  <a:cubicBezTo>
                    <a:pt x="1022" y="871"/>
                    <a:pt x="1022" y="871"/>
                    <a:pt x="1022" y="871"/>
                  </a:cubicBezTo>
                  <a:cubicBezTo>
                    <a:pt x="1001" y="892"/>
                    <a:pt x="1001" y="892"/>
                    <a:pt x="1001" y="892"/>
                  </a:cubicBezTo>
                  <a:cubicBezTo>
                    <a:pt x="1001" y="933"/>
                    <a:pt x="1001" y="933"/>
                    <a:pt x="1001" y="933"/>
                  </a:cubicBezTo>
                  <a:cubicBezTo>
                    <a:pt x="949" y="959"/>
                    <a:pt x="949" y="959"/>
                    <a:pt x="949" y="959"/>
                  </a:cubicBezTo>
                  <a:cubicBezTo>
                    <a:pt x="907" y="1048"/>
                    <a:pt x="907" y="1048"/>
                    <a:pt x="907" y="1048"/>
                  </a:cubicBezTo>
                  <a:cubicBezTo>
                    <a:pt x="876" y="1048"/>
                    <a:pt x="876" y="1048"/>
                    <a:pt x="876" y="1048"/>
                  </a:cubicBezTo>
                  <a:cubicBezTo>
                    <a:pt x="814" y="1116"/>
                    <a:pt x="814" y="1116"/>
                    <a:pt x="814" y="1116"/>
                  </a:cubicBezTo>
                  <a:cubicBezTo>
                    <a:pt x="751" y="1231"/>
                    <a:pt x="751" y="1231"/>
                    <a:pt x="751" y="1231"/>
                  </a:cubicBezTo>
                  <a:cubicBezTo>
                    <a:pt x="720" y="1267"/>
                    <a:pt x="720" y="1267"/>
                    <a:pt x="720" y="1267"/>
                  </a:cubicBezTo>
                  <a:cubicBezTo>
                    <a:pt x="652" y="1262"/>
                    <a:pt x="652" y="1262"/>
                    <a:pt x="652" y="1262"/>
                  </a:cubicBezTo>
                  <a:cubicBezTo>
                    <a:pt x="621" y="1283"/>
                    <a:pt x="621" y="1283"/>
                    <a:pt x="621" y="1283"/>
                  </a:cubicBezTo>
                  <a:cubicBezTo>
                    <a:pt x="626" y="1314"/>
                    <a:pt x="626" y="1314"/>
                    <a:pt x="626" y="1314"/>
                  </a:cubicBezTo>
                  <a:cubicBezTo>
                    <a:pt x="532" y="1392"/>
                    <a:pt x="532" y="1392"/>
                    <a:pt x="532" y="1392"/>
                  </a:cubicBezTo>
                  <a:cubicBezTo>
                    <a:pt x="532" y="1392"/>
                    <a:pt x="527" y="1403"/>
                    <a:pt x="527" y="1408"/>
                  </a:cubicBezTo>
                  <a:cubicBezTo>
                    <a:pt x="527" y="1413"/>
                    <a:pt x="428" y="1512"/>
                    <a:pt x="428" y="1512"/>
                  </a:cubicBezTo>
                  <a:cubicBezTo>
                    <a:pt x="437" y="1560"/>
                    <a:pt x="437" y="1560"/>
                    <a:pt x="437" y="1560"/>
                  </a:cubicBezTo>
                  <a:cubicBezTo>
                    <a:pt x="443" y="1590"/>
                    <a:pt x="443" y="1590"/>
                    <a:pt x="443" y="1590"/>
                  </a:cubicBezTo>
                  <a:cubicBezTo>
                    <a:pt x="501" y="1585"/>
                    <a:pt x="501" y="1585"/>
                    <a:pt x="501" y="1585"/>
                  </a:cubicBezTo>
                  <a:cubicBezTo>
                    <a:pt x="516" y="1568"/>
                    <a:pt x="516" y="1568"/>
                    <a:pt x="516" y="1568"/>
                  </a:cubicBezTo>
                  <a:cubicBezTo>
                    <a:pt x="522" y="1601"/>
                    <a:pt x="522" y="1601"/>
                    <a:pt x="522" y="1601"/>
                  </a:cubicBezTo>
                  <a:cubicBezTo>
                    <a:pt x="522" y="1601"/>
                    <a:pt x="506" y="1653"/>
                    <a:pt x="506" y="1658"/>
                  </a:cubicBezTo>
                  <a:cubicBezTo>
                    <a:pt x="506" y="1690"/>
                    <a:pt x="506" y="1690"/>
                    <a:pt x="506" y="1690"/>
                  </a:cubicBezTo>
                  <a:cubicBezTo>
                    <a:pt x="485" y="1731"/>
                    <a:pt x="485" y="1731"/>
                    <a:pt x="485" y="1731"/>
                  </a:cubicBezTo>
                  <a:cubicBezTo>
                    <a:pt x="490" y="1757"/>
                    <a:pt x="490" y="1757"/>
                    <a:pt x="490" y="1757"/>
                  </a:cubicBezTo>
                  <a:cubicBezTo>
                    <a:pt x="469" y="1809"/>
                    <a:pt x="469" y="1809"/>
                    <a:pt x="469" y="1809"/>
                  </a:cubicBezTo>
                  <a:cubicBezTo>
                    <a:pt x="490" y="1841"/>
                    <a:pt x="490" y="1841"/>
                    <a:pt x="490" y="1841"/>
                  </a:cubicBezTo>
                  <a:cubicBezTo>
                    <a:pt x="495" y="1888"/>
                    <a:pt x="495" y="1888"/>
                    <a:pt x="495" y="1888"/>
                  </a:cubicBezTo>
                  <a:cubicBezTo>
                    <a:pt x="495" y="1888"/>
                    <a:pt x="516" y="1903"/>
                    <a:pt x="522" y="1909"/>
                  </a:cubicBezTo>
                  <a:cubicBezTo>
                    <a:pt x="527" y="1914"/>
                    <a:pt x="511" y="1966"/>
                    <a:pt x="511" y="1966"/>
                  </a:cubicBezTo>
                  <a:cubicBezTo>
                    <a:pt x="506" y="1997"/>
                    <a:pt x="506" y="1997"/>
                    <a:pt x="506" y="1997"/>
                  </a:cubicBezTo>
                  <a:cubicBezTo>
                    <a:pt x="454" y="2049"/>
                    <a:pt x="454" y="2049"/>
                    <a:pt x="454" y="2049"/>
                  </a:cubicBezTo>
                  <a:cubicBezTo>
                    <a:pt x="396" y="1997"/>
                    <a:pt x="396" y="1997"/>
                    <a:pt x="396" y="1997"/>
                  </a:cubicBezTo>
                  <a:cubicBezTo>
                    <a:pt x="390" y="1994"/>
                    <a:pt x="390" y="1994"/>
                    <a:pt x="390" y="1994"/>
                  </a:cubicBezTo>
                  <a:cubicBezTo>
                    <a:pt x="360" y="1982"/>
                    <a:pt x="360" y="1982"/>
                    <a:pt x="360" y="1982"/>
                  </a:cubicBezTo>
                  <a:cubicBezTo>
                    <a:pt x="339" y="1898"/>
                    <a:pt x="339" y="1898"/>
                    <a:pt x="339" y="1898"/>
                  </a:cubicBezTo>
                  <a:cubicBezTo>
                    <a:pt x="339" y="1867"/>
                    <a:pt x="339" y="1867"/>
                    <a:pt x="339" y="1867"/>
                  </a:cubicBezTo>
                  <a:cubicBezTo>
                    <a:pt x="302" y="1867"/>
                    <a:pt x="302" y="1867"/>
                    <a:pt x="302" y="1867"/>
                  </a:cubicBezTo>
                  <a:cubicBezTo>
                    <a:pt x="266" y="1924"/>
                    <a:pt x="266" y="1924"/>
                    <a:pt x="266" y="1924"/>
                  </a:cubicBezTo>
                  <a:cubicBezTo>
                    <a:pt x="229" y="1924"/>
                    <a:pt x="229" y="1924"/>
                    <a:pt x="229" y="1924"/>
                  </a:cubicBezTo>
                  <a:cubicBezTo>
                    <a:pt x="209" y="1898"/>
                    <a:pt x="209" y="1898"/>
                    <a:pt x="209" y="1898"/>
                  </a:cubicBezTo>
                  <a:cubicBezTo>
                    <a:pt x="172" y="1898"/>
                    <a:pt x="172" y="1898"/>
                    <a:pt x="172" y="1898"/>
                  </a:cubicBezTo>
                  <a:cubicBezTo>
                    <a:pt x="83" y="1804"/>
                    <a:pt x="83" y="1804"/>
                    <a:pt x="83" y="1804"/>
                  </a:cubicBezTo>
                  <a:cubicBezTo>
                    <a:pt x="47" y="1804"/>
                    <a:pt x="47" y="1804"/>
                    <a:pt x="47" y="1804"/>
                  </a:cubicBezTo>
                  <a:cubicBezTo>
                    <a:pt x="32" y="1751"/>
                    <a:pt x="32" y="1751"/>
                    <a:pt x="32" y="1751"/>
                  </a:cubicBezTo>
                  <a:cubicBezTo>
                    <a:pt x="26" y="1731"/>
                    <a:pt x="26" y="1731"/>
                    <a:pt x="26" y="1731"/>
                  </a:cubicBezTo>
                  <a:cubicBezTo>
                    <a:pt x="26" y="1700"/>
                    <a:pt x="26" y="1700"/>
                    <a:pt x="26" y="1700"/>
                  </a:cubicBezTo>
                  <a:cubicBezTo>
                    <a:pt x="0" y="1674"/>
                    <a:pt x="0" y="1674"/>
                    <a:pt x="0" y="1674"/>
                  </a:cubicBezTo>
                  <a:cubicBezTo>
                    <a:pt x="16" y="1637"/>
                    <a:pt x="16" y="1637"/>
                    <a:pt x="16" y="1637"/>
                  </a:cubicBezTo>
                  <a:cubicBezTo>
                    <a:pt x="89" y="1643"/>
                    <a:pt x="89" y="1643"/>
                    <a:pt x="89" y="1643"/>
                  </a:cubicBezTo>
                  <a:cubicBezTo>
                    <a:pt x="125" y="1674"/>
                    <a:pt x="125" y="1674"/>
                    <a:pt x="125" y="1674"/>
                  </a:cubicBezTo>
                  <a:cubicBezTo>
                    <a:pt x="146" y="1658"/>
                    <a:pt x="146" y="1658"/>
                    <a:pt x="146" y="1658"/>
                  </a:cubicBezTo>
                  <a:cubicBezTo>
                    <a:pt x="151" y="1611"/>
                    <a:pt x="151" y="1611"/>
                    <a:pt x="151" y="1611"/>
                  </a:cubicBezTo>
                  <a:cubicBezTo>
                    <a:pt x="156" y="1603"/>
                    <a:pt x="156" y="1603"/>
                    <a:pt x="156" y="1603"/>
                  </a:cubicBezTo>
                  <a:cubicBezTo>
                    <a:pt x="188" y="1549"/>
                    <a:pt x="188" y="1549"/>
                    <a:pt x="188" y="1549"/>
                  </a:cubicBezTo>
                  <a:cubicBezTo>
                    <a:pt x="214" y="1528"/>
                    <a:pt x="214" y="1528"/>
                    <a:pt x="214" y="1528"/>
                  </a:cubicBezTo>
                  <a:cubicBezTo>
                    <a:pt x="203" y="1502"/>
                    <a:pt x="203" y="1502"/>
                    <a:pt x="203" y="1502"/>
                  </a:cubicBezTo>
                  <a:cubicBezTo>
                    <a:pt x="209" y="1481"/>
                    <a:pt x="209" y="1481"/>
                    <a:pt x="209" y="1481"/>
                  </a:cubicBezTo>
                  <a:cubicBezTo>
                    <a:pt x="250" y="1481"/>
                    <a:pt x="250" y="1481"/>
                    <a:pt x="250" y="1481"/>
                  </a:cubicBezTo>
                  <a:cubicBezTo>
                    <a:pt x="250" y="1455"/>
                    <a:pt x="250" y="1455"/>
                    <a:pt x="250" y="1455"/>
                  </a:cubicBezTo>
                  <a:cubicBezTo>
                    <a:pt x="261" y="1434"/>
                    <a:pt x="261" y="1434"/>
                    <a:pt x="261" y="1434"/>
                  </a:cubicBezTo>
                  <a:cubicBezTo>
                    <a:pt x="229" y="1392"/>
                    <a:pt x="229" y="1392"/>
                    <a:pt x="229" y="1392"/>
                  </a:cubicBezTo>
                  <a:cubicBezTo>
                    <a:pt x="198" y="1392"/>
                    <a:pt x="198" y="1392"/>
                    <a:pt x="198" y="1392"/>
                  </a:cubicBezTo>
                  <a:cubicBezTo>
                    <a:pt x="193" y="1356"/>
                    <a:pt x="193" y="1356"/>
                    <a:pt x="193" y="1356"/>
                  </a:cubicBezTo>
                  <a:cubicBezTo>
                    <a:pt x="172" y="1340"/>
                    <a:pt x="172" y="1340"/>
                    <a:pt x="172" y="1340"/>
                  </a:cubicBezTo>
                  <a:cubicBezTo>
                    <a:pt x="183" y="1304"/>
                    <a:pt x="183" y="1304"/>
                    <a:pt x="183" y="1304"/>
                  </a:cubicBezTo>
                  <a:cubicBezTo>
                    <a:pt x="183" y="1304"/>
                    <a:pt x="172" y="1257"/>
                    <a:pt x="167" y="1251"/>
                  </a:cubicBezTo>
                  <a:cubicBezTo>
                    <a:pt x="162" y="1246"/>
                    <a:pt x="151" y="1137"/>
                    <a:pt x="151" y="1137"/>
                  </a:cubicBezTo>
                  <a:cubicBezTo>
                    <a:pt x="115" y="1085"/>
                    <a:pt x="115" y="1085"/>
                    <a:pt x="115" y="1085"/>
                  </a:cubicBezTo>
                  <a:cubicBezTo>
                    <a:pt x="146" y="1069"/>
                    <a:pt x="146" y="1069"/>
                    <a:pt x="146" y="1069"/>
                  </a:cubicBezTo>
                  <a:cubicBezTo>
                    <a:pt x="172" y="1053"/>
                    <a:pt x="172" y="1053"/>
                    <a:pt x="172" y="1053"/>
                  </a:cubicBezTo>
                  <a:cubicBezTo>
                    <a:pt x="203" y="1064"/>
                    <a:pt x="203" y="1064"/>
                    <a:pt x="203" y="1064"/>
                  </a:cubicBezTo>
                  <a:cubicBezTo>
                    <a:pt x="209" y="1038"/>
                    <a:pt x="209" y="1038"/>
                    <a:pt x="209" y="1038"/>
                  </a:cubicBezTo>
                  <a:cubicBezTo>
                    <a:pt x="240" y="1017"/>
                    <a:pt x="240" y="1017"/>
                    <a:pt x="240" y="1017"/>
                  </a:cubicBezTo>
                  <a:cubicBezTo>
                    <a:pt x="245" y="980"/>
                    <a:pt x="245" y="980"/>
                    <a:pt x="245" y="980"/>
                  </a:cubicBezTo>
                  <a:cubicBezTo>
                    <a:pt x="318" y="892"/>
                    <a:pt x="318" y="892"/>
                    <a:pt x="318" y="892"/>
                  </a:cubicBezTo>
                  <a:cubicBezTo>
                    <a:pt x="329" y="850"/>
                    <a:pt x="329" y="850"/>
                    <a:pt x="329" y="850"/>
                  </a:cubicBezTo>
                  <a:cubicBezTo>
                    <a:pt x="376" y="860"/>
                    <a:pt x="376" y="860"/>
                    <a:pt x="376" y="860"/>
                  </a:cubicBezTo>
                  <a:cubicBezTo>
                    <a:pt x="396" y="845"/>
                    <a:pt x="396" y="845"/>
                    <a:pt x="396" y="845"/>
                  </a:cubicBezTo>
                  <a:cubicBezTo>
                    <a:pt x="387" y="814"/>
                    <a:pt x="387" y="814"/>
                    <a:pt x="387" y="814"/>
                  </a:cubicBezTo>
                  <a:cubicBezTo>
                    <a:pt x="422" y="761"/>
                    <a:pt x="422" y="761"/>
                    <a:pt x="422" y="761"/>
                  </a:cubicBezTo>
                  <a:cubicBezTo>
                    <a:pt x="396" y="719"/>
                    <a:pt x="396" y="719"/>
                    <a:pt x="396" y="719"/>
                  </a:cubicBezTo>
                  <a:cubicBezTo>
                    <a:pt x="407" y="699"/>
                    <a:pt x="407" y="699"/>
                    <a:pt x="407" y="699"/>
                  </a:cubicBezTo>
                  <a:cubicBezTo>
                    <a:pt x="396" y="678"/>
                    <a:pt x="396" y="678"/>
                    <a:pt x="396" y="678"/>
                  </a:cubicBezTo>
                  <a:cubicBezTo>
                    <a:pt x="428" y="615"/>
                    <a:pt x="428" y="615"/>
                    <a:pt x="428" y="615"/>
                  </a:cubicBezTo>
                  <a:cubicBezTo>
                    <a:pt x="420" y="556"/>
                    <a:pt x="420" y="556"/>
                    <a:pt x="420" y="556"/>
                  </a:cubicBezTo>
                  <a:cubicBezTo>
                    <a:pt x="417" y="532"/>
                    <a:pt x="417" y="532"/>
                    <a:pt x="417" y="532"/>
                  </a:cubicBezTo>
                  <a:cubicBezTo>
                    <a:pt x="443" y="506"/>
                    <a:pt x="443" y="506"/>
                    <a:pt x="443" y="506"/>
                  </a:cubicBezTo>
                  <a:cubicBezTo>
                    <a:pt x="433" y="412"/>
                    <a:pt x="433" y="412"/>
                    <a:pt x="433" y="412"/>
                  </a:cubicBezTo>
                  <a:cubicBezTo>
                    <a:pt x="459" y="386"/>
                    <a:pt x="459" y="386"/>
                    <a:pt x="459" y="386"/>
                  </a:cubicBezTo>
                  <a:cubicBezTo>
                    <a:pt x="495" y="375"/>
                    <a:pt x="495" y="375"/>
                    <a:pt x="495" y="375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68" y="307"/>
                    <a:pt x="568" y="307"/>
                    <a:pt x="568" y="307"/>
                  </a:cubicBezTo>
                  <a:cubicBezTo>
                    <a:pt x="574" y="287"/>
                    <a:pt x="574" y="287"/>
                    <a:pt x="574" y="287"/>
                  </a:cubicBezTo>
                  <a:cubicBezTo>
                    <a:pt x="595" y="260"/>
                    <a:pt x="595" y="260"/>
                    <a:pt x="595" y="260"/>
                  </a:cubicBezTo>
                  <a:cubicBezTo>
                    <a:pt x="574" y="214"/>
                    <a:pt x="574" y="214"/>
                    <a:pt x="574" y="214"/>
                  </a:cubicBezTo>
                  <a:cubicBezTo>
                    <a:pt x="584" y="161"/>
                    <a:pt x="584" y="161"/>
                    <a:pt x="584" y="161"/>
                  </a:cubicBezTo>
                  <a:cubicBezTo>
                    <a:pt x="584" y="161"/>
                    <a:pt x="615" y="88"/>
                    <a:pt x="615" y="78"/>
                  </a:cubicBezTo>
                  <a:cubicBezTo>
                    <a:pt x="615" y="67"/>
                    <a:pt x="605" y="31"/>
                    <a:pt x="605" y="31"/>
                  </a:cubicBezTo>
                  <a:cubicBezTo>
                    <a:pt x="605" y="0"/>
                    <a:pt x="605" y="0"/>
                    <a:pt x="605" y="0"/>
                  </a:cubicBezTo>
                  <a:cubicBezTo>
                    <a:pt x="631" y="10"/>
                    <a:pt x="631" y="10"/>
                    <a:pt x="631" y="10"/>
                  </a:cubicBezTo>
                  <a:cubicBezTo>
                    <a:pt x="657" y="31"/>
                    <a:pt x="657" y="31"/>
                    <a:pt x="657" y="31"/>
                  </a:cubicBezTo>
                  <a:cubicBezTo>
                    <a:pt x="713" y="31"/>
                    <a:pt x="713" y="31"/>
                    <a:pt x="713" y="31"/>
                  </a:cubicBezTo>
                  <a:cubicBezTo>
                    <a:pt x="720" y="104"/>
                    <a:pt x="720" y="104"/>
                    <a:pt x="720" y="104"/>
                  </a:cubicBezTo>
                  <a:cubicBezTo>
                    <a:pt x="720" y="140"/>
                    <a:pt x="720" y="140"/>
                    <a:pt x="720" y="140"/>
                  </a:cubicBezTo>
                  <a:cubicBezTo>
                    <a:pt x="746" y="224"/>
                    <a:pt x="746" y="224"/>
                    <a:pt x="746" y="224"/>
                  </a:cubicBezTo>
                  <a:cubicBezTo>
                    <a:pt x="772" y="250"/>
                    <a:pt x="772" y="250"/>
                    <a:pt x="772" y="250"/>
                  </a:cubicBezTo>
                  <a:cubicBezTo>
                    <a:pt x="788" y="323"/>
                    <a:pt x="788" y="323"/>
                    <a:pt x="788" y="323"/>
                  </a:cubicBezTo>
                  <a:cubicBezTo>
                    <a:pt x="824" y="328"/>
                    <a:pt x="824" y="328"/>
                    <a:pt x="824" y="328"/>
                  </a:cubicBezTo>
                  <a:cubicBezTo>
                    <a:pt x="840" y="380"/>
                    <a:pt x="840" y="380"/>
                    <a:pt x="840" y="380"/>
                  </a:cubicBezTo>
                  <a:cubicBezTo>
                    <a:pt x="887" y="386"/>
                    <a:pt x="887" y="386"/>
                    <a:pt x="887" y="386"/>
                  </a:cubicBezTo>
                  <a:cubicBezTo>
                    <a:pt x="923" y="406"/>
                    <a:pt x="923" y="406"/>
                    <a:pt x="923" y="406"/>
                  </a:cubicBezTo>
                  <a:cubicBezTo>
                    <a:pt x="991" y="480"/>
                    <a:pt x="991" y="480"/>
                    <a:pt x="991" y="480"/>
                  </a:cubicBezTo>
                  <a:cubicBezTo>
                    <a:pt x="1022" y="485"/>
                    <a:pt x="1022" y="485"/>
                    <a:pt x="1022" y="485"/>
                  </a:cubicBezTo>
                  <a:cubicBezTo>
                    <a:pt x="1043" y="516"/>
                    <a:pt x="1043" y="516"/>
                    <a:pt x="1043" y="516"/>
                  </a:cubicBezTo>
                  <a:cubicBezTo>
                    <a:pt x="1043" y="547"/>
                    <a:pt x="1043" y="547"/>
                    <a:pt x="1043" y="547"/>
                  </a:cubicBezTo>
                  <a:cubicBezTo>
                    <a:pt x="1085" y="568"/>
                    <a:pt x="1085" y="568"/>
                    <a:pt x="1085" y="568"/>
                  </a:cubicBezTo>
                  <a:cubicBezTo>
                    <a:pt x="1092" y="562"/>
                    <a:pt x="1092" y="562"/>
                    <a:pt x="1092" y="562"/>
                  </a:cubicBezTo>
                  <a:lnTo>
                    <a:pt x="1090" y="59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2" name="แม่ฮ่องสอน">
              <a:extLst>
                <a:ext uri="{FF2B5EF4-FFF2-40B4-BE49-F238E27FC236}">
                  <a16:creationId xmlns:a16="http://schemas.microsoft.com/office/drawing/2014/main" id="{6102CA03-3C98-442F-A844-E1558D76B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4963" y="1242112"/>
              <a:ext cx="473674" cy="826642"/>
            </a:xfrm>
            <a:custGeom>
              <a:avLst/>
              <a:gdLst>
                <a:gd name="T0" fmla="*/ 977 w 1155"/>
                <a:gd name="T1" fmla="*/ 717 h 2023"/>
                <a:gd name="T2" fmla="*/ 878 w 1155"/>
                <a:gd name="T3" fmla="*/ 607 h 2023"/>
                <a:gd name="T4" fmla="*/ 743 w 1155"/>
                <a:gd name="T5" fmla="*/ 722 h 2023"/>
                <a:gd name="T6" fmla="*/ 654 w 1155"/>
                <a:gd name="T7" fmla="*/ 899 h 2023"/>
                <a:gd name="T8" fmla="*/ 654 w 1155"/>
                <a:gd name="T9" fmla="*/ 1004 h 2023"/>
                <a:gd name="T10" fmla="*/ 716 w 1155"/>
                <a:gd name="T11" fmla="*/ 1098 h 2023"/>
                <a:gd name="T12" fmla="*/ 722 w 1155"/>
                <a:gd name="T13" fmla="*/ 1207 h 2023"/>
                <a:gd name="T14" fmla="*/ 685 w 1155"/>
                <a:gd name="T15" fmla="*/ 1306 h 2023"/>
                <a:gd name="T16" fmla="*/ 763 w 1155"/>
                <a:gd name="T17" fmla="*/ 1411 h 2023"/>
                <a:gd name="T18" fmla="*/ 706 w 1155"/>
                <a:gd name="T19" fmla="*/ 1473 h 2023"/>
                <a:gd name="T20" fmla="*/ 722 w 1155"/>
                <a:gd name="T21" fmla="*/ 1567 h 2023"/>
                <a:gd name="T22" fmla="*/ 784 w 1155"/>
                <a:gd name="T23" fmla="*/ 1604 h 2023"/>
                <a:gd name="T24" fmla="*/ 789 w 1155"/>
                <a:gd name="T25" fmla="*/ 1697 h 2023"/>
                <a:gd name="T26" fmla="*/ 654 w 1155"/>
                <a:gd name="T27" fmla="*/ 1718 h 2023"/>
                <a:gd name="T28" fmla="*/ 586 w 1155"/>
                <a:gd name="T29" fmla="*/ 1781 h 2023"/>
                <a:gd name="T30" fmla="*/ 670 w 1155"/>
                <a:gd name="T31" fmla="*/ 1875 h 2023"/>
                <a:gd name="T32" fmla="*/ 658 w 1155"/>
                <a:gd name="T33" fmla="*/ 2023 h 2023"/>
                <a:gd name="T34" fmla="*/ 550 w 1155"/>
                <a:gd name="T35" fmla="*/ 1817 h 2023"/>
                <a:gd name="T36" fmla="*/ 471 w 1155"/>
                <a:gd name="T37" fmla="*/ 1880 h 2023"/>
                <a:gd name="T38" fmla="*/ 356 w 1155"/>
                <a:gd name="T39" fmla="*/ 1892 h 2023"/>
                <a:gd name="T40" fmla="*/ 284 w 1155"/>
                <a:gd name="T41" fmla="*/ 1792 h 2023"/>
                <a:gd name="T42" fmla="*/ 316 w 1155"/>
                <a:gd name="T43" fmla="*/ 1628 h 2023"/>
                <a:gd name="T44" fmla="*/ 232 w 1155"/>
                <a:gd name="T45" fmla="*/ 1468 h 2023"/>
                <a:gd name="T46" fmla="*/ 192 w 1155"/>
                <a:gd name="T47" fmla="*/ 1376 h 2023"/>
                <a:gd name="T48" fmla="*/ 140 w 1155"/>
                <a:gd name="T49" fmla="*/ 1440 h 2023"/>
                <a:gd name="T50" fmla="*/ 0 w 1155"/>
                <a:gd name="T51" fmla="*/ 1184 h 2023"/>
                <a:gd name="T52" fmla="*/ 32 w 1155"/>
                <a:gd name="T53" fmla="*/ 1160 h 2023"/>
                <a:gd name="T54" fmla="*/ 84 w 1155"/>
                <a:gd name="T55" fmla="*/ 1220 h 2023"/>
                <a:gd name="T56" fmla="*/ 140 w 1155"/>
                <a:gd name="T57" fmla="*/ 1216 h 2023"/>
                <a:gd name="T58" fmla="*/ 176 w 1155"/>
                <a:gd name="T59" fmla="*/ 1196 h 2023"/>
                <a:gd name="T60" fmla="*/ 264 w 1155"/>
                <a:gd name="T61" fmla="*/ 1160 h 2023"/>
                <a:gd name="T62" fmla="*/ 380 w 1155"/>
                <a:gd name="T63" fmla="*/ 1036 h 2023"/>
                <a:gd name="T64" fmla="*/ 280 w 1155"/>
                <a:gd name="T65" fmla="*/ 816 h 2023"/>
                <a:gd name="T66" fmla="*/ 372 w 1155"/>
                <a:gd name="T67" fmla="*/ 708 h 2023"/>
                <a:gd name="T68" fmla="*/ 440 w 1155"/>
                <a:gd name="T69" fmla="*/ 544 h 2023"/>
                <a:gd name="T70" fmla="*/ 392 w 1155"/>
                <a:gd name="T71" fmla="*/ 384 h 2023"/>
                <a:gd name="T72" fmla="*/ 452 w 1155"/>
                <a:gd name="T73" fmla="*/ 232 h 2023"/>
                <a:gd name="T74" fmla="*/ 560 w 1155"/>
                <a:gd name="T75" fmla="*/ 156 h 2023"/>
                <a:gd name="T76" fmla="*/ 608 w 1155"/>
                <a:gd name="T77" fmla="*/ 4 h 2023"/>
                <a:gd name="T78" fmla="*/ 700 w 1155"/>
                <a:gd name="T79" fmla="*/ 20 h 2023"/>
                <a:gd name="T80" fmla="*/ 792 w 1155"/>
                <a:gd name="T81" fmla="*/ 124 h 2023"/>
                <a:gd name="T82" fmla="*/ 987 w 1155"/>
                <a:gd name="T83" fmla="*/ 103 h 2023"/>
                <a:gd name="T84" fmla="*/ 1050 w 1155"/>
                <a:gd name="T85" fmla="*/ 164 h 2023"/>
                <a:gd name="T86" fmla="*/ 1087 w 1155"/>
                <a:gd name="T87" fmla="*/ 248 h 2023"/>
                <a:gd name="T88" fmla="*/ 1108 w 1155"/>
                <a:gd name="T89" fmla="*/ 367 h 2023"/>
                <a:gd name="T90" fmla="*/ 1082 w 1155"/>
                <a:gd name="T91" fmla="*/ 566 h 2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5" h="2023">
                  <a:moveTo>
                    <a:pt x="1155" y="675"/>
                  </a:moveTo>
                  <a:cubicBezTo>
                    <a:pt x="1155" y="675"/>
                    <a:pt x="1071" y="733"/>
                    <a:pt x="1066" y="733"/>
                  </a:cubicBezTo>
                  <a:cubicBezTo>
                    <a:pt x="1061" y="733"/>
                    <a:pt x="977" y="717"/>
                    <a:pt x="977" y="717"/>
                  </a:cubicBezTo>
                  <a:cubicBezTo>
                    <a:pt x="946" y="727"/>
                    <a:pt x="946" y="727"/>
                    <a:pt x="946" y="727"/>
                  </a:cubicBezTo>
                  <a:cubicBezTo>
                    <a:pt x="889" y="665"/>
                    <a:pt x="889" y="665"/>
                    <a:pt x="889" y="665"/>
                  </a:cubicBezTo>
                  <a:cubicBezTo>
                    <a:pt x="878" y="607"/>
                    <a:pt x="878" y="607"/>
                    <a:pt x="878" y="607"/>
                  </a:cubicBezTo>
                  <a:cubicBezTo>
                    <a:pt x="800" y="602"/>
                    <a:pt x="800" y="602"/>
                    <a:pt x="800" y="602"/>
                  </a:cubicBezTo>
                  <a:cubicBezTo>
                    <a:pt x="800" y="649"/>
                    <a:pt x="800" y="649"/>
                    <a:pt x="800" y="649"/>
                  </a:cubicBezTo>
                  <a:cubicBezTo>
                    <a:pt x="800" y="660"/>
                    <a:pt x="743" y="722"/>
                    <a:pt x="743" y="722"/>
                  </a:cubicBezTo>
                  <a:cubicBezTo>
                    <a:pt x="743" y="722"/>
                    <a:pt x="732" y="837"/>
                    <a:pt x="722" y="837"/>
                  </a:cubicBezTo>
                  <a:cubicBezTo>
                    <a:pt x="711" y="837"/>
                    <a:pt x="685" y="847"/>
                    <a:pt x="685" y="847"/>
                  </a:cubicBezTo>
                  <a:cubicBezTo>
                    <a:pt x="654" y="899"/>
                    <a:pt x="654" y="899"/>
                    <a:pt x="654" y="899"/>
                  </a:cubicBezTo>
                  <a:cubicBezTo>
                    <a:pt x="659" y="952"/>
                    <a:pt x="659" y="952"/>
                    <a:pt x="659" y="952"/>
                  </a:cubicBezTo>
                  <a:cubicBezTo>
                    <a:pt x="685" y="972"/>
                    <a:pt x="685" y="972"/>
                    <a:pt x="685" y="972"/>
                  </a:cubicBezTo>
                  <a:cubicBezTo>
                    <a:pt x="654" y="1004"/>
                    <a:pt x="654" y="1004"/>
                    <a:pt x="654" y="1004"/>
                  </a:cubicBezTo>
                  <a:cubicBezTo>
                    <a:pt x="680" y="1061"/>
                    <a:pt x="680" y="1061"/>
                    <a:pt x="680" y="1061"/>
                  </a:cubicBezTo>
                  <a:cubicBezTo>
                    <a:pt x="675" y="1098"/>
                    <a:pt x="675" y="1098"/>
                    <a:pt x="675" y="1098"/>
                  </a:cubicBezTo>
                  <a:cubicBezTo>
                    <a:pt x="716" y="1098"/>
                    <a:pt x="716" y="1098"/>
                    <a:pt x="716" y="1098"/>
                  </a:cubicBezTo>
                  <a:cubicBezTo>
                    <a:pt x="779" y="1134"/>
                    <a:pt x="779" y="1134"/>
                    <a:pt x="779" y="1134"/>
                  </a:cubicBezTo>
                  <a:cubicBezTo>
                    <a:pt x="779" y="1176"/>
                    <a:pt x="779" y="1176"/>
                    <a:pt x="779" y="1176"/>
                  </a:cubicBezTo>
                  <a:cubicBezTo>
                    <a:pt x="722" y="1207"/>
                    <a:pt x="722" y="1207"/>
                    <a:pt x="722" y="1207"/>
                  </a:cubicBezTo>
                  <a:cubicBezTo>
                    <a:pt x="690" y="1212"/>
                    <a:pt x="690" y="1212"/>
                    <a:pt x="690" y="1212"/>
                  </a:cubicBezTo>
                  <a:cubicBezTo>
                    <a:pt x="643" y="1291"/>
                    <a:pt x="643" y="1291"/>
                    <a:pt x="643" y="1291"/>
                  </a:cubicBezTo>
                  <a:cubicBezTo>
                    <a:pt x="685" y="1306"/>
                    <a:pt x="685" y="1306"/>
                    <a:pt x="685" y="1306"/>
                  </a:cubicBezTo>
                  <a:cubicBezTo>
                    <a:pt x="690" y="1332"/>
                    <a:pt x="690" y="1332"/>
                    <a:pt x="690" y="1332"/>
                  </a:cubicBezTo>
                  <a:cubicBezTo>
                    <a:pt x="753" y="1379"/>
                    <a:pt x="753" y="1379"/>
                    <a:pt x="753" y="1379"/>
                  </a:cubicBezTo>
                  <a:cubicBezTo>
                    <a:pt x="763" y="1411"/>
                    <a:pt x="763" y="1411"/>
                    <a:pt x="763" y="1411"/>
                  </a:cubicBezTo>
                  <a:cubicBezTo>
                    <a:pt x="737" y="1421"/>
                    <a:pt x="737" y="1421"/>
                    <a:pt x="737" y="1421"/>
                  </a:cubicBezTo>
                  <a:cubicBezTo>
                    <a:pt x="706" y="1421"/>
                    <a:pt x="706" y="1421"/>
                    <a:pt x="706" y="1421"/>
                  </a:cubicBezTo>
                  <a:cubicBezTo>
                    <a:pt x="706" y="1473"/>
                    <a:pt x="706" y="1473"/>
                    <a:pt x="706" y="1473"/>
                  </a:cubicBezTo>
                  <a:cubicBezTo>
                    <a:pt x="732" y="1504"/>
                    <a:pt x="732" y="1504"/>
                    <a:pt x="732" y="1504"/>
                  </a:cubicBezTo>
                  <a:cubicBezTo>
                    <a:pt x="716" y="1531"/>
                    <a:pt x="716" y="1531"/>
                    <a:pt x="716" y="1531"/>
                  </a:cubicBezTo>
                  <a:cubicBezTo>
                    <a:pt x="722" y="1567"/>
                    <a:pt x="722" y="1567"/>
                    <a:pt x="722" y="1567"/>
                  </a:cubicBezTo>
                  <a:cubicBezTo>
                    <a:pt x="748" y="1583"/>
                    <a:pt x="748" y="1583"/>
                    <a:pt x="748" y="1583"/>
                  </a:cubicBezTo>
                  <a:cubicBezTo>
                    <a:pt x="758" y="1609"/>
                    <a:pt x="758" y="1609"/>
                    <a:pt x="758" y="1609"/>
                  </a:cubicBezTo>
                  <a:cubicBezTo>
                    <a:pt x="784" y="1604"/>
                    <a:pt x="784" y="1604"/>
                    <a:pt x="784" y="1604"/>
                  </a:cubicBezTo>
                  <a:cubicBezTo>
                    <a:pt x="836" y="1614"/>
                    <a:pt x="836" y="1614"/>
                    <a:pt x="836" y="1614"/>
                  </a:cubicBezTo>
                  <a:cubicBezTo>
                    <a:pt x="800" y="1666"/>
                    <a:pt x="800" y="1666"/>
                    <a:pt x="800" y="1666"/>
                  </a:cubicBezTo>
                  <a:cubicBezTo>
                    <a:pt x="789" y="1697"/>
                    <a:pt x="789" y="1697"/>
                    <a:pt x="789" y="1697"/>
                  </a:cubicBezTo>
                  <a:cubicBezTo>
                    <a:pt x="743" y="1703"/>
                    <a:pt x="743" y="1703"/>
                    <a:pt x="743" y="1703"/>
                  </a:cubicBezTo>
                  <a:cubicBezTo>
                    <a:pt x="706" y="1744"/>
                    <a:pt x="706" y="1744"/>
                    <a:pt x="706" y="1744"/>
                  </a:cubicBezTo>
                  <a:cubicBezTo>
                    <a:pt x="654" y="1718"/>
                    <a:pt x="654" y="1718"/>
                    <a:pt x="654" y="1718"/>
                  </a:cubicBezTo>
                  <a:cubicBezTo>
                    <a:pt x="654" y="1718"/>
                    <a:pt x="623" y="1732"/>
                    <a:pt x="607" y="1742"/>
                  </a:cubicBezTo>
                  <a:cubicBezTo>
                    <a:pt x="601" y="1745"/>
                    <a:pt x="597" y="1748"/>
                    <a:pt x="597" y="1750"/>
                  </a:cubicBezTo>
                  <a:cubicBezTo>
                    <a:pt x="597" y="1755"/>
                    <a:pt x="586" y="1781"/>
                    <a:pt x="586" y="1781"/>
                  </a:cubicBezTo>
                  <a:cubicBezTo>
                    <a:pt x="638" y="1823"/>
                    <a:pt x="638" y="1823"/>
                    <a:pt x="638" y="1823"/>
                  </a:cubicBezTo>
                  <a:cubicBezTo>
                    <a:pt x="649" y="1854"/>
                    <a:pt x="649" y="1854"/>
                    <a:pt x="649" y="1854"/>
                  </a:cubicBezTo>
                  <a:cubicBezTo>
                    <a:pt x="670" y="1875"/>
                    <a:pt x="670" y="1875"/>
                    <a:pt x="670" y="1875"/>
                  </a:cubicBezTo>
                  <a:cubicBezTo>
                    <a:pt x="706" y="1896"/>
                    <a:pt x="706" y="1896"/>
                    <a:pt x="706" y="1896"/>
                  </a:cubicBezTo>
                  <a:cubicBezTo>
                    <a:pt x="711" y="1979"/>
                    <a:pt x="711" y="1979"/>
                    <a:pt x="711" y="1979"/>
                  </a:cubicBezTo>
                  <a:cubicBezTo>
                    <a:pt x="658" y="2023"/>
                    <a:pt x="658" y="2023"/>
                    <a:pt x="658" y="2023"/>
                  </a:cubicBezTo>
                  <a:cubicBezTo>
                    <a:pt x="637" y="2007"/>
                    <a:pt x="607" y="1983"/>
                    <a:pt x="607" y="1979"/>
                  </a:cubicBezTo>
                  <a:cubicBezTo>
                    <a:pt x="607" y="1974"/>
                    <a:pt x="586" y="1890"/>
                    <a:pt x="586" y="1890"/>
                  </a:cubicBezTo>
                  <a:cubicBezTo>
                    <a:pt x="550" y="1817"/>
                    <a:pt x="550" y="1817"/>
                    <a:pt x="550" y="1817"/>
                  </a:cubicBezTo>
                  <a:cubicBezTo>
                    <a:pt x="497" y="1817"/>
                    <a:pt x="497" y="1817"/>
                    <a:pt x="497" y="1817"/>
                  </a:cubicBezTo>
                  <a:cubicBezTo>
                    <a:pt x="497" y="1854"/>
                    <a:pt x="497" y="1854"/>
                    <a:pt x="497" y="1854"/>
                  </a:cubicBezTo>
                  <a:cubicBezTo>
                    <a:pt x="471" y="1880"/>
                    <a:pt x="471" y="1880"/>
                    <a:pt x="471" y="1880"/>
                  </a:cubicBezTo>
                  <a:cubicBezTo>
                    <a:pt x="414" y="1890"/>
                    <a:pt x="414" y="1890"/>
                    <a:pt x="414" y="1890"/>
                  </a:cubicBezTo>
                  <a:cubicBezTo>
                    <a:pt x="377" y="1880"/>
                    <a:pt x="377" y="1880"/>
                    <a:pt x="377" y="1880"/>
                  </a:cubicBezTo>
                  <a:cubicBezTo>
                    <a:pt x="356" y="1892"/>
                    <a:pt x="356" y="1892"/>
                    <a:pt x="356" y="1892"/>
                  </a:cubicBezTo>
                  <a:cubicBezTo>
                    <a:pt x="328" y="1852"/>
                    <a:pt x="328" y="1852"/>
                    <a:pt x="328" y="1852"/>
                  </a:cubicBezTo>
                  <a:cubicBezTo>
                    <a:pt x="304" y="1852"/>
                    <a:pt x="304" y="1852"/>
                    <a:pt x="304" y="1852"/>
                  </a:cubicBezTo>
                  <a:cubicBezTo>
                    <a:pt x="284" y="1792"/>
                    <a:pt x="284" y="1792"/>
                    <a:pt x="284" y="1792"/>
                  </a:cubicBezTo>
                  <a:cubicBezTo>
                    <a:pt x="284" y="1792"/>
                    <a:pt x="300" y="1756"/>
                    <a:pt x="340" y="1724"/>
                  </a:cubicBezTo>
                  <a:cubicBezTo>
                    <a:pt x="344" y="1704"/>
                    <a:pt x="344" y="1684"/>
                    <a:pt x="344" y="1684"/>
                  </a:cubicBezTo>
                  <a:cubicBezTo>
                    <a:pt x="316" y="1628"/>
                    <a:pt x="316" y="1628"/>
                    <a:pt x="316" y="1628"/>
                  </a:cubicBezTo>
                  <a:cubicBezTo>
                    <a:pt x="296" y="1628"/>
                    <a:pt x="296" y="1628"/>
                    <a:pt x="296" y="1628"/>
                  </a:cubicBezTo>
                  <a:cubicBezTo>
                    <a:pt x="296" y="1540"/>
                    <a:pt x="296" y="1540"/>
                    <a:pt x="296" y="1540"/>
                  </a:cubicBezTo>
                  <a:cubicBezTo>
                    <a:pt x="232" y="1468"/>
                    <a:pt x="232" y="1468"/>
                    <a:pt x="232" y="1468"/>
                  </a:cubicBezTo>
                  <a:cubicBezTo>
                    <a:pt x="260" y="1420"/>
                    <a:pt x="260" y="1420"/>
                    <a:pt x="260" y="1420"/>
                  </a:cubicBezTo>
                  <a:cubicBezTo>
                    <a:pt x="244" y="1396"/>
                    <a:pt x="244" y="1396"/>
                    <a:pt x="244" y="1396"/>
                  </a:cubicBezTo>
                  <a:cubicBezTo>
                    <a:pt x="192" y="1376"/>
                    <a:pt x="192" y="1376"/>
                    <a:pt x="192" y="1376"/>
                  </a:cubicBezTo>
                  <a:cubicBezTo>
                    <a:pt x="180" y="1388"/>
                    <a:pt x="180" y="1388"/>
                    <a:pt x="180" y="1388"/>
                  </a:cubicBezTo>
                  <a:cubicBezTo>
                    <a:pt x="172" y="1416"/>
                    <a:pt x="172" y="1416"/>
                    <a:pt x="172" y="1416"/>
                  </a:cubicBezTo>
                  <a:cubicBezTo>
                    <a:pt x="140" y="1440"/>
                    <a:pt x="140" y="1440"/>
                    <a:pt x="140" y="1440"/>
                  </a:cubicBezTo>
                  <a:cubicBezTo>
                    <a:pt x="92" y="1384"/>
                    <a:pt x="92" y="1384"/>
                    <a:pt x="92" y="1384"/>
                  </a:cubicBezTo>
                  <a:cubicBezTo>
                    <a:pt x="92" y="1316"/>
                    <a:pt x="92" y="1316"/>
                    <a:pt x="92" y="1316"/>
                  </a:cubicBezTo>
                  <a:cubicBezTo>
                    <a:pt x="0" y="1184"/>
                    <a:pt x="0" y="1184"/>
                    <a:pt x="0" y="1184"/>
                  </a:cubicBezTo>
                  <a:cubicBezTo>
                    <a:pt x="8" y="1124"/>
                    <a:pt x="8" y="1124"/>
                    <a:pt x="8" y="1124"/>
                  </a:cubicBezTo>
                  <a:cubicBezTo>
                    <a:pt x="20" y="1124"/>
                    <a:pt x="20" y="1124"/>
                    <a:pt x="20" y="1124"/>
                  </a:cubicBezTo>
                  <a:cubicBezTo>
                    <a:pt x="20" y="1124"/>
                    <a:pt x="28" y="1156"/>
                    <a:pt x="32" y="1160"/>
                  </a:cubicBezTo>
                  <a:cubicBezTo>
                    <a:pt x="35" y="1163"/>
                    <a:pt x="48" y="1164"/>
                    <a:pt x="53" y="1164"/>
                  </a:cubicBezTo>
                  <a:cubicBezTo>
                    <a:pt x="55" y="1164"/>
                    <a:pt x="56" y="1165"/>
                    <a:pt x="57" y="1166"/>
                  </a:cubicBezTo>
                  <a:cubicBezTo>
                    <a:pt x="84" y="1220"/>
                    <a:pt x="84" y="1220"/>
                    <a:pt x="84" y="1220"/>
                  </a:cubicBezTo>
                  <a:cubicBezTo>
                    <a:pt x="88" y="1228"/>
                    <a:pt x="108" y="1224"/>
                    <a:pt x="108" y="1224"/>
                  </a:cubicBezTo>
                  <a:cubicBezTo>
                    <a:pt x="116" y="1212"/>
                    <a:pt x="116" y="1212"/>
                    <a:pt x="116" y="1212"/>
                  </a:cubicBezTo>
                  <a:cubicBezTo>
                    <a:pt x="140" y="1216"/>
                    <a:pt x="140" y="1216"/>
                    <a:pt x="140" y="1216"/>
                  </a:cubicBezTo>
                  <a:cubicBezTo>
                    <a:pt x="144" y="1232"/>
                    <a:pt x="144" y="1232"/>
                    <a:pt x="144" y="1232"/>
                  </a:cubicBezTo>
                  <a:cubicBezTo>
                    <a:pt x="176" y="1220"/>
                    <a:pt x="176" y="1220"/>
                    <a:pt x="176" y="1220"/>
                  </a:cubicBezTo>
                  <a:cubicBezTo>
                    <a:pt x="176" y="1196"/>
                    <a:pt x="176" y="1196"/>
                    <a:pt x="176" y="1196"/>
                  </a:cubicBezTo>
                  <a:cubicBezTo>
                    <a:pt x="248" y="1184"/>
                    <a:pt x="248" y="1184"/>
                    <a:pt x="248" y="1184"/>
                  </a:cubicBezTo>
                  <a:cubicBezTo>
                    <a:pt x="248" y="1164"/>
                    <a:pt x="248" y="1164"/>
                    <a:pt x="248" y="1164"/>
                  </a:cubicBezTo>
                  <a:cubicBezTo>
                    <a:pt x="264" y="1160"/>
                    <a:pt x="264" y="1160"/>
                    <a:pt x="264" y="1160"/>
                  </a:cubicBezTo>
                  <a:cubicBezTo>
                    <a:pt x="272" y="1148"/>
                    <a:pt x="272" y="1148"/>
                    <a:pt x="272" y="1148"/>
                  </a:cubicBezTo>
                  <a:cubicBezTo>
                    <a:pt x="380" y="1152"/>
                    <a:pt x="380" y="1152"/>
                    <a:pt x="380" y="1152"/>
                  </a:cubicBezTo>
                  <a:cubicBezTo>
                    <a:pt x="380" y="1036"/>
                    <a:pt x="380" y="1036"/>
                    <a:pt x="380" y="1036"/>
                  </a:cubicBezTo>
                  <a:cubicBezTo>
                    <a:pt x="360" y="1016"/>
                    <a:pt x="360" y="1016"/>
                    <a:pt x="360" y="1016"/>
                  </a:cubicBezTo>
                  <a:cubicBezTo>
                    <a:pt x="352" y="868"/>
                    <a:pt x="352" y="868"/>
                    <a:pt x="352" y="868"/>
                  </a:cubicBezTo>
                  <a:cubicBezTo>
                    <a:pt x="280" y="816"/>
                    <a:pt x="280" y="816"/>
                    <a:pt x="280" y="816"/>
                  </a:cubicBezTo>
                  <a:cubicBezTo>
                    <a:pt x="344" y="780"/>
                    <a:pt x="344" y="780"/>
                    <a:pt x="344" y="780"/>
                  </a:cubicBezTo>
                  <a:cubicBezTo>
                    <a:pt x="348" y="720"/>
                    <a:pt x="348" y="720"/>
                    <a:pt x="348" y="720"/>
                  </a:cubicBezTo>
                  <a:cubicBezTo>
                    <a:pt x="348" y="720"/>
                    <a:pt x="368" y="708"/>
                    <a:pt x="372" y="708"/>
                  </a:cubicBezTo>
                  <a:cubicBezTo>
                    <a:pt x="376" y="708"/>
                    <a:pt x="376" y="680"/>
                    <a:pt x="380" y="684"/>
                  </a:cubicBezTo>
                  <a:cubicBezTo>
                    <a:pt x="384" y="688"/>
                    <a:pt x="436" y="664"/>
                    <a:pt x="436" y="664"/>
                  </a:cubicBezTo>
                  <a:cubicBezTo>
                    <a:pt x="440" y="544"/>
                    <a:pt x="440" y="544"/>
                    <a:pt x="440" y="544"/>
                  </a:cubicBezTo>
                  <a:cubicBezTo>
                    <a:pt x="384" y="496"/>
                    <a:pt x="384" y="496"/>
                    <a:pt x="384" y="496"/>
                  </a:cubicBezTo>
                  <a:cubicBezTo>
                    <a:pt x="412" y="424"/>
                    <a:pt x="412" y="424"/>
                    <a:pt x="412" y="424"/>
                  </a:cubicBezTo>
                  <a:cubicBezTo>
                    <a:pt x="392" y="384"/>
                    <a:pt x="392" y="384"/>
                    <a:pt x="392" y="384"/>
                  </a:cubicBezTo>
                  <a:cubicBezTo>
                    <a:pt x="480" y="292"/>
                    <a:pt x="480" y="292"/>
                    <a:pt x="480" y="292"/>
                  </a:cubicBezTo>
                  <a:cubicBezTo>
                    <a:pt x="452" y="260"/>
                    <a:pt x="452" y="260"/>
                    <a:pt x="452" y="260"/>
                  </a:cubicBezTo>
                  <a:cubicBezTo>
                    <a:pt x="452" y="232"/>
                    <a:pt x="452" y="232"/>
                    <a:pt x="452" y="232"/>
                  </a:cubicBezTo>
                  <a:cubicBezTo>
                    <a:pt x="476" y="208"/>
                    <a:pt x="476" y="208"/>
                    <a:pt x="476" y="208"/>
                  </a:cubicBezTo>
                  <a:cubicBezTo>
                    <a:pt x="476" y="208"/>
                    <a:pt x="548" y="204"/>
                    <a:pt x="552" y="204"/>
                  </a:cubicBezTo>
                  <a:cubicBezTo>
                    <a:pt x="556" y="204"/>
                    <a:pt x="556" y="156"/>
                    <a:pt x="560" y="156"/>
                  </a:cubicBezTo>
                  <a:cubicBezTo>
                    <a:pt x="564" y="156"/>
                    <a:pt x="616" y="148"/>
                    <a:pt x="616" y="148"/>
                  </a:cubicBezTo>
                  <a:cubicBezTo>
                    <a:pt x="616" y="148"/>
                    <a:pt x="600" y="92"/>
                    <a:pt x="600" y="88"/>
                  </a:cubicBezTo>
                  <a:cubicBezTo>
                    <a:pt x="600" y="84"/>
                    <a:pt x="608" y="4"/>
                    <a:pt x="608" y="4"/>
                  </a:cubicBezTo>
                  <a:cubicBezTo>
                    <a:pt x="656" y="0"/>
                    <a:pt x="656" y="0"/>
                    <a:pt x="656" y="0"/>
                  </a:cubicBezTo>
                  <a:cubicBezTo>
                    <a:pt x="676" y="40"/>
                    <a:pt x="676" y="40"/>
                    <a:pt x="676" y="40"/>
                  </a:cubicBezTo>
                  <a:cubicBezTo>
                    <a:pt x="676" y="40"/>
                    <a:pt x="696" y="20"/>
                    <a:pt x="700" y="20"/>
                  </a:cubicBezTo>
                  <a:cubicBezTo>
                    <a:pt x="704" y="20"/>
                    <a:pt x="756" y="72"/>
                    <a:pt x="760" y="72"/>
                  </a:cubicBezTo>
                  <a:cubicBezTo>
                    <a:pt x="764" y="72"/>
                    <a:pt x="784" y="76"/>
                    <a:pt x="784" y="76"/>
                  </a:cubicBezTo>
                  <a:cubicBezTo>
                    <a:pt x="784" y="76"/>
                    <a:pt x="788" y="124"/>
                    <a:pt x="792" y="124"/>
                  </a:cubicBezTo>
                  <a:cubicBezTo>
                    <a:pt x="816" y="124"/>
                    <a:pt x="816" y="124"/>
                    <a:pt x="816" y="124"/>
                  </a:cubicBezTo>
                  <a:cubicBezTo>
                    <a:pt x="860" y="100"/>
                    <a:pt x="860" y="100"/>
                    <a:pt x="860" y="100"/>
                  </a:cubicBezTo>
                  <a:cubicBezTo>
                    <a:pt x="987" y="103"/>
                    <a:pt x="987" y="103"/>
                    <a:pt x="987" y="103"/>
                  </a:cubicBezTo>
                  <a:cubicBezTo>
                    <a:pt x="993" y="133"/>
                    <a:pt x="993" y="133"/>
                    <a:pt x="993" y="133"/>
                  </a:cubicBezTo>
                  <a:cubicBezTo>
                    <a:pt x="1019" y="159"/>
                    <a:pt x="1019" y="159"/>
                    <a:pt x="1019" y="159"/>
                  </a:cubicBezTo>
                  <a:cubicBezTo>
                    <a:pt x="1050" y="164"/>
                    <a:pt x="1050" y="164"/>
                    <a:pt x="1050" y="164"/>
                  </a:cubicBezTo>
                  <a:cubicBezTo>
                    <a:pt x="1061" y="190"/>
                    <a:pt x="1061" y="190"/>
                    <a:pt x="1061" y="190"/>
                  </a:cubicBezTo>
                  <a:cubicBezTo>
                    <a:pt x="1055" y="216"/>
                    <a:pt x="1055" y="216"/>
                    <a:pt x="1055" y="216"/>
                  </a:cubicBezTo>
                  <a:cubicBezTo>
                    <a:pt x="1087" y="248"/>
                    <a:pt x="1087" y="248"/>
                    <a:pt x="1087" y="248"/>
                  </a:cubicBezTo>
                  <a:cubicBezTo>
                    <a:pt x="1082" y="274"/>
                    <a:pt x="1082" y="274"/>
                    <a:pt x="1082" y="274"/>
                  </a:cubicBezTo>
                  <a:cubicBezTo>
                    <a:pt x="1108" y="289"/>
                    <a:pt x="1108" y="289"/>
                    <a:pt x="1108" y="289"/>
                  </a:cubicBezTo>
                  <a:cubicBezTo>
                    <a:pt x="1108" y="367"/>
                    <a:pt x="1108" y="367"/>
                    <a:pt x="1108" y="367"/>
                  </a:cubicBezTo>
                  <a:cubicBezTo>
                    <a:pt x="1108" y="373"/>
                    <a:pt x="1092" y="394"/>
                    <a:pt x="1092" y="394"/>
                  </a:cubicBezTo>
                  <a:cubicBezTo>
                    <a:pt x="1118" y="487"/>
                    <a:pt x="1118" y="487"/>
                    <a:pt x="1118" y="487"/>
                  </a:cubicBezTo>
                  <a:cubicBezTo>
                    <a:pt x="1118" y="487"/>
                    <a:pt x="1076" y="560"/>
                    <a:pt x="1082" y="566"/>
                  </a:cubicBezTo>
                  <a:cubicBezTo>
                    <a:pt x="1087" y="571"/>
                    <a:pt x="1134" y="602"/>
                    <a:pt x="1134" y="602"/>
                  </a:cubicBezTo>
                  <a:lnTo>
                    <a:pt x="1155" y="67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3" name="แพร่">
              <a:extLst>
                <a:ext uri="{FF2B5EF4-FFF2-40B4-BE49-F238E27FC236}">
                  <a16:creationId xmlns:a16="http://schemas.microsoft.com/office/drawing/2014/main" id="{63C917C7-9B8F-4F07-A83E-089775E83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504" y="1618856"/>
              <a:ext cx="427952" cy="424294"/>
            </a:xfrm>
            <a:custGeom>
              <a:avLst/>
              <a:gdLst>
                <a:gd name="T0" fmla="*/ 949 w 1043"/>
                <a:gd name="T1" fmla="*/ 564 h 1043"/>
                <a:gd name="T2" fmla="*/ 912 w 1043"/>
                <a:gd name="T3" fmla="*/ 652 h 1043"/>
                <a:gd name="T4" fmla="*/ 865 w 1043"/>
                <a:gd name="T5" fmla="*/ 783 h 1043"/>
                <a:gd name="T6" fmla="*/ 850 w 1043"/>
                <a:gd name="T7" fmla="*/ 866 h 1043"/>
                <a:gd name="T8" fmla="*/ 772 w 1043"/>
                <a:gd name="T9" fmla="*/ 814 h 1043"/>
                <a:gd name="T10" fmla="*/ 620 w 1043"/>
                <a:gd name="T11" fmla="*/ 918 h 1043"/>
                <a:gd name="T12" fmla="*/ 614 w 1043"/>
                <a:gd name="T13" fmla="*/ 917 h 1043"/>
                <a:gd name="T14" fmla="*/ 609 w 1043"/>
                <a:gd name="T15" fmla="*/ 915 h 1043"/>
                <a:gd name="T16" fmla="*/ 604 w 1043"/>
                <a:gd name="T17" fmla="*/ 914 h 1043"/>
                <a:gd name="T18" fmla="*/ 595 w 1043"/>
                <a:gd name="T19" fmla="*/ 910 h 1043"/>
                <a:gd name="T20" fmla="*/ 593 w 1043"/>
                <a:gd name="T21" fmla="*/ 909 h 1043"/>
                <a:gd name="T22" fmla="*/ 591 w 1043"/>
                <a:gd name="T23" fmla="*/ 909 h 1043"/>
                <a:gd name="T24" fmla="*/ 589 w 1043"/>
                <a:gd name="T25" fmla="*/ 908 h 1043"/>
                <a:gd name="T26" fmla="*/ 553 w 1043"/>
                <a:gd name="T27" fmla="*/ 913 h 1043"/>
                <a:gd name="T28" fmla="*/ 532 w 1043"/>
                <a:gd name="T29" fmla="*/ 960 h 1043"/>
                <a:gd name="T30" fmla="*/ 493 w 1043"/>
                <a:gd name="T31" fmla="*/ 966 h 1043"/>
                <a:gd name="T32" fmla="*/ 391 w 1043"/>
                <a:gd name="T33" fmla="*/ 944 h 1043"/>
                <a:gd name="T34" fmla="*/ 271 w 1043"/>
                <a:gd name="T35" fmla="*/ 955 h 1043"/>
                <a:gd name="T36" fmla="*/ 151 w 1043"/>
                <a:gd name="T37" fmla="*/ 950 h 1043"/>
                <a:gd name="T38" fmla="*/ 88 w 1043"/>
                <a:gd name="T39" fmla="*/ 1021 h 1043"/>
                <a:gd name="T40" fmla="*/ 15 w 1043"/>
                <a:gd name="T41" fmla="*/ 1043 h 1043"/>
                <a:gd name="T42" fmla="*/ 0 w 1043"/>
                <a:gd name="T43" fmla="*/ 965 h 1043"/>
                <a:gd name="T44" fmla="*/ 104 w 1043"/>
                <a:gd name="T45" fmla="*/ 845 h 1043"/>
                <a:gd name="T46" fmla="*/ 193 w 1043"/>
                <a:gd name="T47" fmla="*/ 736 h 1043"/>
                <a:gd name="T48" fmla="*/ 292 w 1043"/>
                <a:gd name="T49" fmla="*/ 720 h 1043"/>
                <a:gd name="T50" fmla="*/ 386 w 1043"/>
                <a:gd name="T51" fmla="*/ 569 h 1043"/>
                <a:gd name="T52" fmla="*/ 479 w 1043"/>
                <a:gd name="T53" fmla="*/ 501 h 1043"/>
                <a:gd name="T54" fmla="*/ 573 w 1043"/>
                <a:gd name="T55" fmla="*/ 386 h 1043"/>
                <a:gd name="T56" fmla="*/ 594 w 1043"/>
                <a:gd name="T57" fmla="*/ 324 h 1043"/>
                <a:gd name="T58" fmla="*/ 662 w 1043"/>
                <a:gd name="T59" fmla="*/ 235 h 1043"/>
                <a:gd name="T60" fmla="*/ 646 w 1043"/>
                <a:gd name="T61" fmla="*/ 172 h 1043"/>
                <a:gd name="T62" fmla="*/ 646 w 1043"/>
                <a:gd name="T63" fmla="*/ 84 h 1043"/>
                <a:gd name="T64" fmla="*/ 664 w 1043"/>
                <a:gd name="T65" fmla="*/ 15 h 1043"/>
                <a:gd name="T66" fmla="*/ 709 w 1043"/>
                <a:gd name="T67" fmla="*/ 0 h 1043"/>
                <a:gd name="T68" fmla="*/ 730 w 1043"/>
                <a:gd name="T69" fmla="*/ 21 h 1043"/>
                <a:gd name="T70" fmla="*/ 813 w 1043"/>
                <a:gd name="T71" fmla="*/ 11 h 1043"/>
                <a:gd name="T72" fmla="*/ 857 w 1043"/>
                <a:gd name="T73" fmla="*/ 18 h 1043"/>
                <a:gd name="T74" fmla="*/ 865 w 1043"/>
                <a:gd name="T75" fmla="*/ 136 h 1043"/>
                <a:gd name="T76" fmla="*/ 881 w 1043"/>
                <a:gd name="T77" fmla="*/ 225 h 1043"/>
                <a:gd name="T78" fmla="*/ 912 w 1043"/>
                <a:gd name="T79" fmla="*/ 324 h 1043"/>
                <a:gd name="T80" fmla="*/ 1006 w 1043"/>
                <a:gd name="T81" fmla="*/ 324 h 1043"/>
                <a:gd name="T82" fmla="*/ 1043 w 1043"/>
                <a:gd name="T83" fmla="*/ 381 h 1043"/>
                <a:gd name="T84" fmla="*/ 991 w 1043"/>
                <a:gd name="T85" fmla="*/ 501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43" h="1043">
                  <a:moveTo>
                    <a:pt x="991" y="501"/>
                  </a:moveTo>
                  <a:cubicBezTo>
                    <a:pt x="949" y="564"/>
                    <a:pt x="949" y="564"/>
                    <a:pt x="949" y="564"/>
                  </a:cubicBezTo>
                  <a:cubicBezTo>
                    <a:pt x="959" y="616"/>
                    <a:pt x="959" y="616"/>
                    <a:pt x="959" y="616"/>
                  </a:cubicBezTo>
                  <a:cubicBezTo>
                    <a:pt x="912" y="652"/>
                    <a:pt x="912" y="652"/>
                    <a:pt x="912" y="652"/>
                  </a:cubicBezTo>
                  <a:cubicBezTo>
                    <a:pt x="918" y="754"/>
                    <a:pt x="918" y="754"/>
                    <a:pt x="918" y="754"/>
                  </a:cubicBezTo>
                  <a:cubicBezTo>
                    <a:pt x="865" y="783"/>
                    <a:pt x="865" y="783"/>
                    <a:pt x="865" y="783"/>
                  </a:cubicBezTo>
                  <a:cubicBezTo>
                    <a:pt x="881" y="840"/>
                    <a:pt x="881" y="840"/>
                    <a:pt x="881" y="840"/>
                  </a:cubicBezTo>
                  <a:cubicBezTo>
                    <a:pt x="850" y="866"/>
                    <a:pt x="850" y="866"/>
                    <a:pt x="850" y="866"/>
                  </a:cubicBezTo>
                  <a:cubicBezTo>
                    <a:pt x="808" y="804"/>
                    <a:pt x="808" y="804"/>
                    <a:pt x="808" y="804"/>
                  </a:cubicBezTo>
                  <a:cubicBezTo>
                    <a:pt x="772" y="814"/>
                    <a:pt x="772" y="814"/>
                    <a:pt x="772" y="814"/>
                  </a:cubicBezTo>
                  <a:cubicBezTo>
                    <a:pt x="678" y="897"/>
                    <a:pt x="678" y="897"/>
                    <a:pt x="678" y="897"/>
                  </a:cubicBezTo>
                  <a:cubicBezTo>
                    <a:pt x="678" y="897"/>
                    <a:pt x="626" y="918"/>
                    <a:pt x="620" y="918"/>
                  </a:cubicBezTo>
                  <a:cubicBezTo>
                    <a:pt x="619" y="918"/>
                    <a:pt x="618" y="918"/>
                    <a:pt x="616" y="917"/>
                  </a:cubicBezTo>
                  <a:cubicBezTo>
                    <a:pt x="614" y="917"/>
                    <a:pt x="614" y="917"/>
                    <a:pt x="614" y="917"/>
                  </a:cubicBezTo>
                  <a:cubicBezTo>
                    <a:pt x="613" y="917"/>
                    <a:pt x="612" y="916"/>
                    <a:pt x="611" y="916"/>
                  </a:cubicBezTo>
                  <a:cubicBezTo>
                    <a:pt x="611" y="916"/>
                    <a:pt x="610" y="916"/>
                    <a:pt x="609" y="915"/>
                  </a:cubicBezTo>
                  <a:cubicBezTo>
                    <a:pt x="609" y="915"/>
                    <a:pt x="608" y="915"/>
                    <a:pt x="607" y="914"/>
                  </a:cubicBezTo>
                  <a:cubicBezTo>
                    <a:pt x="606" y="914"/>
                    <a:pt x="605" y="914"/>
                    <a:pt x="604" y="914"/>
                  </a:cubicBezTo>
                  <a:cubicBezTo>
                    <a:pt x="604" y="913"/>
                    <a:pt x="603" y="913"/>
                    <a:pt x="603" y="913"/>
                  </a:cubicBezTo>
                  <a:cubicBezTo>
                    <a:pt x="600" y="912"/>
                    <a:pt x="597" y="911"/>
                    <a:pt x="595" y="910"/>
                  </a:cubicBezTo>
                  <a:cubicBezTo>
                    <a:pt x="595" y="910"/>
                    <a:pt x="594" y="910"/>
                    <a:pt x="594" y="910"/>
                  </a:cubicBezTo>
                  <a:cubicBezTo>
                    <a:pt x="594" y="910"/>
                    <a:pt x="593" y="909"/>
                    <a:pt x="593" y="909"/>
                  </a:cubicBezTo>
                  <a:cubicBezTo>
                    <a:pt x="592" y="909"/>
                    <a:pt x="592" y="909"/>
                    <a:pt x="592" y="909"/>
                  </a:cubicBezTo>
                  <a:cubicBezTo>
                    <a:pt x="591" y="909"/>
                    <a:pt x="591" y="909"/>
                    <a:pt x="591" y="909"/>
                  </a:cubicBezTo>
                  <a:cubicBezTo>
                    <a:pt x="590" y="908"/>
                    <a:pt x="590" y="908"/>
                    <a:pt x="589" y="908"/>
                  </a:cubicBezTo>
                  <a:cubicBezTo>
                    <a:pt x="589" y="908"/>
                    <a:pt x="589" y="908"/>
                    <a:pt x="589" y="908"/>
                  </a:cubicBezTo>
                  <a:cubicBezTo>
                    <a:pt x="589" y="908"/>
                    <a:pt x="589" y="908"/>
                    <a:pt x="589" y="908"/>
                  </a:cubicBezTo>
                  <a:cubicBezTo>
                    <a:pt x="553" y="913"/>
                    <a:pt x="553" y="913"/>
                    <a:pt x="553" y="913"/>
                  </a:cubicBezTo>
                  <a:cubicBezTo>
                    <a:pt x="553" y="944"/>
                    <a:pt x="553" y="944"/>
                    <a:pt x="553" y="944"/>
                  </a:cubicBezTo>
                  <a:cubicBezTo>
                    <a:pt x="532" y="960"/>
                    <a:pt x="532" y="960"/>
                    <a:pt x="532" y="960"/>
                  </a:cubicBezTo>
                  <a:cubicBezTo>
                    <a:pt x="495" y="960"/>
                    <a:pt x="495" y="960"/>
                    <a:pt x="495" y="960"/>
                  </a:cubicBezTo>
                  <a:cubicBezTo>
                    <a:pt x="493" y="966"/>
                    <a:pt x="493" y="966"/>
                    <a:pt x="493" y="966"/>
                  </a:cubicBezTo>
                  <a:cubicBezTo>
                    <a:pt x="469" y="950"/>
                    <a:pt x="469" y="950"/>
                    <a:pt x="469" y="950"/>
                  </a:cubicBezTo>
                  <a:cubicBezTo>
                    <a:pt x="391" y="944"/>
                    <a:pt x="391" y="944"/>
                    <a:pt x="391" y="944"/>
                  </a:cubicBezTo>
                  <a:cubicBezTo>
                    <a:pt x="307" y="1023"/>
                    <a:pt x="307" y="1023"/>
                    <a:pt x="307" y="1023"/>
                  </a:cubicBezTo>
                  <a:cubicBezTo>
                    <a:pt x="271" y="955"/>
                    <a:pt x="271" y="955"/>
                    <a:pt x="271" y="955"/>
                  </a:cubicBezTo>
                  <a:cubicBezTo>
                    <a:pt x="208" y="934"/>
                    <a:pt x="208" y="934"/>
                    <a:pt x="208" y="934"/>
                  </a:cubicBezTo>
                  <a:cubicBezTo>
                    <a:pt x="151" y="950"/>
                    <a:pt x="151" y="950"/>
                    <a:pt x="151" y="950"/>
                  </a:cubicBezTo>
                  <a:cubicBezTo>
                    <a:pt x="88" y="1021"/>
                    <a:pt x="88" y="1021"/>
                    <a:pt x="88" y="1021"/>
                  </a:cubicBezTo>
                  <a:cubicBezTo>
                    <a:pt x="88" y="1021"/>
                    <a:pt x="88" y="1021"/>
                    <a:pt x="88" y="1021"/>
                  </a:cubicBezTo>
                  <a:cubicBezTo>
                    <a:pt x="73" y="1038"/>
                    <a:pt x="73" y="1038"/>
                    <a:pt x="73" y="1038"/>
                  </a:cubicBezTo>
                  <a:cubicBezTo>
                    <a:pt x="15" y="1043"/>
                    <a:pt x="15" y="1043"/>
                    <a:pt x="15" y="1043"/>
                  </a:cubicBezTo>
                  <a:cubicBezTo>
                    <a:pt x="9" y="1013"/>
                    <a:pt x="9" y="1013"/>
                    <a:pt x="9" y="1013"/>
                  </a:cubicBezTo>
                  <a:cubicBezTo>
                    <a:pt x="0" y="965"/>
                    <a:pt x="0" y="965"/>
                    <a:pt x="0" y="965"/>
                  </a:cubicBezTo>
                  <a:cubicBezTo>
                    <a:pt x="0" y="965"/>
                    <a:pt x="99" y="866"/>
                    <a:pt x="99" y="861"/>
                  </a:cubicBezTo>
                  <a:cubicBezTo>
                    <a:pt x="99" y="856"/>
                    <a:pt x="104" y="845"/>
                    <a:pt x="104" y="845"/>
                  </a:cubicBezTo>
                  <a:cubicBezTo>
                    <a:pt x="198" y="767"/>
                    <a:pt x="198" y="767"/>
                    <a:pt x="198" y="767"/>
                  </a:cubicBezTo>
                  <a:cubicBezTo>
                    <a:pt x="193" y="736"/>
                    <a:pt x="193" y="736"/>
                    <a:pt x="193" y="736"/>
                  </a:cubicBezTo>
                  <a:cubicBezTo>
                    <a:pt x="224" y="715"/>
                    <a:pt x="224" y="715"/>
                    <a:pt x="224" y="715"/>
                  </a:cubicBezTo>
                  <a:cubicBezTo>
                    <a:pt x="292" y="720"/>
                    <a:pt x="292" y="720"/>
                    <a:pt x="292" y="720"/>
                  </a:cubicBezTo>
                  <a:cubicBezTo>
                    <a:pt x="323" y="684"/>
                    <a:pt x="323" y="684"/>
                    <a:pt x="323" y="684"/>
                  </a:cubicBezTo>
                  <a:cubicBezTo>
                    <a:pt x="386" y="569"/>
                    <a:pt x="386" y="569"/>
                    <a:pt x="386" y="569"/>
                  </a:cubicBezTo>
                  <a:cubicBezTo>
                    <a:pt x="448" y="501"/>
                    <a:pt x="448" y="501"/>
                    <a:pt x="448" y="501"/>
                  </a:cubicBezTo>
                  <a:cubicBezTo>
                    <a:pt x="479" y="501"/>
                    <a:pt x="479" y="501"/>
                    <a:pt x="479" y="501"/>
                  </a:cubicBezTo>
                  <a:cubicBezTo>
                    <a:pt x="521" y="412"/>
                    <a:pt x="521" y="412"/>
                    <a:pt x="521" y="412"/>
                  </a:cubicBezTo>
                  <a:cubicBezTo>
                    <a:pt x="573" y="386"/>
                    <a:pt x="573" y="386"/>
                    <a:pt x="573" y="386"/>
                  </a:cubicBezTo>
                  <a:cubicBezTo>
                    <a:pt x="573" y="345"/>
                    <a:pt x="573" y="345"/>
                    <a:pt x="573" y="345"/>
                  </a:cubicBezTo>
                  <a:cubicBezTo>
                    <a:pt x="594" y="324"/>
                    <a:pt x="594" y="324"/>
                    <a:pt x="594" y="324"/>
                  </a:cubicBezTo>
                  <a:cubicBezTo>
                    <a:pt x="610" y="245"/>
                    <a:pt x="610" y="245"/>
                    <a:pt x="610" y="245"/>
                  </a:cubicBezTo>
                  <a:cubicBezTo>
                    <a:pt x="662" y="235"/>
                    <a:pt x="662" y="235"/>
                    <a:pt x="662" y="235"/>
                  </a:cubicBezTo>
                  <a:cubicBezTo>
                    <a:pt x="662" y="199"/>
                    <a:pt x="662" y="199"/>
                    <a:pt x="662" y="199"/>
                  </a:cubicBezTo>
                  <a:cubicBezTo>
                    <a:pt x="646" y="172"/>
                    <a:pt x="646" y="172"/>
                    <a:pt x="646" y="172"/>
                  </a:cubicBezTo>
                  <a:cubicBezTo>
                    <a:pt x="662" y="141"/>
                    <a:pt x="662" y="141"/>
                    <a:pt x="662" y="141"/>
                  </a:cubicBezTo>
                  <a:cubicBezTo>
                    <a:pt x="646" y="84"/>
                    <a:pt x="646" y="84"/>
                    <a:pt x="646" y="84"/>
                  </a:cubicBezTo>
                  <a:cubicBezTo>
                    <a:pt x="662" y="47"/>
                    <a:pt x="662" y="47"/>
                    <a:pt x="662" y="47"/>
                  </a:cubicBezTo>
                  <a:cubicBezTo>
                    <a:pt x="664" y="15"/>
                    <a:pt x="664" y="15"/>
                    <a:pt x="664" y="15"/>
                  </a:cubicBezTo>
                  <a:cubicBezTo>
                    <a:pt x="683" y="0"/>
                    <a:pt x="683" y="0"/>
                    <a:pt x="683" y="0"/>
                  </a:cubicBezTo>
                  <a:cubicBezTo>
                    <a:pt x="709" y="0"/>
                    <a:pt x="709" y="0"/>
                    <a:pt x="709" y="0"/>
                  </a:cubicBezTo>
                  <a:cubicBezTo>
                    <a:pt x="721" y="13"/>
                    <a:pt x="721" y="13"/>
                    <a:pt x="721" y="13"/>
                  </a:cubicBezTo>
                  <a:cubicBezTo>
                    <a:pt x="730" y="21"/>
                    <a:pt x="730" y="21"/>
                    <a:pt x="730" y="21"/>
                  </a:cubicBezTo>
                  <a:cubicBezTo>
                    <a:pt x="756" y="0"/>
                    <a:pt x="756" y="0"/>
                    <a:pt x="756" y="0"/>
                  </a:cubicBezTo>
                  <a:cubicBezTo>
                    <a:pt x="813" y="11"/>
                    <a:pt x="813" y="11"/>
                    <a:pt x="813" y="11"/>
                  </a:cubicBezTo>
                  <a:cubicBezTo>
                    <a:pt x="813" y="11"/>
                    <a:pt x="850" y="26"/>
                    <a:pt x="855" y="21"/>
                  </a:cubicBezTo>
                  <a:cubicBezTo>
                    <a:pt x="856" y="21"/>
                    <a:pt x="856" y="20"/>
                    <a:pt x="857" y="18"/>
                  </a:cubicBezTo>
                  <a:cubicBezTo>
                    <a:pt x="902" y="89"/>
                    <a:pt x="902" y="89"/>
                    <a:pt x="902" y="89"/>
                  </a:cubicBezTo>
                  <a:cubicBezTo>
                    <a:pt x="865" y="136"/>
                    <a:pt x="865" y="136"/>
                    <a:pt x="865" y="136"/>
                  </a:cubicBezTo>
                  <a:cubicBezTo>
                    <a:pt x="892" y="178"/>
                    <a:pt x="892" y="178"/>
                    <a:pt x="892" y="178"/>
                  </a:cubicBezTo>
                  <a:cubicBezTo>
                    <a:pt x="881" y="225"/>
                    <a:pt x="881" y="225"/>
                    <a:pt x="881" y="225"/>
                  </a:cubicBezTo>
                  <a:cubicBezTo>
                    <a:pt x="912" y="272"/>
                    <a:pt x="912" y="272"/>
                    <a:pt x="912" y="272"/>
                  </a:cubicBezTo>
                  <a:cubicBezTo>
                    <a:pt x="912" y="324"/>
                    <a:pt x="912" y="324"/>
                    <a:pt x="912" y="324"/>
                  </a:cubicBezTo>
                  <a:cubicBezTo>
                    <a:pt x="954" y="308"/>
                    <a:pt x="954" y="308"/>
                    <a:pt x="954" y="308"/>
                  </a:cubicBezTo>
                  <a:cubicBezTo>
                    <a:pt x="954" y="308"/>
                    <a:pt x="996" y="324"/>
                    <a:pt x="1006" y="324"/>
                  </a:cubicBezTo>
                  <a:cubicBezTo>
                    <a:pt x="1017" y="324"/>
                    <a:pt x="1038" y="308"/>
                    <a:pt x="1038" y="308"/>
                  </a:cubicBezTo>
                  <a:cubicBezTo>
                    <a:pt x="1043" y="381"/>
                    <a:pt x="1043" y="381"/>
                    <a:pt x="1043" y="381"/>
                  </a:cubicBezTo>
                  <a:cubicBezTo>
                    <a:pt x="980" y="449"/>
                    <a:pt x="980" y="449"/>
                    <a:pt x="980" y="449"/>
                  </a:cubicBezTo>
                  <a:lnTo>
                    <a:pt x="991" y="50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4" name="พะเยา">
              <a:extLst>
                <a:ext uri="{FF2B5EF4-FFF2-40B4-BE49-F238E27FC236}">
                  <a16:creationId xmlns:a16="http://schemas.microsoft.com/office/drawing/2014/main" id="{03E351C6-AA29-49FC-8C26-C3F07503D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3551" y="1273203"/>
              <a:ext cx="340167" cy="354798"/>
            </a:xfrm>
            <a:custGeom>
              <a:avLst/>
              <a:gdLst>
                <a:gd name="T0" fmla="*/ 820 w 831"/>
                <a:gd name="T1" fmla="*/ 653 h 872"/>
                <a:gd name="T2" fmla="*/ 721 w 831"/>
                <a:gd name="T3" fmla="*/ 632 h 872"/>
                <a:gd name="T4" fmla="*/ 716 w 831"/>
                <a:gd name="T5" fmla="*/ 700 h 872"/>
                <a:gd name="T6" fmla="*/ 648 w 831"/>
                <a:gd name="T7" fmla="*/ 747 h 872"/>
                <a:gd name="T8" fmla="*/ 601 w 831"/>
                <a:gd name="T9" fmla="*/ 784 h 872"/>
                <a:gd name="T10" fmla="*/ 600 w 831"/>
                <a:gd name="T11" fmla="*/ 812 h 872"/>
                <a:gd name="T12" fmla="*/ 570 w 831"/>
                <a:gd name="T13" fmla="*/ 867 h 872"/>
                <a:gd name="T14" fmla="*/ 471 w 831"/>
                <a:gd name="T15" fmla="*/ 846 h 872"/>
                <a:gd name="T16" fmla="*/ 436 w 831"/>
                <a:gd name="T17" fmla="*/ 859 h 872"/>
                <a:gd name="T18" fmla="*/ 398 w 831"/>
                <a:gd name="T19" fmla="*/ 846 h 872"/>
                <a:gd name="T20" fmla="*/ 372 w 831"/>
                <a:gd name="T21" fmla="*/ 867 h 872"/>
                <a:gd name="T22" fmla="*/ 330 w 831"/>
                <a:gd name="T23" fmla="*/ 815 h 872"/>
                <a:gd name="T24" fmla="*/ 278 w 831"/>
                <a:gd name="T25" fmla="*/ 779 h 872"/>
                <a:gd name="T26" fmla="*/ 174 w 831"/>
                <a:gd name="T27" fmla="*/ 685 h 872"/>
                <a:gd name="T28" fmla="*/ 111 w 831"/>
                <a:gd name="T29" fmla="*/ 627 h 872"/>
                <a:gd name="T30" fmla="*/ 59 w 831"/>
                <a:gd name="T31" fmla="*/ 549 h 872"/>
                <a:gd name="T32" fmla="*/ 7 w 831"/>
                <a:gd name="T33" fmla="*/ 439 h 872"/>
                <a:gd name="T34" fmla="*/ 0 w 831"/>
                <a:gd name="T35" fmla="*/ 330 h 872"/>
                <a:gd name="T36" fmla="*/ 7 w 831"/>
                <a:gd name="T37" fmla="*/ 293 h 872"/>
                <a:gd name="T38" fmla="*/ 75 w 831"/>
                <a:gd name="T39" fmla="*/ 267 h 872"/>
                <a:gd name="T40" fmla="*/ 121 w 831"/>
                <a:gd name="T41" fmla="*/ 264 h 872"/>
                <a:gd name="T42" fmla="*/ 137 w 831"/>
                <a:gd name="T43" fmla="*/ 267 h 872"/>
                <a:gd name="T44" fmla="*/ 199 w 831"/>
                <a:gd name="T45" fmla="*/ 298 h 872"/>
                <a:gd name="T46" fmla="*/ 200 w 831"/>
                <a:gd name="T47" fmla="*/ 298 h 872"/>
                <a:gd name="T48" fmla="*/ 241 w 831"/>
                <a:gd name="T49" fmla="*/ 278 h 872"/>
                <a:gd name="T50" fmla="*/ 299 w 831"/>
                <a:gd name="T51" fmla="*/ 273 h 872"/>
                <a:gd name="T52" fmla="*/ 346 w 831"/>
                <a:gd name="T53" fmla="*/ 173 h 872"/>
                <a:gd name="T54" fmla="*/ 424 w 831"/>
                <a:gd name="T55" fmla="*/ 111 h 872"/>
                <a:gd name="T56" fmla="*/ 487 w 831"/>
                <a:gd name="T57" fmla="*/ 111 h 872"/>
                <a:gd name="T58" fmla="*/ 554 w 831"/>
                <a:gd name="T59" fmla="*/ 85 h 872"/>
                <a:gd name="T60" fmla="*/ 575 w 831"/>
                <a:gd name="T61" fmla="*/ 27 h 872"/>
                <a:gd name="T62" fmla="*/ 645 w 831"/>
                <a:gd name="T63" fmla="*/ 0 h 872"/>
                <a:gd name="T64" fmla="*/ 666 w 831"/>
                <a:gd name="T65" fmla="*/ 14 h 872"/>
                <a:gd name="T66" fmla="*/ 646 w 831"/>
                <a:gd name="T67" fmla="*/ 54 h 872"/>
                <a:gd name="T68" fmla="*/ 674 w 831"/>
                <a:gd name="T69" fmla="*/ 98 h 872"/>
                <a:gd name="T70" fmla="*/ 706 w 831"/>
                <a:gd name="T71" fmla="*/ 174 h 872"/>
                <a:gd name="T72" fmla="*/ 778 w 831"/>
                <a:gd name="T73" fmla="*/ 214 h 872"/>
                <a:gd name="T74" fmla="*/ 800 w 831"/>
                <a:gd name="T75" fmla="*/ 241 h 872"/>
                <a:gd name="T76" fmla="*/ 768 w 831"/>
                <a:gd name="T77" fmla="*/ 278 h 872"/>
                <a:gd name="T78" fmla="*/ 706 w 831"/>
                <a:gd name="T79" fmla="*/ 340 h 872"/>
                <a:gd name="T80" fmla="*/ 768 w 831"/>
                <a:gd name="T81" fmla="*/ 366 h 872"/>
                <a:gd name="T82" fmla="*/ 810 w 831"/>
                <a:gd name="T83" fmla="*/ 377 h 872"/>
                <a:gd name="T84" fmla="*/ 800 w 831"/>
                <a:gd name="T85" fmla="*/ 445 h 872"/>
                <a:gd name="T86" fmla="*/ 831 w 831"/>
                <a:gd name="T87" fmla="*/ 575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31" h="872">
                  <a:moveTo>
                    <a:pt x="784" y="596"/>
                  </a:moveTo>
                  <a:cubicBezTo>
                    <a:pt x="820" y="653"/>
                    <a:pt x="820" y="653"/>
                    <a:pt x="820" y="653"/>
                  </a:cubicBezTo>
                  <a:cubicBezTo>
                    <a:pt x="789" y="653"/>
                    <a:pt x="789" y="653"/>
                    <a:pt x="789" y="653"/>
                  </a:cubicBezTo>
                  <a:cubicBezTo>
                    <a:pt x="721" y="632"/>
                    <a:pt x="721" y="632"/>
                    <a:pt x="721" y="632"/>
                  </a:cubicBezTo>
                  <a:cubicBezTo>
                    <a:pt x="721" y="632"/>
                    <a:pt x="669" y="659"/>
                    <a:pt x="680" y="664"/>
                  </a:cubicBezTo>
                  <a:cubicBezTo>
                    <a:pt x="690" y="669"/>
                    <a:pt x="716" y="700"/>
                    <a:pt x="716" y="700"/>
                  </a:cubicBezTo>
                  <a:cubicBezTo>
                    <a:pt x="690" y="737"/>
                    <a:pt x="690" y="737"/>
                    <a:pt x="690" y="737"/>
                  </a:cubicBezTo>
                  <a:cubicBezTo>
                    <a:pt x="648" y="747"/>
                    <a:pt x="648" y="747"/>
                    <a:pt x="648" y="747"/>
                  </a:cubicBezTo>
                  <a:cubicBezTo>
                    <a:pt x="627" y="742"/>
                    <a:pt x="627" y="742"/>
                    <a:pt x="627" y="742"/>
                  </a:cubicBezTo>
                  <a:cubicBezTo>
                    <a:pt x="601" y="784"/>
                    <a:pt x="601" y="784"/>
                    <a:pt x="601" y="784"/>
                  </a:cubicBezTo>
                  <a:cubicBezTo>
                    <a:pt x="601" y="810"/>
                    <a:pt x="601" y="810"/>
                    <a:pt x="601" y="810"/>
                  </a:cubicBezTo>
                  <a:cubicBezTo>
                    <a:pt x="600" y="812"/>
                    <a:pt x="600" y="812"/>
                    <a:pt x="600" y="812"/>
                  </a:cubicBezTo>
                  <a:cubicBezTo>
                    <a:pt x="596" y="821"/>
                    <a:pt x="579" y="854"/>
                    <a:pt x="572" y="864"/>
                  </a:cubicBezTo>
                  <a:cubicBezTo>
                    <a:pt x="571" y="866"/>
                    <a:pt x="571" y="867"/>
                    <a:pt x="570" y="867"/>
                  </a:cubicBezTo>
                  <a:cubicBezTo>
                    <a:pt x="565" y="872"/>
                    <a:pt x="528" y="857"/>
                    <a:pt x="528" y="857"/>
                  </a:cubicBezTo>
                  <a:cubicBezTo>
                    <a:pt x="471" y="846"/>
                    <a:pt x="471" y="846"/>
                    <a:pt x="471" y="846"/>
                  </a:cubicBezTo>
                  <a:cubicBezTo>
                    <a:pt x="445" y="867"/>
                    <a:pt x="445" y="867"/>
                    <a:pt x="445" y="867"/>
                  </a:cubicBezTo>
                  <a:cubicBezTo>
                    <a:pt x="436" y="859"/>
                    <a:pt x="436" y="859"/>
                    <a:pt x="436" y="859"/>
                  </a:cubicBezTo>
                  <a:cubicBezTo>
                    <a:pt x="424" y="846"/>
                    <a:pt x="424" y="846"/>
                    <a:pt x="424" y="846"/>
                  </a:cubicBezTo>
                  <a:cubicBezTo>
                    <a:pt x="398" y="846"/>
                    <a:pt x="398" y="846"/>
                    <a:pt x="398" y="846"/>
                  </a:cubicBezTo>
                  <a:cubicBezTo>
                    <a:pt x="379" y="861"/>
                    <a:pt x="379" y="861"/>
                    <a:pt x="379" y="861"/>
                  </a:cubicBezTo>
                  <a:cubicBezTo>
                    <a:pt x="372" y="867"/>
                    <a:pt x="372" y="867"/>
                    <a:pt x="372" y="867"/>
                  </a:cubicBezTo>
                  <a:cubicBezTo>
                    <a:pt x="330" y="846"/>
                    <a:pt x="330" y="846"/>
                    <a:pt x="330" y="846"/>
                  </a:cubicBezTo>
                  <a:cubicBezTo>
                    <a:pt x="330" y="815"/>
                    <a:pt x="330" y="815"/>
                    <a:pt x="330" y="815"/>
                  </a:cubicBezTo>
                  <a:cubicBezTo>
                    <a:pt x="309" y="784"/>
                    <a:pt x="309" y="784"/>
                    <a:pt x="309" y="784"/>
                  </a:cubicBezTo>
                  <a:cubicBezTo>
                    <a:pt x="278" y="779"/>
                    <a:pt x="278" y="779"/>
                    <a:pt x="278" y="779"/>
                  </a:cubicBezTo>
                  <a:cubicBezTo>
                    <a:pt x="210" y="705"/>
                    <a:pt x="210" y="705"/>
                    <a:pt x="210" y="705"/>
                  </a:cubicBezTo>
                  <a:cubicBezTo>
                    <a:pt x="174" y="685"/>
                    <a:pt x="174" y="685"/>
                    <a:pt x="174" y="685"/>
                  </a:cubicBezTo>
                  <a:cubicBezTo>
                    <a:pt x="127" y="679"/>
                    <a:pt x="127" y="679"/>
                    <a:pt x="127" y="679"/>
                  </a:cubicBezTo>
                  <a:cubicBezTo>
                    <a:pt x="111" y="627"/>
                    <a:pt x="111" y="627"/>
                    <a:pt x="111" y="627"/>
                  </a:cubicBezTo>
                  <a:cubicBezTo>
                    <a:pt x="75" y="622"/>
                    <a:pt x="75" y="622"/>
                    <a:pt x="75" y="622"/>
                  </a:cubicBezTo>
                  <a:cubicBezTo>
                    <a:pt x="59" y="549"/>
                    <a:pt x="59" y="549"/>
                    <a:pt x="59" y="549"/>
                  </a:cubicBezTo>
                  <a:cubicBezTo>
                    <a:pt x="33" y="523"/>
                    <a:pt x="33" y="523"/>
                    <a:pt x="33" y="523"/>
                  </a:cubicBezTo>
                  <a:cubicBezTo>
                    <a:pt x="7" y="439"/>
                    <a:pt x="7" y="439"/>
                    <a:pt x="7" y="439"/>
                  </a:cubicBezTo>
                  <a:cubicBezTo>
                    <a:pt x="7" y="403"/>
                    <a:pt x="7" y="403"/>
                    <a:pt x="7" y="403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7" y="330"/>
                    <a:pt x="7" y="330"/>
                    <a:pt x="7" y="330"/>
                  </a:cubicBezTo>
                  <a:cubicBezTo>
                    <a:pt x="7" y="293"/>
                    <a:pt x="7" y="293"/>
                    <a:pt x="7" y="293"/>
                  </a:cubicBezTo>
                  <a:cubicBezTo>
                    <a:pt x="33" y="288"/>
                    <a:pt x="33" y="288"/>
                    <a:pt x="33" y="288"/>
                  </a:cubicBezTo>
                  <a:cubicBezTo>
                    <a:pt x="75" y="267"/>
                    <a:pt x="75" y="267"/>
                    <a:pt x="75" y="267"/>
                  </a:cubicBezTo>
                  <a:cubicBezTo>
                    <a:pt x="90" y="257"/>
                    <a:pt x="90" y="257"/>
                    <a:pt x="90" y="257"/>
                  </a:cubicBezTo>
                  <a:cubicBezTo>
                    <a:pt x="121" y="264"/>
                    <a:pt x="121" y="264"/>
                    <a:pt x="121" y="264"/>
                  </a:cubicBezTo>
                  <a:cubicBezTo>
                    <a:pt x="121" y="264"/>
                    <a:pt x="121" y="264"/>
                    <a:pt x="121" y="264"/>
                  </a:cubicBezTo>
                  <a:cubicBezTo>
                    <a:pt x="137" y="267"/>
                    <a:pt x="137" y="267"/>
                    <a:pt x="137" y="267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9" y="298"/>
                    <a:pt x="199" y="298"/>
                    <a:pt x="199" y="298"/>
                  </a:cubicBezTo>
                  <a:cubicBezTo>
                    <a:pt x="200" y="299"/>
                    <a:pt x="200" y="299"/>
                    <a:pt x="200" y="299"/>
                  </a:cubicBezTo>
                  <a:cubicBezTo>
                    <a:pt x="200" y="298"/>
                    <a:pt x="200" y="298"/>
                    <a:pt x="200" y="298"/>
                  </a:cubicBezTo>
                  <a:cubicBezTo>
                    <a:pt x="200" y="298"/>
                    <a:pt x="200" y="298"/>
                    <a:pt x="200" y="298"/>
                  </a:cubicBezTo>
                  <a:cubicBezTo>
                    <a:pt x="241" y="278"/>
                    <a:pt x="241" y="278"/>
                    <a:pt x="241" y="278"/>
                  </a:cubicBezTo>
                  <a:cubicBezTo>
                    <a:pt x="283" y="288"/>
                    <a:pt x="283" y="288"/>
                    <a:pt x="283" y="288"/>
                  </a:cubicBezTo>
                  <a:cubicBezTo>
                    <a:pt x="299" y="273"/>
                    <a:pt x="299" y="273"/>
                    <a:pt x="299" y="273"/>
                  </a:cubicBezTo>
                  <a:cubicBezTo>
                    <a:pt x="341" y="278"/>
                    <a:pt x="341" y="278"/>
                    <a:pt x="341" y="278"/>
                  </a:cubicBezTo>
                  <a:cubicBezTo>
                    <a:pt x="346" y="173"/>
                    <a:pt x="346" y="173"/>
                    <a:pt x="346" y="173"/>
                  </a:cubicBezTo>
                  <a:cubicBezTo>
                    <a:pt x="424" y="179"/>
                    <a:pt x="424" y="179"/>
                    <a:pt x="424" y="179"/>
                  </a:cubicBezTo>
                  <a:cubicBezTo>
                    <a:pt x="424" y="111"/>
                    <a:pt x="424" y="111"/>
                    <a:pt x="424" y="111"/>
                  </a:cubicBezTo>
                  <a:cubicBezTo>
                    <a:pt x="450" y="121"/>
                    <a:pt x="450" y="121"/>
                    <a:pt x="450" y="121"/>
                  </a:cubicBezTo>
                  <a:cubicBezTo>
                    <a:pt x="487" y="111"/>
                    <a:pt x="487" y="111"/>
                    <a:pt x="487" y="111"/>
                  </a:cubicBezTo>
                  <a:cubicBezTo>
                    <a:pt x="497" y="74"/>
                    <a:pt x="497" y="74"/>
                    <a:pt x="497" y="74"/>
                  </a:cubicBezTo>
                  <a:cubicBezTo>
                    <a:pt x="554" y="85"/>
                    <a:pt x="554" y="85"/>
                    <a:pt x="554" y="85"/>
                  </a:cubicBezTo>
                  <a:cubicBezTo>
                    <a:pt x="575" y="54"/>
                    <a:pt x="575" y="54"/>
                    <a:pt x="575" y="54"/>
                  </a:cubicBezTo>
                  <a:cubicBezTo>
                    <a:pt x="575" y="27"/>
                    <a:pt x="575" y="27"/>
                    <a:pt x="575" y="27"/>
                  </a:cubicBezTo>
                  <a:cubicBezTo>
                    <a:pt x="617" y="27"/>
                    <a:pt x="617" y="27"/>
                    <a:pt x="617" y="27"/>
                  </a:cubicBezTo>
                  <a:cubicBezTo>
                    <a:pt x="645" y="0"/>
                    <a:pt x="645" y="0"/>
                    <a:pt x="645" y="0"/>
                  </a:cubicBezTo>
                  <a:cubicBezTo>
                    <a:pt x="646" y="2"/>
                    <a:pt x="646" y="2"/>
                    <a:pt x="646" y="2"/>
                  </a:cubicBezTo>
                  <a:cubicBezTo>
                    <a:pt x="666" y="14"/>
                    <a:pt x="666" y="14"/>
                    <a:pt x="666" y="14"/>
                  </a:cubicBezTo>
                  <a:cubicBezTo>
                    <a:pt x="666" y="34"/>
                    <a:pt x="666" y="34"/>
                    <a:pt x="666" y="34"/>
                  </a:cubicBezTo>
                  <a:cubicBezTo>
                    <a:pt x="646" y="54"/>
                    <a:pt x="646" y="54"/>
                    <a:pt x="646" y="54"/>
                  </a:cubicBezTo>
                  <a:cubicBezTo>
                    <a:pt x="654" y="70"/>
                    <a:pt x="654" y="70"/>
                    <a:pt x="654" y="70"/>
                  </a:cubicBezTo>
                  <a:cubicBezTo>
                    <a:pt x="674" y="98"/>
                    <a:pt x="674" y="98"/>
                    <a:pt x="674" y="98"/>
                  </a:cubicBezTo>
                  <a:cubicBezTo>
                    <a:pt x="706" y="114"/>
                    <a:pt x="706" y="114"/>
                    <a:pt x="706" y="114"/>
                  </a:cubicBezTo>
                  <a:cubicBezTo>
                    <a:pt x="706" y="174"/>
                    <a:pt x="706" y="174"/>
                    <a:pt x="706" y="174"/>
                  </a:cubicBezTo>
                  <a:cubicBezTo>
                    <a:pt x="746" y="196"/>
                    <a:pt x="746" y="196"/>
                    <a:pt x="746" y="196"/>
                  </a:cubicBezTo>
                  <a:cubicBezTo>
                    <a:pt x="778" y="214"/>
                    <a:pt x="778" y="214"/>
                    <a:pt x="778" y="214"/>
                  </a:cubicBezTo>
                  <a:cubicBezTo>
                    <a:pt x="800" y="210"/>
                    <a:pt x="800" y="210"/>
                    <a:pt x="800" y="210"/>
                  </a:cubicBezTo>
                  <a:cubicBezTo>
                    <a:pt x="800" y="241"/>
                    <a:pt x="800" y="241"/>
                    <a:pt x="800" y="241"/>
                  </a:cubicBezTo>
                  <a:cubicBezTo>
                    <a:pt x="768" y="252"/>
                    <a:pt x="768" y="252"/>
                    <a:pt x="768" y="252"/>
                  </a:cubicBezTo>
                  <a:cubicBezTo>
                    <a:pt x="768" y="278"/>
                    <a:pt x="768" y="278"/>
                    <a:pt x="768" y="278"/>
                  </a:cubicBezTo>
                  <a:cubicBezTo>
                    <a:pt x="706" y="304"/>
                    <a:pt x="706" y="304"/>
                    <a:pt x="706" y="304"/>
                  </a:cubicBezTo>
                  <a:cubicBezTo>
                    <a:pt x="706" y="340"/>
                    <a:pt x="706" y="340"/>
                    <a:pt x="706" y="340"/>
                  </a:cubicBezTo>
                  <a:cubicBezTo>
                    <a:pt x="732" y="340"/>
                    <a:pt x="732" y="340"/>
                    <a:pt x="732" y="340"/>
                  </a:cubicBezTo>
                  <a:cubicBezTo>
                    <a:pt x="768" y="366"/>
                    <a:pt x="768" y="366"/>
                    <a:pt x="768" y="366"/>
                  </a:cubicBezTo>
                  <a:cubicBezTo>
                    <a:pt x="773" y="393"/>
                    <a:pt x="773" y="393"/>
                    <a:pt x="773" y="393"/>
                  </a:cubicBezTo>
                  <a:cubicBezTo>
                    <a:pt x="810" y="377"/>
                    <a:pt x="810" y="377"/>
                    <a:pt x="810" y="377"/>
                  </a:cubicBezTo>
                  <a:cubicBezTo>
                    <a:pt x="810" y="434"/>
                    <a:pt x="810" y="434"/>
                    <a:pt x="810" y="434"/>
                  </a:cubicBezTo>
                  <a:cubicBezTo>
                    <a:pt x="810" y="434"/>
                    <a:pt x="800" y="439"/>
                    <a:pt x="800" y="445"/>
                  </a:cubicBezTo>
                  <a:cubicBezTo>
                    <a:pt x="800" y="450"/>
                    <a:pt x="820" y="476"/>
                    <a:pt x="820" y="476"/>
                  </a:cubicBezTo>
                  <a:cubicBezTo>
                    <a:pt x="831" y="575"/>
                    <a:pt x="831" y="575"/>
                    <a:pt x="831" y="575"/>
                  </a:cubicBezTo>
                  <a:lnTo>
                    <a:pt x="784" y="59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5" name="น่าน">
              <a:extLst>
                <a:ext uri="{FF2B5EF4-FFF2-40B4-BE49-F238E27FC236}">
                  <a16:creationId xmlns:a16="http://schemas.microsoft.com/office/drawing/2014/main" id="{BB2E31CD-3405-4B45-8BED-0CCC46622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644" y="1309780"/>
              <a:ext cx="369428" cy="618152"/>
            </a:xfrm>
            <a:custGeom>
              <a:avLst/>
              <a:gdLst>
                <a:gd name="T0" fmla="*/ 838 w 902"/>
                <a:gd name="T1" fmla="*/ 616 h 1513"/>
                <a:gd name="T2" fmla="*/ 802 w 902"/>
                <a:gd name="T3" fmla="*/ 692 h 1513"/>
                <a:gd name="T4" fmla="*/ 782 w 902"/>
                <a:gd name="T5" fmla="*/ 840 h 1513"/>
                <a:gd name="T6" fmla="*/ 782 w 902"/>
                <a:gd name="T7" fmla="*/ 948 h 1513"/>
                <a:gd name="T8" fmla="*/ 746 w 902"/>
                <a:gd name="T9" fmla="*/ 1004 h 1513"/>
                <a:gd name="T10" fmla="*/ 674 w 902"/>
                <a:gd name="T11" fmla="*/ 1076 h 1513"/>
                <a:gd name="T12" fmla="*/ 636 w 902"/>
                <a:gd name="T13" fmla="*/ 1120 h 1513"/>
                <a:gd name="T14" fmla="*/ 657 w 902"/>
                <a:gd name="T15" fmla="*/ 1170 h 1513"/>
                <a:gd name="T16" fmla="*/ 567 w 902"/>
                <a:gd name="T17" fmla="*/ 1226 h 1513"/>
                <a:gd name="T18" fmla="*/ 520 w 902"/>
                <a:gd name="T19" fmla="*/ 1346 h 1513"/>
                <a:gd name="T20" fmla="*/ 415 w 902"/>
                <a:gd name="T21" fmla="*/ 1450 h 1513"/>
                <a:gd name="T22" fmla="*/ 311 w 902"/>
                <a:gd name="T23" fmla="*/ 1502 h 1513"/>
                <a:gd name="T24" fmla="*/ 196 w 902"/>
                <a:gd name="T25" fmla="*/ 1481 h 1513"/>
                <a:gd name="T26" fmla="*/ 61 w 902"/>
                <a:gd name="T27" fmla="*/ 1513 h 1513"/>
                <a:gd name="T28" fmla="*/ 55 w 902"/>
                <a:gd name="T29" fmla="*/ 1408 h 1513"/>
                <a:gd name="T30" fmla="*/ 92 w 902"/>
                <a:gd name="T31" fmla="*/ 1320 h 1513"/>
                <a:gd name="T32" fmla="*/ 123 w 902"/>
                <a:gd name="T33" fmla="*/ 1205 h 1513"/>
                <a:gd name="T34" fmla="*/ 181 w 902"/>
                <a:gd name="T35" fmla="*/ 1064 h 1513"/>
                <a:gd name="T36" fmla="*/ 97 w 902"/>
                <a:gd name="T37" fmla="*/ 1064 h 1513"/>
                <a:gd name="T38" fmla="*/ 55 w 902"/>
                <a:gd name="T39" fmla="*/ 1028 h 1513"/>
                <a:gd name="T40" fmla="*/ 35 w 902"/>
                <a:gd name="T41" fmla="*/ 934 h 1513"/>
                <a:gd name="T42" fmla="*/ 45 w 902"/>
                <a:gd name="T43" fmla="*/ 845 h 1513"/>
                <a:gd name="T44" fmla="*/ 28 w 902"/>
                <a:gd name="T45" fmla="*/ 722 h 1513"/>
                <a:gd name="T46" fmla="*/ 29 w 902"/>
                <a:gd name="T47" fmla="*/ 694 h 1513"/>
                <a:gd name="T48" fmla="*/ 76 w 902"/>
                <a:gd name="T49" fmla="*/ 657 h 1513"/>
                <a:gd name="T50" fmla="*/ 144 w 902"/>
                <a:gd name="T51" fmla="*/ 610 h 1513"/>
                <a:gd name="T52" fmla="*/ 149 w 902"/>
                <a:gd name="T53" fmla="*/ 542 h 1513"/>
                <a:gd name="T54" fmla="*/ 248 w 902"/>
                <a:gd name="T55" fmla="*/ 563 h 1513"/>
                <a:gd name="T56" fmla="*/ 259 w 902"/>
                <a:gd name="T57" fmla="*/ 485 h 1513"/>
                <a:gd name="T58" fmla="*/ 228 w 902"/>
                <a:gd name="T59" fmla="*/ 355 h 1513"/>
                <a:gd name="T60" fmla="*/ 238 w 902"/>
                <a:gd name="T61" fmla="*/ 287 h 1513"/>
                <a:gd name="T62" fmla="*/ 196 w 902"/>
                <a:gd name="T63" fmla="*/ 276 h 1513"/>
                <a:gd name="T64" fmla="*/ 134 w 902"/>
                <a:gd name="T65" fmla="*/ 250 h 1513"/>
                <a:gd name="T66" fmla="*/ 196 w 902"/>
                <a:gd name="T67" fmla="*/ 188 h 1513"/>
                <a:gd name="T68" fmla="*/ 228 w 902"/>
                <a:gd name="T69" fmla="*/ 151 h 1513"/>
                <a:gd name="T70" fmla="*/ 230 w 902"/>
                <a:gd name="T71" fmla="*/ 120 h 1513"/>
                <a:gd name="T72" fmla="*/ 290 w 902"/>
                <a:gd name="T73" fmla="*/ 72 h 1513"/>
                <a:gd name="T74" fmla="*/ 474 w 902"/>
                <a:gd name="T75" fmla="*/ 40 h 1513"/>
                <a:gd name="T76" fmla="*/ 558 w 902"/>
                <a:gd name="T77" fmla="*/ 8 h 1513"/>
                <a:gd name="T78" fmla="*/ 686 w 902"/>
                <a:gd name="T79" fmla="*/ 56 h 1513"/>
                <a:gd name="T80" fmla="*/ 770 w 902"/>
                <a:gd name="T81" fmla="*/ 24 h 1513"/>
                <a:gd name="T82" fmla="*/ 822 w 902"/>
                <a:gd name="T83" fmla="*/ 152 h 1513"/>
                <a:gd name="T84" fmla="*/ 770 w 902"/>
                <a:gd name="T85" fmla="*/ 192 h 1513"/>
                <a:gd name="T86" fmla="*/ 758 w 902"/>
                <a:gd name="T87" fmla="*/ 264 h 1513"/>
                <a:gd name="T88" fmla="*/ 782 w 902"/>
                <a:gd name="T89" fmla="*/ 304 h 1513"/>
                <a:gd name="T90" fmla="*/ 806 w 902"/>
                <a:gd name="T91" fmla="*/ 476 h 1513"/>
                <a:gd name="T92" fmla="*/ 886 w 902"/>
                <a:gd name="T93" fmla="*/ 592 h 1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2" h="1513">
                  <a:moveTo>
                    <a:pt x="886" y="592"/>
                  </a:moveTo>
                  <a:cubicBezTo>
                    <a:pt x="838" y="616"/>
                    <a:pt x="838" y="616"/>
                    <a:pt x="838" y="616"/>
                  </a:cubicBezTo>
                  <a:cubicBezTo>
                    <a:pt x="842" y="652"/>
                    <a:pt x="842" y="652"/>
                    <a:pt x="842" y="652"/>
                  </a:cubicBezTo>
                  <a:cubicBezTo>
                    <a:pt x="802" y="692"/>
                    <a:pt x="802" y="692"/>
                    <a:pt x="802" y="692"/>
                  </a:cubicBezTo>
                  <a:cubicBezTo>
                    <a:pt x="806" y="812"/>
                    <a:pt x="806" y="812"/>
                    <a:pt x="806" y="812"/>
                  </a:cubicBezTo>
                  <a:cubicBezTo>
                    <a:pt x="782" y="840"/>
                    <a:pt x="782" y="840"/>
                    <a:pt x="782" y="840"/>
                  </a:cubicBezTo>
                  <a:cubicBezTo>
                    <a:pt x="826" y="884"/>
                    <a:pt x="826" y="884"/>
                    <a:pt x="826" y="884"/>
                  </a:cubicBezTo>
                  <a:cubicBezTo>
                    <a:pt x="782" y="948"/>
                    <a:pt x="782" y="948"/>
                    <a:pt x="782" y="948"/>
                  </a:cubicBezTo>
                  <a:cubicBezTo>
                    <a:pt x="746" y="956"/>
                    <a:pt x="746" y="956"/>
                    <a:pt x="746" y="956"/>
                  </a:cubicBezTo>
                  <a:cubicBezTo>
                    <a:pt x="746" y="1004"/>
                    <a:pt x="746" y="1004"/>
                    <a:pt x="746" y="1004"/>
                  </a:cubicBezTo>
                  <a:cubicBezTo>
                    <a:pt x="682" y="1036"/>
                    <a:pt x="682" y="1036"/>
                    <a:pt x="682" y="1036"/>
                  </a:cubicBezTo>
                  <a:cubicBezTo>
                    <a:pt x="674" y="1076"/>
                    <a:pt x="674" y="1076"/>
                    <a:pt x="674" y="1076"/>
                  </a:cubicBezTo>
                  <a:cubicBezTo>
                    <a:pt x="634" y="1116"/>
                    <a:pt x="634" y="1116"/>
                    <a:pt x="634" y="1116"/>
                  </a:cubicBezTo>
                  <a:cubicBezTo>
                    <a:pt x="636" y="1120"/>
                    <a:pt x="636" y="1120"/>
                    <a:pt x="636" y="1120"/>
                  </a:cubicBezTo>
                  <a:cubicBezTo>
                    <a:pt x="657" y="1170"/>
                    <a:pt x="657" y="1170"/>
                    <a:pt x="657" y="1170"/>
                  </a:cubicBezTo>
                  <a:cubicBezTo>
                    <a:pt x="657" y="1170"/>
                    <a:pt x="657" y="1170"/>
                    <a:pt x="657" y="1170"/>
                  </a:cubicBezTo>
                  <a:cubicBezTo>
                    <a:pt x="645" y="1191"/>
                    <a:pt x="624" y="1226"/>
                    <a:pt x="613" y="1226"/>
                  </a:cubicBezTo>
                  <a:cubicBezTo>
                    <a:pt x="567" y="1226"/>
                    <a:pt x="567" y="1226"/>
                    <a:pt x="567" y="1226"/>
                  </a:cubicBezTo>
                  <a:cubicBezTo>
                    <a:pt x="509" y="1299"/>
                    <a:pt x="509" y="1299"/>
                    <a:pt x="509" y="1299"/>
                  </a:cubicBezTo>
                  <a:cubicBezTo>
                    <a:pt x="520" y="1346"/>
                    <a:pt x="520" y="1346"/>
                    <a:pt x="520" y="1346"/>
                  </a:cubicBezTo>
                  <a:cubicBezTo>
                    <a:pt x="520" y="1346"/>
                    <a:pt x="457" y="1450"/>
                    <a:pt x="447" y="1450"/>
                  </a:cubicBezTo>
                  <a:cubicBezTo>
                    <a:pt x="436" y="1450"/>
                    <a:pt x="426" y="1440"/>
                    <a:pt x="415" y="1450"/>
                  </a:cubicBezTo>
                  <a:cubicBezTo>
                    <a:pt x="405" y="1460"/>
                    <a:pt x="374" y="1502"/>
                    <a:pt x="374" y="1502"/>
                  </a:cubicBezTo>
                  <a:cubicBezTo>
                    <a:pt x="311" y="1502"/>
                    <a:pt x="311" y="1502"/>
                    <a:pt x="311" y="1502"/>
                  </a:cubicBezTo>
                  <a:cubicBezTo>
                    <a:pt x="248" y="1476"/>
                    <a:pt x="248" y="1476"/>
                    <a:pt x="248" y="1476"/>
                  </a:cubicBezTo>
                  <a:cubicBezTo>
                    <a:pt x="196" y="1481"/>
                    <a:pt x="196" y="1481"/>
                    <a:pt x="196" y="1481"/>
                  </a:cubicBezTo>
                  <a:cubicBezTo>
                    <a:pt x="170" y="1513"/>
                    <a:pt x="170" y="1513"/>
                    <a:pt x="170" y="1513"/>
                  </a:cubicBezTo>
                  <a:cubicBezTo>
                    <a:pt x="61" y="1513"/>
                    <a:pt x="61" y="1513"/>
                    <a:pt x="61" y="1513"/>
                  </a:cubicBezTo>
                  <a:cubicBezTo>
                    <a:pt x="61" y="1510"/>
                    <a:pt x="61" y="1510"/>
                    <a:pt x="61" y="1510"/>
                  </a:cubicBezTo>
                  <a:cubicBezTo>
                    <a:pt x="55" y="1408"/>
                    <a:pt x="55" y="1408"/>
                    <a:pt x="55" y="1408"/>
                  </a:cubicBezTo>
                  <a:cubicBezTo>
                    <a:pt x="102" y="1372"/>
                    <a:pt x="102" y="1372"/>
                    <a:pt x="102" y="1372"/>
                  </a:cubicBezTo>
                  <a:cubicBezTo>
                    <a:pt x="92" y="1320"/>
                    <a:pt x="92" y="1320"/>
                    <a:pt x="92" y="1320"/>
                  </a:cubicBezTo>
                  <a:cubicBezTo>
                    <a:pt x="134" y="1257"/>
                    <a:pt x="134" y="1257"/>
                    <a:pt x="134" y="1257"/>
                  </a:cubicBezTo>
                  <a:cubicBezTo>
                    <a:pt x="123" y="1205"/>
                    <a:pt x="123" y="1205"/>
                    <a:pt x="123" y="1205"/>
                  </a:cubicBezTo>
                  <a:cubicBezTo>
                    <a:pt x="186" y="1137"/>
                    <a:pt x="186" y="1137"/>
                    <a:pt x="186" y="1137"/>
                  </a:cubicBezTo>
                  <a:cubicBezTo>
                    <a:pt x="181" y="1064"/>
                    <a:pt x="181" y="1064"/>
                    <a:pt x="181" y="1064"/>
                  </a:cubicBezTo>
                  <a:cubicBezTo>
                    <a:pt x="181" y="1064"/>
                    <a:pt x="160" y="1080"/>
                    <a:pt x="149" y="1080"/>
                  </a:cubicBezTo>
                  <a:cubicBezTo>
                    <a:pt x="139" y="1080"/>
                    <a:pt x="97" y="1064"/>
                    <a:pt x="97" y="1064"/>
                  </a:cubicBezTo>
                  <a:cubicBezTo>
                    <a:pt x="55" y="1080"/>
                    <a:pt x="55" y="1080"/>
                    <a:pt x="55" y="1080"/>
                  </a:cubicBezTo>
                  <a:cubicBezTo>
                    <a:pt x="55" y="1028"/>
                    <a:pt x="55" y="1028"/>
                    <a:pt x="55" y="1028"/>
                  </a:cubicBezTo>
                  <a:cubicBezTo>
                    <a:pt x="24" y="981"/>
                    <a:pt x="24" y="981"/>
                    <a:pt x="24" y="981"/>
                  </a:cubicBezTo>
                  <a:cubicBezTo>
                    <a:pt x="35" y="934"/>
                    <a:pt x="35" y="934"/>
                    <a:pt x="35" y="934"/>
                  </a:cubicBezTo>
                  <a:cubicBezTo>
                    <a:pt x="8" y="892"/>
                    <a:pt x="8" y="892"/>
                    <a:pt x="8" y="892"/>
                  </a:cubicBezTo>
                  <a:cubicBezTo>
                    <a:pt x="45" y="845"/>
                    <a:pt x="45" y="845"/>
                    <a:pt x="45" y="845"/>
                  </a:cubicBezTo>
                  <a:cubicBezTo>
                    <a:pt x="0" y="774"/>
                    <a:pt x="0" y="774"/>
                    <a:pt x="0" y="774"/>
                  </a:cubicBezTo>
                  <a:cubicBezTo>
                    <a:pt x="7" y="764"/>
                    <a:pt x="24" y="731"/>
                    <a:pt x="28" y="722"/>
                  </a:cubicBezTo>
                  <a:cubicBezTo>
                    <a:pt x="29" y="720"/>
                    <a:pt x="29" y="720"/>
                    <a:pt x="29" y="720"/>
                  </a:cubicBezTo>
                  <a:cubicBezTo>
                    <a:pt x="29" y="694"/>
                    <a:pt x="29" y="694"/>
                    <a:pt x="29" y="694"/>
                  </a:cubicBezTo>
                  <a:cubicBezTo>
                    <a:pt x="55" y="652"/>
                    <a:pt x="55" y="652"/>
                    <a:pt x="55" y="652"/>
                  </a:cubicBezTo>
                  <a:cubicBezTo>
                    <a:pt x="76" y="657"/>
                    <a:pt x="76" y="657"/>
                    <a:pt x="76" y="657"/>
                  </a:cubicBezTo>
                  <a:cubicBezTo>
                    <a:pt x="118" y="647"/>
                    <a:pt x="118" y="647"/>
                    <a:pt x="118" y="647"/>
                  </a:cubicBezTo>
                  <a:cubicBezTo>
                    <a:pt x="144" y="610"/>
                    <a:pt x="144" y="610"/>
                    <a:pt x="144" y="610"/>
                  </a:cubicBezTo>
                  <a:cubicBezTo>
                    <a:pt x="144" y="610"/>
                    <a:pt x="118" y="579"/>
                    <a:pt x="108" y="574"/>
                  </a:cubicBezTo>
                  <a:cubicBezTo>
                    <a:pt x="97" y="569"/>
                    <a:pt x="149" y="542"/>
                    <a:pt x="149" y="542"/>
                  </a:cubicBezTo>
                  <a:cubicBezTo>
                    <a:pt x="217" y="563"/>
                    <a:pt x="217" y="563"/>
                    <a:pt x="217" y="563"/>
                  </a:cubicBezTo>
                  <a:cubicBezTo>
                    <a:pt x="248" y="563"/>
                    <a:pt x="248" y="563"/>
                    <a:pt x="248" y="563"/>
                  </a:cubicBezTo>
                  <a:cubicBezTo>
                    <a:pt x="212" y="506"/>
                    <a:pt x="212" y="506"/>
                    <a:pt x="212" y="506"/>
                  </a:cubicBezTo>
                  <a:cubicBezTo>
                    <a:pt x="259" y="485"/>
                    <a:pt x="259" y="485"/>
                    <a:pt x="259" y="485"/>
                  </a:cubicBezTo>
                  <a:cubicBezTo>
                    <a:pt x="248" y="386"/>
                    <a:pt x="248" y="386"/>
                    <a:pt x="248" y="386"/>
                  </a:cubicBezTo>
                  <a:cubicBezTo>
                    <a:pt x="248" y="386"/>
                    <a:pt x="228" y="360"/>
                    <a:pt x="228" y="355"/>
                  </a:cubicBezTo>
                  <a:cubicBezTo>
                    <a:pt x="228" y="349"/>
                    <a:pt x="238" y="344"/>
                    <a:pt x="238" y="344"/>
                  </a:cubicBezTo>
                  <a:cubicBezTo>
                    <a:pt x="238" y="287"/>
                    <a:pt x="238" y="287"/>
                    <a:pt x="238" y="287"/>
                  </a:cubicBezTo>
                  <a:cubicBezTo>
                    <a:pt x="201" y="303"/>
                    <a:pt x="201" y="303"/>
                    <a:pt x="201" y="303"/>
                  </a:cubicBezTo>
                  <a:cubicBezTo>
                    <a:pt x="196" y="276"/>
                    <a:pt x="196" y="276"/>
                    <a:pt x="196" y="276"/>
                  </a:cubicBezTo>
                  <a:cubicBezTo>
                    <a:pt x="160" y="250"/>
                    <a:pt x="160" y="250"/>
                    <a:pt x="160" y="250"/>
                  </a:cubicBezTo>
                  <a:cubicBezTo>
                    <a:pt x="134" y="250"/>
                    <a:pt x="134" y="250"/>
                    <a:pt x="134" y="250"/>
                  </a:cubicBezTo>
                  <a:cubicBezTo>
                    <a:pt x="134" y="214"/>
                    <a:pt x="134" y="214"/>
                    <a:pt x="134" y="214"/>
                  </a:cubicBezTo>
                  <a:cubicBezTo>
                    <a:pt x="196" y="188"/>
                    <a:pt x="196" y="188"/>
                    <a:pt x="196" y="188"/>
                  </a:cubicBezTo>
                  <a:cubicBezTo>
                    <a:pt x="196" y="162"/>
                    <a:pt x="196" y="162"/>
                    <a:pt x="196" y="162"/>
                  </a:cubicBezTo>
                  <a:cubicBezTo>
                    <a:pt x="228" y="151"/>
                    <a:pt x="228" y="151"/>
                    <a:pt x="228" y="151"/>
                  </a:cubicBezTo>
                  <a:cubicBezTo>
                    <a:pt x="228" y="120"/>
                    <a:pt x="228" y="120"/>
                    <a:pt x="228" y="120"/>
                  </a:cubicBezTo>
                  <a:cubicBezTo>
                    <a:pt x="230" y="120"/>
                    <a:pt x="230" y="120"/>
                    <a:pt x="230" y="120"/>
                  </a:cubicBezTo>
                  <a:cubicBezTo>
                    <a:pt x="246" y="76"/>
                    <a:pt x="246" y="76"/>
                    <a:pt x="246" y="76"/>
                  </a:cubicBezTo>
                  <a:cubicBezTo>
                    <a:pt x="246" y="76"/>
                    <a:pt x="286" y="68"/>
                    <a:pt x="290" y="72"/>
                  </a:cubicBezTo>
                  <a:cubicBezTo>
                    <a:pt x="294" y="76"/>
                    <a:pt x="358" y="104"/>
                    <a:pt x="378" y="132"/>
                  </a:cubicBezTo>
                  <a:cubicBezTo>
                    <a:pt x="398" y="120"/>
                    <a:pt x="474" y="40"/>
                    <a:pt x="474" y="40"/>
                  </a:cubicBezTo>
                  <a:cubicBezTo>
                    <a:pt x="494" y="0"/>
                    <a:pt x="494" y="0"/>
                    <a:pt x="494" y="0"/>
                  </a:cubicBezTo>
                  <a:cubicBezTo>
                    <a:pt x="558" y="8"/>
                    <a:pt x="558" y="8"/>
                    <a:pt x="558" y="8"/>
                  </a:cubicBezTo>
                  <a:cubicBezTo>
                    <a:pt x="614" y="4"/>
                    <a:pt x="614" y="4"/>
                    <a:pt x="614" y="4"/>
                  </a:cubicBezTo>
                  <a:cubicBezTo>
                    <a:pt x="686" y="56"/>
                    <a:pt x="686" y="56"/>
                    <a:pt x="686" y="56"/>
                  </a:cubicBezTo>
                  <a:cubicBezTo>
                    <a:pt x="758" y="60"/>
                    <a:pt x="758" y="60"/>
                    <a:pt x="758" y="60"/>
                  </a:cubicBezTo>
                  <a:cubicBezTo>
                    <a:pt x="770" y="24"/>
                    <a:pt x="770" y="24"/>
                    <a:pt x="770" y="24"/>
                  </a:cubicBezTo>
                  <a:cubicBezTo>
                    <a:pt x="838" y="60"/>
                    <a:pt x="838" y="60"/>
                    <a:pt x="838" y="60"/>
                  </a:cubicBezTo>
                  <a:cubicBezTo>
                    <a:pt x="822" y="152"/>
                    <a:pt x="822" y="152"/>
                    <a:pt x="822" y="152"/>
                  </a:cubicBezTo>
                  <a:cubicBezTo>
                    <a:pt x="766" y="148"/>
                    <a:pt x="766" y="148"/>
                    <a:pt x="766" y="148"/>
                  </a:cubicBezTo>
                  <a:cubicBezTo>
                    <a:pt x="770" y="192"/>
                    <a:pt x="770" y="192"/>
                    <a:pt x="770" y="192"/>
                  </a:cubicBezTo>
                  <a:cubicBezTo>
                    <a:pt x="750" y="216"/>
                    <a:pt x="750" y="216"/>
                    <a:pt x="750" y="216"/>
                  </a:cubicBezTo>
                  <a:cubicBezTo>
                    <a:pt x="758" y="264"/>
                    <a:pt x="758" y="264"/>
                    <a:pt x="758" y="264"/>
                  </a:cubicBezTo>
                  <a:cubicBezTo>
                    <a:pt x="802" y="284"/>
                    <a:pt x="802" y="284"/>
                    <a:pt x="802" y="284"/>
                  </a:cubicBezTo>
                  <a:cubicBezTo>
                    <a:pt x="782" y="304"/>
                    <a:pt x="782" y="304"/>
                    <a:pt x="782" y="304"/>
                  </a:cubicBezTo>
                  <a:cubicBezTo>
                    <a:pt x="814" y="356"/>
                    <a:pt x="814" y="356"/>
                    <a:pt x="814" y="356"/>
                  </a:cubicBezTo>
                  <a:cubicBezTo>
                    <a:pt x="806" y="476"/>
                    <a:pt x="806" y="476"/>
                    <a:pt x="806" y="476"/>
                  </a:cubicBezTo>
                  <a:cubicBezTo>
                    <a:pt x="902" y="544"/>
                    <a:pt x="902" y="544"/>
                    <a:pt x="902" y="544"/>
                  </a:cubicBezTo>
                  <a:lnTo>
                    <a:pt x="886" y="59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6" name="เชียงใหม่">
              <a:extLst>
                <a:ext uri="{FF2B5EF4-FFF2-40B4-BE49-F238E27FC236}">
                  <a16:creationId xmlns:a16="http://schemas.microsoft.com/office/drawing/2014/main" id="{DBBA16C5-9F02-4F1E-88FB-C0EBA5D36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6372" y="1110434"/>
              <a:ext cx="563287" cy="1106457"/>
            </a:xfrm>
            <a:custGeom>
              <a:avLst/>
              <a:gdLst>
                <a:gd name="T0" fmla="*/ 1247 w 1377"/>
                <a:gd name="T1" fmla="*/ 180 h 2710"/>
                <a:gd name="T2" fmla="*/ 1226 w 1377"/>
                <a:gd name="T3" fmla="*/ 326 h 2710"/>
                <a:gd name="T4" fmla="*/ 1116 w 1377"/>
                <a:gd name="T5" fmla="*/ 462 h 2710"/>
                <a:gd name="T6" fmla="*/ 1158 w 1377"/>
                <a:gd name="T7" fmla="*/ 566 h 2710"/>
                <a:gd name="T8" fmla="*/ 1163 w 1377"/>
                <a:gd name="T9" fmla="*/ 738 h 2710"/>
                <a:gd name="T10" fmla="*/ 1174 w 1377"/>
                <a:gd name="T11" fmla="*/ 994 h 2710"/>
                <a:gd name="T12" fmla="*/ 1215 w 1377"/>
                <a:gd name="T13" fmla="*/ 1203 h 2710"/>
                <a:gd name="T14" fmla="*/ 1168 w 1377"/>
                <a:gd name="T15" fmla="*/ 1375 h 2710"/>
                <a:gd name="T16" fmla="*/ 1153 w 1377"/>
                <a:gd name="T17" fmla="*/ 1521 h 2710"/>
                <a:gd name="T18" fmla="*/ 1054 w 1377"/>
                <a:gd name="T19" fmla="*/ 1385 h 2710"/>
                <a:gd name="T20" fmla="*/ 928 w 1377"/>
                <a:gd name="T21" fmla="*/ 1396 h 2710"/>
                <a:gd name="T22" fmla="*/ 829 w 1377"/>
                <a:gd name="T23" fmla="*/ 1453 h 2710"/>
                <a:gd name="T24" fmla="*/ 673 w 1377"/>
                <a:gd name="T25" fmla="*/ 1604 h 2710"/>
                <a:gd name="T26" fmla="*/ 600 w 1377"/>
                <a:gd name="T27" fmla="*/ 1729 h 2710"/>
                <a:gd name="T28" fmla="*/ 704 w 1377"/>
                <a:gd name="T29" fmla="*/ 1954 h 2710"/>
                <a:gd name="T30" fmla="*/ 756 w 1377"/>
                <a:gd name="T31" fmla="*/ 2131 h 2710"/>
                <a:gd name="T32" fmla="*/ 743 w 1377"/>
                <a:gd name="T33" fmla="*/ 2184 h 2710"/>
                <a:gd name="T34" fmla="*/ 704 w 1377"/>
                <a:gd name="T35" fmla="*/ 2199 h 2710"/>
                <a:gd name="T36" fmla="*/ 600 w 1377"/>
                <a:gd name="T37" fmla="*/ 2199 h 2710"/>
                <a:gd name="T38" fmla="*/ 516 w 1377"/>
                <a:gd name="T39" fmla="*/ 2188 h 2710"/>
                <a:gd name="T40" fmla="*/ 428 w 1377"/>
                <a:gd name="T41" fmla="*/ 2199 h 2710"/>
                <a:gd name="T42" fmla="*/ 485 w 1377"/>
                <a:gd name="T43" fmla="*/ 2543 h 2710"/>
                <a:gd name="T44" fmla="*/ 396 w 1377"/>
                <a:gd name="T45" fmla="*/ 2684 h 2710"/>
                <a:gd name="T46" fmla="*/ 277 w 1377"/>
                <a:gd name="T47" fmla="*/ 2653 h 2710"/>
                <a:gd name="T48" fmla="*/ 282 w 1377"/>
                <a:gd name="T49" fmla="*/ 2543 h 2710"/>
                <a:gd name="T50" fmla="*/ 177 w 1377"/>
                <a:gd name="T51" fmla="*/ 2439 h 2710"/>
                <a:gd name="T52" fmla="*/ 125 w 1377"/>
                <a:gd name="T53" fmla="*/ 2303 h 2710"/>
                <a:gd name="T54" fmla="*/ 52 w 1377"/>
                <a:gd name="T55" fmla="*/ 2147 h 2710"/>
                <a:gd name="T56" fmla="*/ 68 w 1377"/>
                <a:gd name="T57" fmla="*/ 2042 h 2710"/>
                <a:gd name="T58" fmla="*/ 214 w 1377"/>
                <a:gd name="T59" fmla="*/ 1990 h 2710"/>
                <a:gd name="T60" fmla="*/ 162 w 1377"/>
                <a:gd name="T61" fmla="*/ 1907 h 2710"/>
                <a:gd name="T62" fmla="*/ 120 w 1377"/>
                <a:gd name="T63" fmla="*/ 1797 h 2710"/>
                <a:gd name="T64" fmla="*/ 167 w 1377"/>
                <a:gd name="T65" fmla="*/ 1703 h 2710"/>
                <a:gd name="T66" fmla="*/ 104 w 1377"/>
                <a:gd name="T67" fmla="*/ 1536 h 2710"/>
                <a:gd name="T68" fmla="*/ 130 w 1377"/>
                <a:gd name="T69" fmla="*/ 1422 h 2710"/>
                <a:gd name="T70" fmla="*/ 99 w 1377"/>
                <a:gd name="T71" fmla="*/ 1296 h 2710"/>
                <a:gd name="T72" fmla="*/ 136 w 1377"/>
                <a:gd name="T73" fmla="*/ 1161 h 2710"/>
                <a:gd name="T74" fmla="*/ 292 w 1377"/>
                <a:gd name="T75" fmla="*/ 931 h 2710"/>
                <a:gd name="T76" fmla="*/ 480 w 1377"/>
                <a:gd name="T77" fmla="*/ 1057 h 2710"/>
                <a:gd name="T78" fmla="*/ 532 w 1377"/>
                <a:gd name="T79" fmla="*/ 811 h 2710"/>
                <a:gd name="T80" fmla="*/ 496 w 1377"/>
                <a:gd name="T81" fmla="*/ 598 h 2710"/>
                <a:gd name="T82" fmla="*/ 464 w 1377"/>
                <a:gd name="T83" fmla="*/ 488 h 2710"/>
                <a:gd name="T84" fmla="*/ 406 w 1377"/>
                <a:gd name="T85" fmla="*/ 428 h 2710"/>
                <a:gd name="T86" fmla="*/ 546 w 1377"/>
                <a:gd name="T87" fmla="*/ 412 h 2710"/>
                <a:gd name="T88" fmla="*/ 760 w 1377"/>
                <a:gd name="T89" fmla="*/ 337 h 2710"/>
                <a:gd name="T90" fmla="*/ 874 w 1377"/>
                <a:gd name="T91" fmla="*/ 380 h 2710"/>
                <a:gd name="T92" fmla="*/ 914 w 1377"/>
                <a:gd name="T93" fmla="*/ 212 h 2710"/>
                <a:gd name="T94" fmla="*/ 938 w 1377"/>
                <a:gd name="T95" fmla="*/ 48 h 2710"/>
                <a:gd name="T96" fmla="*/ 1318 w 1377"/>
                <a:gd name="T97" fmla="*/ 32 h 2710"/>
                <a:gd name="T98" fmla="*/ 1309 w 1377"/>
                <a:gd name="T99" fmla="*/ 66 h 2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7" h="2710">
                  <a:moveTo>
                    <a:pt x="1320" y="97"/>
                  </a:moveTo>
                  <a:cubicBezTo>
                    <a:pt x="1294" y="107"/>
                    <a:pt x="1294" y="107"/>
                    <a:pt x="1294" y="107"/>
                  </a:cubicBezTo>
                  <a:cubicBezTo>
                    <a:pt x="1299" y="133"/>
                    <a:pt x="1299" y="133"/>
                    <a:pt x="1299" y="133"/>
                  </a:cubicBezTo>
                  <a:cubicBezTo>
                    <a:pt x="1247" y="180"/>
                    <a:pt x="1247" y="180"/>
                    <a:pt x="1247" y="180"/>
                  </a:cubicBezTo>
                  <a:cubicBezTo>
                    <a:pt x="1247" y="206"/>
                    <a:pt x="1247" y="206"/>
                    <a:pt x="1247" y="206"/>
                  </a:cubicBezTo>
                  <a:cubicBezTo>
                    <a:pt x="1205" y="238"/>
                    <a:pt x="1205" y="238"/>
                    <a:pt x="1205" y="238"/>
                  </a:cubicBezTo>
                  <a:cubicBezTo>
                    <a:pt x="1252" y="311"/>
                    <a:pt x="1252" y="311"/>
                    <a:pt x="1252" y="311"/>
                  </a:cubicBezTo>
                  <a:cubicBezTo>
                    <a:pt x="1226" y="326"/>
                    <a:pt x="1226" y="326"/>
                    <a:pt x="1226" y="326"/>
                  </a:cubicBezTo>
                  <a:cubicBezTo>
                    <a:pt x="1200" y="368"/>
                    <a:pt x="1200" y="368"/>
                    <a:pt x="1200" y="368"/>
                  </a:cubicBezTo>
                  <a:cubicBezTo>
                    <a:pt x="1189" y="415"/>
                    <a:pt x="1189" y="415"/>
                    <a:pt x="1189" y="415"/>
                  </a:cubicBezTo>
                  <a:cubicBezTo>
                    <a:pt x="1158" y="410"/>
                    <a:pt x="1158" y="410"/>
                    <a:pt x="1158" y="410"/>
                  </a:cubicBezTo>
                  <a:cubicBezTo>
                    <a:pt x="1116" y="462"/>
                    <a:pt x="1116" y="462"/>
                    <a:pt x="1116" y="462"/>
                  </a:cubicBezTo>
                  <a:cubicBezTo>
                    <a:pt x="1106" y="488"/>
                    <a:pt x="1106" y="488"/>
                    <a:pt x="1106" y="488"/>
                  </a:cubicBezTo>
                  <a:cubicBezTo>
                    <a:pt x="1137" y="525"/>
                    <a:pt x="1137" y="525"/>
                    <a:pt x="1137" y="525"/>
                  </a:cubicBezTo>
                  <a:cubicBezTo>
                    <a:pt x="1137" y="551"/>
                    <a:pt x="1137" y="551"/>
                    <a:pt x="1137" y="551"/>
                  </a:cubicBezTo>
                  <a:cubicBezTo>
                    <a:pt x="1158" y="566"/>
                    <a:pt x="1158" y="566"/>
                    <a:pt x="1158" y="566"/>
                  </a:cubicBezTo>
                  <a:cubicBezTo>
                    <a:pt x="1137" y="598"/>
                    <a:pt x="1137" y="598"/>
                    <a:pt x="1137" y="598"/>
                  </a:cubicBezTo>
                  <a:cubicBezTo>
                    <a:pt x="1148" y="665"/>
                    <a:pt x="1148" y="665"/>
                    <a:pt x="1148" y="665"/>
                  </a:cubicBezTo>
                  <a:cubicBezTo>
                    <a:pt x="1168" y="697"/>
                    <a:pt x="1168" y="697"/>
                    <a:pt x="1168" y="697"/>
                  </a:cubicBezTo>
                  <a:cubicBezTo>
                    <a:pt x="1163" y="738"/>
                    <a:pt x="1163" y="738"/>
                    <a:pt x="1163" y="738"/>
                  </a:cubicBezTo>
                  <a:cubicBezTo>
                    <a:pt x="1167" y="809"/>
                    <a:pt x="1167" y="809"/>
                    <a:pt x="1167" y="809"/>
                  </a:cubicBezTo>
                  <a:cubicBezTo>
                    <a:pt x="1168" y="837"/>
                    <a:pt x="1168" y="837"/>
                    <a:pt x="1168" y="837"/>
                  </a:cubicBezTo>
                  <a:cubicBezTo>
                    <a:pt x="1137" y="900"/>
                    <a:pt x="1137" y="900"/>
                    <a:pt x="1137" y="900"/>
                  </a:cubicBezTo>
                  <a:cubicBezTo>
                    <a:pt x="1174" y="994"/>
                    <a:pt x="1174" y="994"/>
                    <a:pt x="1174" y="994"/>
                  </a:cubicBezTo>
                  <a:cubicBezTo>
                    <a:pt x="1215" y="1020"/>
                    <a:pt x="1215" y="1020"/>
                    <a:pt x="1215" y="1020"/>
                  </a:cubicBezTo>
                  <a:cubicBezTo>
                    <a:pt x="1231" y="1083"/>
                    <a:pt x="1231" y="1083"/>
                    <a:pt x="1231" y="1083"/>
                  </a:cubicBezTo>
                  <a:cubicBezTo>
                    <a:pt x="1205" y="1109"/>
                    <a:pt x="1205" y="1109"/>
                    <a:pt x="1205" y="1109"/>
                  </a:cubicBezTo>
                  <a:cubicBezTo>
                    <a:pt x="1215" y="1203"/>
                    <a:pt x="1215" y="1203"/>
                    <a:pt x="1215" y="1203"/>
                  </a:cubicBezTo>
                  <a:cubicBezTo>
                    <a:pt x="1189" y="1229"/>
                    <a:pt x="1189" y="1229"/>
                    <a:pt x="1189" y="1229"/>
                  </a:cubicBezTo>
                  <a:cubicBezTo>
                    <a:pt x="1192" y="1253"/>
                    <a:pt x="1192" y="1253"/>
                    <a:pt x="1192" y="1253"/>
                  </a:cubicBezTo>
                  <a:cubicBezTo>
                    <a:pt x="1200" y="1312"/>
                    <a:pt x="1200" y="1312"/>
                    <a:pt x="1200" y="1312"/>
                  </a:cubicBezTo>
                  <a:cubicBezTo>
                    <a:pt x="1168" y="1375"/>
                    <a:pt x="1168" y="1375"/>
                    <a:pt x="1168" y="1375"/>
                  </a:cubicBezTo>
                  <a:cubicBezTo>
                    <a:pt x="1179" y="1396"/>
                    <a:pt x="1179" y="1396"/>
                    <a:pt x="1179" y="1396"/>
                  </a:cubicBezTo>
                  <a:cubicBezTo>
                    <a:pt x="1168" y="1416"/>
                    <a:pt x="1168" y="1416"/>
                    <a:pt x="1168" y="1416"/>
                  </a:cubicBezTo>
                  <a:cubicBezTo>
                    <a:pt x="1194" y="1458"/>
                    <a:pt x="1194" y="1458"/>
                    <a:pt x="1194" y="1458"/>
                  </a:cubicBezTo>
                  <a:cubicBezTo>
                    <a:pt x="1153" y="1521"/>
                    <a:pt x="1153" y="1521"/>
                    <a:pt x="1153" y="1521"/>
                  </a:cubicBezTo>
                  <a:cubicBezTo>
                    <a:pt x="1069" y="1463"/>
                    <a:pt x="1069" y="1463"/>
                    <a:pt x="1069" y="1463"/>
                  </a:cubicBezTo>
                  <a:cubicBezTo>
                    <a:pt x="1085" y="1437"/>
                    <a:pt x="1085" y="1437"/>
                    <a:pt x="1085" y="1437"/>
                  </a:cubicBezTo>
                  <a:cubicBezTo>
                    <a:pt x="1080" y="1401"/>
                    <a:pt x="1080" y="1401"/>
                    <a:pt x="1080" y="1401"/>
                  </a:cubicBezTo>
                  <a:cubicBezTo>
                    <a:pt x="1054" y="1385"/>
                    <a:pt x="1054" y="1385"/>
                    <a:pt x="1054" y="1385"/>
                  </a:cubicBezTo>
                  <a:cubicBezTo>
                    <a:pt x="1048" y="1359"/>
                    <a:pt x="1048" y="1359"/>
                    <a:pt x="1048" y="1359"/>
                  </a:cubicBezTo>
                  <a:cubicBezTo>
                    <a:pt x="1007" y="1354"/>
                    <a:pt x="1007" y="1354"/>
                    <a:pt x="1007" y="1354"/>
                  </a:cubicBezTo>
                  <a:cubicBezTo>
                    <a:pt x="986" y="1369"/>
                    <a:pt x="986" y="1369"/>
                    <a:pt x="986" y="1369"/>
                  </a:cubicBezTo>
                  <a:cubicBezTo>
                    <a:pt x="928" y="1396"/>
                    <a:pt x="928" y="1396"/>
                    <a:pt x="928" y="1396"/>
                  </a:cubicBezTo>
                  <a:cubicBezTo>
                    <a:pt x="892" y="1385"/>
                    <a:pt x="892" y="1385"/>
                    <a:pt x="892" y="1385"/>
                  </a:cubicBezTo>
                  <a:cubicBezTo>
                    <a:pt x="882" y="1422"/>
                    <a:pt x="882" y="1422"/>
                    <a:pt x="882" y="1422"/>
                  </a:cubicBezTo>
                  <a:cubicBezTo>
                    <a:pt x="861" y="1422"/>
                    <a:pt x="861" y="1422"/>
                    <a:pt x="861" y="1422"/>
                  </a:cubicBezTo>
                  <a:cubicBezTo>
                    <a:pt x="829" y="1453"/>
                    <a:pt x="829" y="1453"/>
                    <a:pt x="829" y="1453"/>
                  </a:cubicBezTo>
                  <a:cubicBezTo>
                    <a:pt x="824" y="1495"/>
                    <a:pt x="824" y="1495"/>
                    <a:pt x="824" y="1495"/>
                  </a:cubicBezTo>
                  <a:cubicBezTo>
                    <a:pt x="798" y="1531"/>
                    <a:pt x="798" y="1531"/>
                    <a:pt x="798" y="1531"/>
                  </a:cubicBezTo>
                  <a:cubicBezTo>
                    <a:pt x="762" y="1531"/>
                    <a:pt x="762" y="1531"/>
                    <a:pt x="762" y="1531"/>
                  </a:cubicBezTo>
                  <a:cubicBezTo>
                    <a:pt x="673" y="1604"/>
                    <a:pt x="673" y="1604"/>
                    <a:pt x="673" y="1604"/>
                  </a:cubicBezTo>
                  <a:cubicBezTo>
                    <a:pt x="626" y="1604"/>
                    <a:pt x="626" y="1604"/>
                    <a:pt x="626" y="1604"/>
                  </a:cubicBezTo>
                  <a:cubicBezTo>
                    <a:pt x="600" y="1667"/>
                    <a:pt x="600" y="1667"/>
                    <a:pt x="600" y="1667"/>
                  </a:cubicBezTo>
                  <a:cubicBezTo>
                    <a:pt x="610" y="1698"/>
                    <a:pt x="610" y="1698"/>
                    <a:pt x="610" y="1698"/>
                  </a:cubicBezTo>
                  <a:cubicBezTo>
                    <a:pt x="600" y="1729"/>
                    <a:pt x="600" y="1729"/>
                    <a:pt x="600" y="1729"/>
                  </a:cubicBezTo>
                  <a:cubicBezTo>
                    <a:pt x="678" y="1782"/>
                    <a:pt x="678" y="1782"/>
                    <a:pt x="678" y="1782"/>
                  </a:cubicBezTo>
                  <a:cubicBezTo>
                    <a:pt x="683" y="1844"/>
                    <a:pt x="683" y="1844"/>
                    <a:pt x="683" y="1844"/>
                  </a:cubicBezTo>
                  <a:cubicBezTo>
                    <a:pt x="709" y="1870"/>
                    <a:pt x="709" y="1870"/>
                    <a:pt x="709" y="1870"/>
                  </a:cubicBezTo>
                  <a:cubicBezTo>
                    <a:pt x="704" y="1954"/>
                    <a:pt x="704" y="1954"/>
                    <a:pt x="704" y="1954"/>
                  </a:cubicBezTo>
                  <a:cubicBezTo>
                    <a:pt x="689" y="1985"/>
                    <a:pt x="689" y="1985"/>
                    <a:pt x="689" y="1985"/>
                  </a:cubicBezTo>
                  <a:cubicBezTo>
                    <a:pt x="694" y="2006"/>
                    <a:pt x="694" y="2006"/>
                    <a:pt x="694" y="2006"/>
                  </a:cubicBezTo>
                  <a:cubicBezTo>
                    <a:pt x="725" y="2011"/>
                    <a:pt x="725" y="2011"/>
                    <a:pt x="725" y="2011"/>
                  </a:cubicBezTo>
                  <a:cubicBezTo>
                    <a:pt x="756" y="2131"/>
                    <a:pt x="756" y="2131"/>
                    <a:pt x="756" y="2131"/>
                  </a:cubicBezTo>
                  <a:cubicBezTo>
                    <a:pt x="746" y="2147"/>
                    <a:pt x="746" y="2147"/>
                    <a:pt x="746" y="2147"/>
                  </a:cubicBezTo>
                  <a:cubicBezTo>
                    <a:pt x="746" y="2183"/>
                    <a:pt x="746" y="2183"/>
                    <a:pt x="746" y="2183"/>
                  </a:cubicBezTo>
                  <a:cubicBezTo>
                    <a:pt x="746" y="2183"/>
                    <a:pt x="745" y="2183"/>
                    <a:pt x="744" y="2184"/>
                  </a:cubicBezTo>
                  <a:cubicBezTo>
                    <a:pt x="744" y="2184"/>
                    <a:pt x="743" y="2184"/>
                    <a:pt x="743" y="2184"/>
                  </a:cubicBezTo>
                  <a:cubicBezTo>
                    <a:pt x="742" y="2185"/>
                    <a:pt x="742" y="2185"/>
                    <a:pt x="742" y="2185"/>
                  </a:cubicBezTo>
                  <a:cubicBezTo>
                    <a:pt x="737" y="2187"/>
                    <a:pt x="729" y="2190"/>
                    <a:pt x="721" y="2193"/>
                  </a:cubicBezTo>
                  <a:cubicBezTo>
                    <a:pt x="720" y="2194"/>
                    <a:pt x="719" y="2194"/>
                    <a:pt x="718" y="2194"/>
                  </a:cubicBezTo>
                  <a:cubicBezTo>
                    <a:pt x="712" y="2197"/>
                    <a:pt x="706" y="2199"/>
                    <a:pt x="704" y="2199"/>
                  </a:cubicBezTo>
                  <a:cubicBezTo>
                    <a:pt x="699" y="2199"/>
                    <a:pt x="673" y="2167"/>
                    <a:pt x="673" y="2167"/>
                  </a:cubicBezTo>
                  <a:cubicBezTo>
                    <a:pt x="662" y="2204"/>
                    <a:pt x="662" y="2204"/>
                    <a:pt x="662" y="2204"/>
                  </a:cubicBezTo>
                  <a:cubicBezTo>
                    <a:pt x="604" y="2199"/>
                    <a:pt x="604" y="2199"/>
                    <a:pt x="604" y="2199"/>
                  </a:cubicBezTo>
                  <a:cubicBezTo>
                    <a:pt x="600" y="2199"/>
                    <a:pt x="600" y="2199"/>
                    <a:pt x="600" y="2199"/>
                  </a:cubicBezTo>
                  <a:cubicBezTo>
                    <a:pt x="579" y="2167"/>
                    <a:pt x="579" y="2167"/>
                    <a:pt x="579" y="2167"/>
                  </a:cubicBezTo>
                  <a:cubicBezTo>
                    <a:pt x="553" y="2188"/>
                    <a:pt x="553" y="2188"/>
                    <a:pt x="553" y="2188"/>
                  </a:cubicBezTo>
                  <a:cubicBezTo>
                    <a:pt x="542" y="2214"/>
                    <a:pt x="542" y="2214"/>
                    <a:pt x="542" y="2214"/>
                  </a:cubicBezTo>
                  <a:cubicBezTo>
                    <a:pt x="516" y="2188"/>
                    <a:pt x="516" y="2188"/>
                    <a:pt x="516" y="2188"/>
                  </a:cubicBezTo>
                  <a:cubicBezTo>
                    <a:pt x="516" y="2188"/>
                    <a:pt x="501" y="2204"/>
                    <a:pt x="496" y="2204"/>
                  </a:cubicBezTo>
                  <a:cubicBezTo>
                    <a:pt x="490" y="2204"/>
                    <a:pt x="464" y="2183"/>
                    <a:pt x="464" y="2183"/>
                  </a:cubicBezTo>
                  <a:cubicBezTo>
                    <a:pt x="443" y="2173"/>
                    <a:pt x="443" y="2173"/>
                    <a:pt x="443" y="2173"/>
                  </a:cubicBezTo>
                  <a:cubicBezTo>
                    <a:pt x="428" y="2199"/>
                    <a:pt x="428" y="2199"/>
                    <a:pt x="428" y="2199"/>
                  </a:cubicBezTo>
                  <a:cubicBezTo>
                    <a:pt x="464" y="2340"/>
                    <a:pt x="464" y="2340"/>
                    <a:pt x="464" y="2340"/>
                  </a:cubicBezTo>
                  <a:cubicBezTo>
                    <a:pt x="469" y="2423"/>
                    <a:pt x="469" y="2423"/>
                    <a:pt x="469" y="2423"/>
                  </a:cubicBezTo>
                  <a:cubicBezTo>
                    <a:pt x="454" y="2491"/>
                    <a:pt x="454" y="2491"/>
                    <a:pt x="454" y="2491"/>
                  </a:cubicBezTo>
                  <a:cubicBezTo>
                    <a:pt x="485" y="2543"/>
                    <a:pt x="485" y="2543"/>
                    <a:pt x="485" y="2543"/>
                  </a:cubicBezTo>
                  <a:cubicBezTo>
                    <a:pt x="469" y="2590"/>
                    <a:pt x="469" y="2590"/>
                    <a:pt x="469" y="2590"/>
                  </a:cubicBezTo>
                  <a:cubicBezTo>
                    <a:pt x="490" y="2626"/>
                    <a:pt x="490" y="2626"/>
                    <a:pt x="490" y="2626"/>
                  </a:cubicBezTo>
                  <a:cubicBezTo>
                    <a:pt x="480" y="2673"/>
                    <a:pt x="480" y="2673"/>
                    <a:pt x="480" y="2673"/>
                  </a:cubicBezTo>
                  <a:cubicBezTo>
                    <a:pt x="396" y="2684"/>
                    <a:pt x="396" y="2684"/>
                    <a:pt x="396" y="2684"/>
                  </a:cubicBezTo>
                  <a:cubicBezTo>
                    <a:pt x="360" y="2710"/>
                    <a:pt x="360" y="2710"/>
                    <a:pt x="360" y="2710"/>
                  </a:cubicBezTo>
                  <a:cubicBezTo>
                    <a:pt x="323" y="2705"/>
                    <a:pt x="323" y="2705"/>
                    <a:pt x="323" y="2705"/>
                  </a:cubicBezTo>
                  <a:cubicBezTo>
                    <a:pt x="313" y="2673"/>
                    <a:pt x="313" y="2673"/>
                    <a:pt x="313" y="2673"/>
                  </a:cubicBezTo>
                  <a:cubicBezTo>
                    <a:pt x="277" y="2653"/>
                    <a:pt x="277" y="2653"/>
                    <a:pt x="277" y="2653"/>
                  </a:cubicBezTo>
                  <a:cubicBezTo>
                    <a:pt x="282" y="2600"/>
                    <a:pt x="282" y="2600"/>
                    <a:pt x="282" y="2600"/>
                  </a:cubicBezTo>
                  <a:cubicBezTo>
                    <a:pt x="256" y="2574"/>
                    <a:pt x="256" y="2574"/>
                    <a:pt x="256" y="2574"/>
                  </a:cubicBezTo>
                  <a:cubicBezTo>
                    <a:pt x="256" y="2553"/>
                    <a:pt x="256" y="2553"/>
                    <a:pt x="256" y="2553"/>
                  </a:cubicBezTo>
                  <a:cubicBezTo>
                    <a:pt x="282" y="2543"/>
                    <a:pt x="282" y="2543"/>
                    <a:pt x="282" y="2543"/>
                  </a:cubicBezTo>
                  <a:cubicBezTo>
                    <a:pt x="271" y="2460"/>
                    <a:pt x="271" y="2460"/>
                    <a:pt x="271" y="2460"/>
                  </a:cubicBezTo>
                  <a:cubicBezTo>
                    <a:pt x="256" y="2413"/>
                    <a:pt x="256" y="2413"/>
                    <a:pt x="256" y="2413"/>
                  </a:cubicBezTo>
                  <a:cubicBezTo>
                    <a:pt x="214" y="2413"/>
                    <a:pt x="214" y="2413"/>
                    <a:pt x="214" y="2413"/>
                  </a:cubicBezTo>
                  <a:cubicBezTo>
                    <a:pt x="214" y="2413"/>
                    <a:pt x="183" y="2433"/>
                    <a:pt x="177" y="2439"/>
                  </a:cubicBezTo>
                  <a:cubicBezTo>
                    <a:pt x="172" y="2444"/>
                    <a:pt x="120" y="2439"/>
                    <a:pt x="115" y="2433"/>
                  </a:cubicBezTo>
                  <a:cubicBezTo>
                    <a:pt x="110" y="2428"/>
                    <a:pt x="68" y="2350"/>
                    <a:pt x="68" y="2350"/>
                  </a:cubicBezTo>
                  <a:cubicBezTo>
                    <a:pt x="72" y="2347"/>
                    <a:pt x="72" y="2347"/>
                    <a:pt x="72" y="2347"/>
                  </a:cubicBezTo>
                  <a:cubicBezTo>
                    <a:pt x="125" y="2303"/>
                    <a:pt x="125" y="2303"/>
                    <a:pt x="125" y="2303"/>
                  </a:cubicBezTo>
                  <a:cubicBezTo>
                    <a:pt x="120" y="2220"/>
                    <a:pt x="120" y="2220"/>
                    <a:pt x="120" y="2220"/>
                  </a:cubicBezTo>
                  <a:cubicBezTo>
                    <a:pt x="84" y="2199"/>
                    <a:pt x="84" y="2199"/>
                    <a:pt x="84" y="2199"/>
                  </a:cubicBezTo>
                  <a:cubicBezTo>
                    <a:pt x="63" y="2178"/>
                    <a:pt x="63" y="2178"/>
                    <a:pt x="63" y="2178"/>
                  </a:cubicBezTo>
                  <a:cubicBezTo>
                    <a:pt x="52" y="2147"/>
                    <a:pt x="52" y="2147"/>
                    <a:pt x="52" y="2147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0" y="2105"/>
                    <a:pt x="11" y="2079"/>
                    <a:pt x="11" y="2074"/>
                  </a:cubicBezTo>
                  <a:cubicBezTo>
                    <a:pt x="11" y="2072"/>
                    <a:pt x="15" y="2069"/>
                    <a:pt x="21" y="2066"/>
                  </a:cubicBezTo>
                  <a:cubicBezTo>
                    <a:pt x="37" y="2056"/>
                    <a:pt x="68" y="2042"/>
                    <a:pt x="68" y="2042"/>
                  </a:cubicBezTo>
                  <a:cubicBezTo>
                    <a:pt x="120" y="2068"/>
                    <a:pt x="120" y="2068"/>
                    <a:pt x="120" y="2068"/>
                  </a:cubicBezTo>
                  <a:cubicBezTo>
                    <a:pt x="157" y="2027"/>
                    <a:pt x="157" y="2027"/>
                    <a:pt x="157" y="2027"/>
                  </a:cubicBezTo>
                  <a:cubicBezTo>
                    <a:pt x="203" y="2021"/>
                    <a:pt x="203" y="2021"/>
                    <a:pt x="203" y="2021"/>
                  </a:cubicBezTo>
                  <a:cubicBezTo>
                    <a:pt x="214" y="1990"/>
                    <a:pt x="214" y="1990"/>
                    <a:pt x="214" y="1990"/>
                  </a:cubicBezTo>
                  <a:cubicBezTo>
                    <a:pt x="250" y="1938"/>
                    <a:pt x="250" y="1938"/>
                    <a:pt x="250" y="1938"/>
                  </a:cubicBezTo>
                  <a:cubicBezTo>
                    <a:pt x="198" y="1928"/>
                    <a:pt x="198" y="1928"/>
                    <a:pt x="198" y="1928"/>
                  </a:cubicBezTo>
                  <a:cubicBezTo>
                    <a:pt x="172" y="1933"/>
                    <a:pt x="172" y="1933"/>
                    <a:pt x="172" y="1933"/>
                  </a:cubicBezTo>
                  <a:cubicBezTo>
                    <a:pt x="162" y="1907"/>
                    <a:pt x="162" y="1907"/>
                    <a:pt x="162" y="1907"/>
                  </a:cubicBezTo>
                  <a:cubicBezTo>
                    <a:pt x="136" y="1891"/>
                    <a:pt x="136" y="1891"/>
                    <a:pt x="136" y="1891"/>
                  </a:cubicBezTo>
                  <a:cubicBezTo>
                    <a:pt x="130" y="1855"/>
                    <a:pt x="130" y="1855"/>
                    <a:pt x="130" y="1855"/>
                  </a:cubicBezTo>
                  <a:cubicBezTo>
                    <a:pt x="146" y="1828"/>
                    <a:pt x="146" y="1828"/>
                    <a:pt x="146" y="1828"/>
                  </a:cubicBezTo>
                  <a:cubicBezTo>
                    <a:pt x="120" y="1797"/>
                    <a:pt x="120" y="1797"/>
                    <a:pt x="120" y="1797"/>
                  </a:cubicBezTo>
                  <a:cubicBezTo>
                    <a:pt x="120" y="1745"/>
                    <a:pt x="120" y="1745"/>
                    <a:pt x="120" y="1745"/>
                  </a:cubicBezTo>
                  <a:cubicBezTo>
                    <a:pt x="151" y="1745"/>
                    <a:pt x="151" y="1745"/>
                    <a:pt x="151" y="1745"/>
                  </a:cubicBezTo>
                  <a:cubicBezTo>
                    <a:pt x="177" y="1735"/>
                    <a:pt x="177" y="1735"/>
                    <a:pt x="177" y="1735"/>
                  </a:cubicBezTo>
                  <a:cubicBezTo>
                    <a:pt x="167" y="1703"/>
                    <a:pt x="167" y="1703"/>
                    <a:pt x="167" y="1703"/>
                  </a:cubicBezTo>
                  <a:cubicBezTo>
                    <a:pt x="104" y="1656"/>
                    <a:pt x="104" y="1656"/>
                    <a:pt x="104" y="1656"/>
                  </a:cubicBezTo>
                  <a:cubicBezTo>
                    <a:pt x="99" y="1630"/>
                    <a:pt x="99" y="1630"/>
                    <a:pt x="99" y="1630"/>
                  </a:cubicBezTo>
                  <a:cubicBezTo>
                    <a:pt x="57" y="1615"/>
                    <a:pt x="57" y="1615"/>
                    <a:pt x="57" y="1615"/>
                  </a:cubicBezTo>
                  <a:cubicBezTo>
                    <a:pt x="104" y="1536"/>
                    <a:pt x="104" y="1536"/>
                    <a:pt x="104" y="1536"/>
                  </a:cubicBezTo>
                  <a:cubicBezTo>
                    <a:pt x="136" y="1531"/>
                    <a:pt x="136" y="1531"/>
                    <a:pt x="136" y="1531"/>
                  </a:cubicBezTo>
                  <a:cubicBezTo>
                    <a:pt x="193" y="1500"/>
                    <a:pt x="193" y="1500"/>
                    <a:pt x="193" y="1500"/>
                  </a:cubicBezTo>
                  <a:cubicBezTo>
                    <a:pt x="193" y="1458"/>
                    <a:pt x="193" y="1458"/>
                    <a:pt x="193" y="1458"/>
                  </a:cubicBezTo>
                  <a:cubicBezTo>
                    <a:pt x="130" y="1422"/>
                    <a:pt x="130" y="1422"/>
                    <a:pt x="130" y="1422"/>
                  </a:cubicBezTo>
                  <a:cubicBezTo>
                    <a:pt x="89" y="1422"/>
                    <a:pt x="89" y="1422"/>
                    <a:pt x="89" y="1422"/>
                  </a:cubicBezTo>
                  <a:cubicBezTo>
                    <a:pt x="94" y="1385"/>
                    <a:pt x="94" y="1385"/>
                    <a:pt x="94" y="1385"/>
                  </a:cubicBezTo>
                  <a:cubicBezTo>
                    <a:pt x="68" y="1328"/>
                    <a:pt x="68" y="1328"/>
                    <a:pt x="68" y="1328"/>
                  </a:cubicBezTo>
                  <a:cubicBezTo>
                    <a:pt x="99" y="1296"/>
                    <a:pt x="99" y="1296"/>
                    <a:pt x="99" y="1296"/>
                  </a:cubicBezTo>
                  <a:cubicBezTo>
                    <a:pt x="73" y="1276"/>
                    <a:pt x="73" y="1276"/>
                    <a:pt x="73" y="1276"/>
                  </a:cubicBezTo>
                  <a:cubicBezTo>
                    <a:pt x="68" y="1223"/>
                    <a:pt x="68" y="1223"/>
                    <a:pt x="68" y="1223"/>
                  </a:cubicBezTo>
                  <a:cubicBezTo>
                    <a:pt x="99" y="1171"/>
                    <a:pt x="99" y="1171"/>
                    <a:pt x="99" y="1171"/>
                  </a:cubicBezTo>
                  <a:cubicBezTo>
                    <a:pt x="99" y="1171"/>
                    <a:pt x="125" y="1161"/>
                    <a:pt x="136" y="1161"/>
                  </a:cubicBezTo>
                  <a:cubicBezTo>
                    <a:pt x="146" y="1161"/>
                    <a:pt x="157" y="1046"/>
                    <a:pt x="157" y="1046"/>
                  </a:cubicBezTo>
                  <a:cubicBezTo>
                    <a:pt x="157" y="1046"/>
                    <a:pt x="214" y="984"/>
                    <a:pt x="214" y="973"/>
                  </a:cubicBezTo>
                  <a:cubicBezTo>
                    <a:pt x="214" y="926"/>
                    <a:pt x="214" y="926"/>
                    <a:pt x="214" y="926"/>
                  </a:cubicBezTo>
                  <a:cubicBezTo>
                    <a:pt x="292" y="931"/>
                    <a:pt x="292" y="931"/>
                    <a:pt x="292" y="931"/>
                  </a:cubicBezTo>
                  <a:cubicBezTo>
                    <a:pt x="303" y="989"/>
                    <a:pt x="303" y="989"/>
                    <a:pt x="303" y="989"/>
                  </a:cubicBezTo>
                  <a:cubicBezTo>
                    <a:pt x="360" y="1051"/>
                    <a:pt x="360" y="1051"/>
                    <a:pt x="360" y="1051"/>
                  </a:cubicBezTo>
                  <a:cubicBezTo>
                    <a:pt x="391" y="1041"/>
                    <a:pt x="391" y="1041"/>
                    <a:pt x="391" y="1041"/>
                  </a:cubicBezTo>
                  <a:cubicBezTo>
                    <a:pt x="391" y="1041"/>
                    <a:pt x="475" y="1057"/>
                    <a:pt x="480" y="1057"/>
                  </a:cubicBezTo>
                  <a:cubicBezTo>
                    <a:pt x="485" y="1057"/>
                    <a:pt x="569" y="999"/>
                    <a:pt x="569" y="999"/>
                  </a:cubicBezTo>
                  <a:cubicBezTo>
                    <a:pt x="548" y="926"/>
                    <a:pt x="548" y="926"/>
                    <a:pt x="548" y="926"/>
                  </a:cubicBezTo>
                  <a:cubicBezTo>
                    <a:pt x="548" y="926"/>
                    <a:pt x="501" y="895"/>
                    <a:pt x="496" y="890"/>
                  </a:cubicBezTo>
                  <a:cubicBezTo>
                    <a:pt x="490" y="884"/>
                    <a:pt x="532" y="811"/>
                    <a:pt x="532" y="811"/>
                  </a:cubicBezTo>
                  <a:cubicBezTo>
                    <a:pt x="506" y="718"/>
                    <a:pt x="506" y="718"/>
                    <a:pt x="506" y="718"/>
                  </a:cubicBezTo>
                  <a:cubicBezTo>
                    <a:pt x="506" y="718"/>
                    <a:pt x="522" y="697"/>
                    <a:pt x="522" y="691"/>
                  </a:cubicBezTo>
                  <a:cubicBezTo>
                    <a:pt x="522" y="613"/>
                    <a:pt x="522" y="613"/>
                    <a:pt x="522" y="613"/>
                  </a:cubicBezTo>
                  <a:cubicBezTo>
                    <a:pt x="496" y="598"/>
                    <a:pt x="496" y="598"/>
                    <a:pt x="496" y="598"/>
                  </a:cubicBezTo>
                  <a:cubicBezTo>
                    <a:pt x="501" y="571"/>
                    <a:pt x="501" y="571"/>
                    <a:pt x="501" y="571"/>
                  </a:cubicBezTo>
                  <a:cubicBezTo>
                    <a:pt x="469" y="540"/>
                    <a:pt x="469" y="540"/>
                    <a:pt x="469" y="540"/>
                  </a:cubicBezTo>
                  <a:cubicBezTo>
                    <a:pt x="475" y="514"/>
                    <a:pt x="475" y="514"/>
                    <a:pt x="475" y="514"/>
                  </a:cubicBezTo>
                  <a:cubicBezTo>
                    <a:pt x="464" y="488"/>
                    <a:pt x="464" y="488"/>
                    <a:pt x="464" y="488"/>
                  </a:cubicBezTo>
                  <a:cubicBezTo>
                    <a:pt x="433" y="483"/>
                    <a:pt x="433" y="483"/>
                    <a:pt x="433" y="483"/>
                  </a:cubicBezTo>
                  <a:cubicBezTo>
                    <a:pt x="407" y="457"/>
                    <a:pt x="407" y="457"/>
                    <a:pt x="407" y="457"/>
                  </a:cubicBezTo>
                  <a:cubicBezTo>
                    <a:pt x="401" y="427"/>
                    <a:pt x="401" y="427"/>
                    <a:pt x="401" y="427"/>
                  </a:cubicBezTo>
                  <a:cubicBezTo>
                    <a:pt x="406" y="428"/>
                    <a:pt x="406" y="428"/>
                    <a:pt x="406" y="428"/>
                  </a:cubicBezTo>
                  <a:cubicBezTo>
                    <a:pt x="442" y="412"/>
                    <a:pt x="442" y="412"/>
                    <a:pt x="442" y="412"/>
                  </a:cubicBezTo>
                  <a:cubicBezTo>
                    <a:pt x="442" y="412"/>
                    <a:pt x="482" y="448"/>
                    <a:pt x="486" y="452"/>
                  </a:cubicBezTo>
                  <a:cubicBezTo>
                    <a:pt x="490" y="456"/>
                    <a:pt x="506" y="412"/>
                    <a:pt x="506" y="412"/>
                  </a:cubicBezTo>
                  <a:cubicBezTo>
                    <a:pt x="546" y="412"/>
                    <a:pt x="546" y="412"/>
                    <a:pt x="546" y="412"/>
                  </a:cubicBezTo>
                  <a:cubicBezTo>
                    <a:pt x="622" y="356"/>
                    <a:pt x="622" y="356"/>
                    <a:pt x="622" y="356"/>
                  </a:cubicBezTo>
                  <a:cubicBezTo>
                    <a:pt x="682" y="380"/>
                    <a:pt x="682" y="380"/>
                    <a:pt x="682" y="380"/>
                  </a:cubicBezTo>
                  <a:cubicBezTo>
                    <a:pt x="738" y="320"/>
                    <a:pt x="738" y="320"/>
                    <a:pt x="738" y="320"/>
                  </a:cubicBezTo>
                  <a:cubicBezTo>
                    <a:pt x="760" y="337"/>
                    <a:pt x="760" y="337"/>
                    <a:pt x="760" y="337"/>
                  </a:cubicBezTo>
                  <a:cubicBezTo>
                    <a:pt x="794" y="364"/>
                    <a:pt x="794" y="364"/>
                    <a:pt x="794" y="364"/>
                  </a:cubicBezTo>
                  <a:cubicBezTo>
                    <a:pt x="826" y="364"/>
                    <a:pt x="826" y="364"/>
                    <a:pt x="826" y="364"/>
                  </a:cubicBezTo>
                  <a:cubicBezTo>
                    <a:pt x="830" y="364"/>
                    <a:pt x="842" y="384"/>
                    <a:pt x="842" y="384"/>
                  </a:cubicBezTo>
                  <a:cubicBezTo>
                    <a:pt x="874" y="380"/>
                    <a:pt x="874" y="380"/>
                    <a:pt x="874" y="380"/>
                  </a:cubicBezTo>
                  <a:cubicBezTo>
                    <a:pt x="870" y="348"/>
                    <a:pt x="870" y="348"/>
                    <a:pt x="870" y="348"/>
                  </a:cubicBezTo>
                  <a:cubicBezTo>
                    <a:pt x="898" y="324"/>
                    <a:pt x="898" y="324"/>
                    <a:pt x="898" y="324"/>
                  </a:cubicBezTo>
                  <a:cubicBezTo>
                    <a:pt x="898" y="212"/>
                    <a:pt x="898" y="212"/>
                    <a:pt x="898" y="212"/>
                  </a:cubicBezTo>
                  <a:cubicBezTo>
                    <a:pt x="914" y="212"/>
                    <a:pt x="914" y="212"/>
                    <a:pt x="914" y="212"/>
                  </a:cubicBezTo>
                  <a:cubicBezTo>
                    <a:pt x="906" y="164"/>
                    <a:pt x="906" y="164"/>
                    <a:pt x="906" y="164"/>
                  </a:cubicBezTo>
                  <a:cubicBezTo>
                    <a:pt x="926" y="136"/>
                    <a:pt x="926" y="136"/>
                    <a:pt x="926" y="136"/>
                  </a:cubicBezTo>
                  <a:cubicBezTo>
                    <a:pt x="918" y="112"/>
                    <a:pt x="918" y="112"/>
                    <a:pt x="918" y="112"/>
                  </a:cubicBezTo>
                  <a:cubicBezTo>
                    <a:pt x="938" y="48"/>
                    <a:pt x="938" y="48"/>
                    <a:pt x="938" y="48"/>
                  </a:cubicBezTo>
                  <a:cubicBezTo>
                    <a:pt x="994" y="48"/>
                    <a:pt x="994" y="48"/>
                    <a:pt x="994" y="48"/>
                  </a:cubicBezTo>
                  <a:cubicBezTo>
                    <a:pt x="1018" y="16"/>
                    <a:pt x="1018" y="16"/>
                    <a:pt x="1018" y="16"/>
                  </a:cubicBezTo>
                  <a:cubicBezTo>
                    <a:pt x="1262" y="56"/>
                    <a:pt x="1262" y="56"/>
                    <a:pt x="1262" y="56"/>
                  </a:cubicBezTo>
                  <a:cubicBezTo>
                    <a:pt x="1262" y="56"/>
                    <a:pt x="1318" y="36"/>
                    <a:pt x="1318" y="32"/>
                  </a:cubicBezTo>
                  <a:cubicBezTo>
                    <a:pt x="1318" y="28"/>
                    <a:pt x="1326" y="0"/>
                    <a:pt x="1326" y="0"/>
                  </a:cubicBezTo>
                  <a:cubicBezTo>
                    <a:pt x="1353" y="0"/>
                    <a:pt x="1353" y="0"/>
                    <a:pt x="1353" y="0"/>
                  </a:cubicBezTo>
                  <a:cubicBezTo>
                    <a:pt x="1377" y="45"/>
                    <a:pt x="1377" y="45"/>
                    <a:pt x="1377" y="45"/>
                  </a:cubicBezTo>
                  <a:cubicBezTo>
                    <a:pt x="1309" y="66"/>
                    <a:pt x="1309" y="66"/>
                    <a:pt x="1309" y="66"/>
                  </a:cubicBezTo>
                  <a:lnTo>
                    <a:pt x="1320" y="9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7" name="เชียงราย">
              <a:extLst>
                <a:ext uri="{FF2B5EF4-FFF2-40B4-BE49-F238E27FC236}">
                  <a16:creationId xmlns:a16="http://schemas.microsoft.com/office/drawing/2014/main" id="{5F801A30-2B0C-4E18-A1FA-C0FD83E75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099" y="989730"/>
              <a:ext cx="475502" cy="563287"/>
            </a:xfrm>
            <a:custGeom>
              <a:avLst/>
              <a:gdLst>
                <a:gd name="T0" fmla="*/ 1121 w 1161"/>
                <a:gd name="T1" fmla="*/ 517 h 1376"/>
                <a:gd name="T2" fmla="*/ 1053 w 1161"/>
                <a:gd name="T3" fmla="*/ 577 h 1376"/>
                <a:gd name="T4" fmla="*/ 1012 w 1161"/>
                <a:gd name="T5" fmla="*/ 660 h 1376"/>
                <a:gd name="T6" fmla="*/ 1024 w 1161"/>
                <a:gd name="T7" fmla="*/ 691 h 1376"/>
                <a:gd name="T8" fmla="*/ 954 w 1161"/>
                <a:gd name="T9" fmla="*/ 718 h 1376"/>
                <a:gd name="T10" fmla="*/ 933 w 1161"/>
                <a:gd name="T11" fmla="*/ 776 h 1376"/>
                <a:gd name="T12" fmla="*/ 866 w 1161"/>
                <a:gd name="T13" fmla="*/ 802 h 1376"/>
                <a:gd name="T14" fmla="*/ 803 w 1161"/>
                <a:gd name="T15" fmla="*/ 802 h 1376"/>
                <a:gd name="T16" fmla="*/ 725 w 1161"/>
                <a:gd name="T17" fmla="*/ 864 h 1376"/>
                <a:gd name="T18" fmla="*/ 678 w 1161"/>
                <a:gd name="T19" fmla="*/ 964 h 1376"/>
                <a:gd name="T20" fmla="*/ 620 w 1161"/>
                <a:gd name="T21" fmla="*/ 969 h 1376"/>
                <a:gd name="T22" fmla="*/ 579 w 1161"/>
                <a:gd name="T23" fmla="*/ 989 h 1376"/>
                <a:gd name="T24" fmla="*/ 578 w 1161"/>
                <a:gd name="T25" fmla="*/ 989 h 1376"/>
                <a:gd name="T26" fmla="*/ 516 w 1161"/>
                <a:gd name="T27" fmla="*/ 958 h 1376"/>
                <a:gd name="T28" fmla="*/ 500 w 1161"/>
                <a:gd name="T29" fmla="*/ 955 h 1376"/>
                <a:gd name="T30" fmla="*/ 454 w 1161"/>
                <a:gd name="T31" fmla="*/ 958 h 1376"/>
                <a:gd name="T32" fmla="*/ 386 w 1161"/>
                <a:gd name="T33" fmla="*/ 984 h 1376"/>
                <a:gd name="T34" fmla="*/ 323 w 1161"/>
                <a:gd name="T35" fmla="*/ 1021 h 1376"/>
                <a:gd name="T36" fmla="*/ 271 w 1161"/>
                <a:gd name="T37" fmla="*/ 990 h 1376"/>
                <a:gd name="T38" fmla="*/ 281 w 1161"/>
                <a:gd name="T39" fmla="*/ 1068 h 1376"/>
                <a:gd name="T40" fmla="*/ 240 w 1161"/>
                <a:gd name="T41" fmla="*/ 1204 h 1376"/>
                <a:gd name="T42" fmla="*/ 240 w 1161"/>
                <a:gd name="T43" fmla="*/ 1277 h 1376"/>
                <a:gd name="T44" fmla="*/ 203 w 1161"/>
                <a:gd name="T45" fmla="*/ 1297 h 1376"/>
                <a:gd name="T46" fmla="*/ 125 w 1161"/>
                <a:gd name="T47" fmla="*/ 1376 h 1376"/>
                <a:gd name="T48" fmla="*/ 68 w 1161"/>
                <a:gd name="T49" fmla="*/ 1287 h 1376"/>
                <a:gd name="T50" fmla="*/ 62 w 1161"/>
                <a:gd name="T51" fmla="*/ 1130 h 1376"/>
                <a:gd name="T52" fmla="*/ 57 w 1161"/>
                <a:gd name="T53" fmla="*/ 1031 h 1376"/>
                <a:gd name="T54" fmla="*/ 42 w 1161"/>
                <a:gd name="T55" fmla="*/ 958 h 1376"/>
                <a:gd name="T56" fmla="*/ 52 w 1161"/>
                <a:gd name="T57" fmla="*/ 859 h 1376"/>
                <a:gd name="T58" fmla="*/ 31 w 1161"/>
                <a:gd name="T59" fmla="*/ 818 h 1376"/>
                <a:gd name="T60" fmla="*/ 10 w 1161"/>
                <a:gd name="T61" fmla="*/ 755 h 1376"/>
                <a:gd name="T62" fmla="*/ 83 w 1161"/>
                <a:gd name="T63" fmla="*/ 708 h 1376"/>
                <a:gd name="T64" fmla="*/ 120 w 1161"/>
                <a:gd name="T65" fmla="*/ 619 h 1376"/>
                <a:gd name="T66" fmla="*/ 99 w 1161"/>
                <a:gd name="T67" fmla="*/ 531 h 1376"/>
                <a:gd name="T68" fmla="*/ 141 w 1161"/>
                <a:gd name="T69" fmla="*/ 473 h 1376"/>
                <a:gd name="T70" fmla="*/ 188 w 1161"/>
                <a:gd name="T71" fmla="*/ 400 h 1376"/>
                <a:gd name="T72" fmla="*/ 203 w 1161"/>
                <a:gd name="T73" fmla="*/ 359 h 1376"/>
                <a:gd name="T74" fmla="*/ 247 w 1161"/>
                <a:gd name="T75" fmla="*/ 293 h 1376"/>
                <a:gd name="T76" fmla="*/ 268 w 1161"/>
                <a:gd name="T77" fmla="*/ 241 h 1376"/>
                <a:gd name="T78" fmla="*/ 224 w 1161"/>
                <a:gd name="T79" fmla="*/ 213 h 1376"/>
                <a:gd name="T80" fmla="*/ 220 w 1161"/>
                <a:gd name="T81" fmla="*/ 165 h 1376"/>
                <a:gd name="T82" fmla="*/ 172 w 1161"/>
                <a:gd name="T83" fmla="*/ 97 h 1376"/>
                <a:gd name="T84" fmla="*/ 188 w 1161"/>
                <a:gd name="T85" fmla="*/ 68 h 1376"/>
                <a:gd name="T86" fmla="*/ 340 w 1161"/>
                <a:gd name="T87" fmla="*/ 113 h 1376"/>
                <a:gd name="T88" fmla="*/ 420 w 1161"/>
                <a:gd name="T89" fmla="*/ 108 h 1376"/>
                <a:gd name="T90" fmla="*/ 480 w 1161"/>
                <a:gd name="T91" fmla="*/ 125 h 1376"/>
                <a:gd name="T92" fmla="*/ 584 w 1161"/>
                <a:gd name="T93" fmla="*/ 16 h 1376"/>
                <a:gd name="T94" fmla="*/ 648 w 1161"/>
                <a:gd name="T95" fmla="*/ 45 h 1376"/>
                <a:gd name="T96" fmla="*/ 682 w 1161"/>
                <a:gd name="T97" fmla="*/ 50 h 1376"/>
                <a:gd name="T98" fmla="*/ 736 w 1161"/>
                <a:gd name="T99" fmla="*/ 189 h 1376"/>
                <a:gd name="T100" fmla="*/ 812 w 1161"/>
                <a:gd name="T101" fmla="*/ 185 h 1376"/>
                <a:gd name="T102" fmla="*/ 844 w 1161"/>
                <a:gd name="T103" fmla="*/ 137 h 1376"/>
                <a:gd name="T104" fmla="*/ 892 w 1161"/>
                <a:gd name="T105" fmla="*/ 61 h 1376"/>
                <a:gd name="T106" fmla="*/ 988 w 1161"/>
                <a:gd name="T107" fmla="*/ 113 h 1376"/>
                <a:gd name="T108" fmla="*/ 1033 w 1161"/>
                <a:gd name="T109" fmla="*/ 217 h 1376"/>
                <a:gd name="T110" fmla="*/ 1053 w 1161"/>
                <a:gd name="T111" fmla="*/ 253 h 1376"/>
                <a:gd name="T112" fmla="*/ 1145 w 1161"/>
                <a:gd name="T113" fmla="*/ 26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61" h="1376">
                  <a:moveTo>
                    <a:pt x="1161" y="281"/>
                  </a:moveTo>
                  <a:cubicBezTo>
                    <a:pt x="1121" y="517"/>
                    <a:pt x="1121" y="517"/>
                    <a:pt x="1121" y="517"/>
                  </a:cubicBezTo>
                  <a:cubicBezTo>
                    <a:pt x="1097" y="565"/>
                    <a:pt x="1097" y="565"/>
                    <a:pt x="1097" y="565"/>
                  </a:cubicBezTo>
                  <a:cubicBezTo>
                    <a:pt x="1053" y="577"/>
                    <a:pt x="1053" y="577"/>
                    <a:pt x="1053" y="577"/>
                  </a:cubicBezTo>
                  <a:cubicBezTo>
                    <a:pt x="1045" y="625"/>
                    <a:pt x="1045" y="625"/>
                    <a:pt x="1045" y="625"/>
                  </a:cubicBezTo>
                  <a:cubicBezTo>
                    <a:pt x="1012" y="660"/>
                    <a:pt x="1012" y="660"/>
                    <a:pt x="1012" y="660"/>
                  </a:cubicBezTo>
                  <a:cubicBezTo>
                    <a:pt x="1009" y="665"/>
                    <a:pt x="1009" y="665"/>
                    <a:pt x="1009" y="665"/>
                  </a:cubicBezTo>
                  <a:cubicBezTo>
                    <a:pt x="1024" y="691"/>
                    <a:pt x="1024" y="691"/>
                    <a:pt x="1024" y="691"/>
                  </a:cubicBezTo>
                  <a:cubicBezTo>
                    <a:pt x="996" y="718"/>
                    <a:pt x="996" y="718"/>
                    <a:pt x="996" y="718"/>
                  </a:cubicBezTo>
                  <a:cubicBezTo>
                    <a:pt x="954" y="718"/>
                    <a:pt x="954" y="718"/>
                    <a:pt x="954" y="718"/>
                  </a:cubicBezTo>
                  <a:cubicBezTo>
                    <a:pt x="954" y="745"/>
                    <a:pt x="954" y="745"/>
                    <a:pt x="954" y="745"/>
                  </a:cubicBezTo>
                  <a:cubicBezTo>
                    <a:pt x="933" y="776"/>
                    <a:pt x="933" y="776"/>
                    <a:pt x="933" y="776"/>
                  </a:cubicBezTo>
                  <a:cubicBezTo>
                    <a:pt x="876" y="765"/>
                    <a:pt x="876" y="765"/>
                    <a:pt x="876" y="765"/>
                  </a:cubicBezTo>
                  <a:cubicBezTo>
                    <a:pt x="866" y="802"/>
                    <a:pt x="866" y="802"/>
                    <a:pt x="866" y="802"/>
                  </a:cubicBezTo>
                  <a:cubicBezTo>
                    <a:pt x="829" y="812"/>
                    <a:pt x="829" y="812"/>
                    <a:pt x="829" y="812"/>
                  </a:cubicBezTo>
                  <a:cubicBezTo>
                    <a:pt x="803" y="802"/>
                    <a:pt x="803" y="802"/>
                    <a:pt x="803" y="802"/>
                  </a:cubicBezTo>
                  <a:cubicBezTo>
                    <a:pt x="803" y="870"/>
                    <a:pt x="803" y="870"/>
                    <a:pt x="803" y="870"/>
                  </a:cubicBezTo>
                  <a:cubicBezTo>
                    <a:pt x="725" y="864"/>
                    <a:pt x="725" y="864"/>
                    <a:pt x="725" y="864"/>
                  </a:cubicBezTo>
                  <a:cubicBezTo>
                    <a:pt x="720" y="969"/>
                    <a:pt x="720" y="969"/>
                    <a:pt x="720" y="969"/>
                  </a:cubicBezTo>
                  <a:cubicBezTo>
                    <a:pt x="678" y="964"/>
                    <a:pt x="678" y="964"/>
                    <a:pt x="678" y="964"/>
                  </a:cubicBezTo>
                  <a:cubicBezTo>
                    <a:pt x="662" y="979"/>
                    <a:pt x="662" y="979"/>
                    <a:pt x="662" y="979"/>
                  </a:cubicBezTo>
                  <a:cubicBezTo>
                    <a:pt x="620" y="969"/>
                    <a:pt x="620" y="969"/>
                    <a:pt x="620" y="969"/>
                  </a:cubicBezTo>
                  <a:cubicBezTo>
                    <a:pt x="579" y="989"/>
                    <a:pt x="579" y="989"/>
                    <a:pt x="579" y="989"/>
                  </a:cubicBezTo>
                  <a:cubicBezTo>
                    <a:pt x="579" y="989"/>
                    <a:pt x="579" y="989"/>
                    <a:pt x="579" y="989"/>
                  </a:cubicBezTo>
                  <a:cubicBezTo>
                    <a:pt x="578" y="989"/>
                    <a:pt x="578" y="989"/>
                    <a:pt x="578" y="989"/>
                  </a:cubicBezTo>
                  <a:cubicBezTo>
                    <a:pt x="578" y="989"/>
                    <a:pt x="578" y="989"/>
                    <a:pt x="578" y="989"/>
                  </a:cubicBezTo>
                  <a:cubicBezTo>
                    <a:pt x="542" y="943"/>
                    <a:pt x="542" y="943"/>
                    <a:pt x="542" y="943"/>
                  </a:cubicBezTo>
                  <a:cubicBezTo>
                    <a:pt x="516" y="958"/>
                    <a:pt x="516" y="958"/>
                    <a:pt x="516" y="958"/>
                  </a:cubicBezTo>
                  <a:cubicBezTo>
                    <a:pt x="500" y="955"/>
                    <a:pt x="500" y="955"/>
                    <a:pt x="500" y="955"/>
                  </a:cubicBezTo>
                  <a:cubicBezTo>
                    <a:pt x="500" y="955"/>
                    <a:pt x="500" y="955"/>
                    <a:pt x="500" y="955"/>
                  </a:cubicBezTo>
                  <a:cubicBezTo>
                    <a:pt x="469" y="948"/>
                    <a:pt x="469" y="948"/>
                    <a:pt x="469" y="948"/>
                  </a:cubicBezTo>
                  <a:cubicBezTo>
                    <a:pt x="454" y="958"/>
                    <a:pt x="454" y="958"/>
                    <a:pt x="454" y="958"/>
                  </a:cubicBezTo>
                  <a:cubicBezTo>
                    <a:pt x="412" y="979"/>
                    <a:pt x="412" y="979"/>
                    <a:pt x="412" y="979"/>
                  </a:cubicBezTo>
                  <a:cubicBezTo>
                    <a:pt x="386" y="984"/>
                    <a:pt x="386" y="984"/>
                    <a:pt x="386" y="984"/>
                  </a:cubicBezTo>
                  <a:cubicBezTo>
                    <a:pt x="386" y="1021"/>
                    <a:pt x="386" y="1021"/>
                    <a:pt x="386" y="1021"/>
                  </a:cubicBezTo>
                  <a:cubicBezTo>
                    <a:pt x="323" y="1021"/>
                    <a:pt x="323" y="1021"/>
                    <a:pt x="323" y="1021"/>
                  </a:cubicBezTo>
                  <a:cubicBezTo>
                    <a:pt x="297" y="1000"/>
                    <a:pt x="297" y="1000"/>
                    <a:pt x="297" y="1000"/>
                  </a:cubicBezTo>
                  <a:cubicBezTo>
                    <a:pt x="271" y="990"/>
                    <a:pt x="271" y="990"/>
                    <a:pt x="271" y="990"/>
                  </a:cubicBezTo>
                  <a:cubicBezTo>
                    <a:pt x="271" y="1021"/>
                    <a:pt x="271" y="1021"/>
                    <a:pt x="271" y="1021"/>
                  </a:cubicBezTo>
                  <a:cubicBezTo>
                    <a:pt x="271" y="1021"/>
                    <a:pt x="281" y="1057"/>
                    <a:pt x="281" y="1068"/>
                  </a:cubicBezTo>
                  <a:cubicBezTo>
                    <a:pt x="281" y="1078"/>
                    <a:pt x="250" y="1151"/>
                    <a:pt x="250" y="1151"/>
                  </a:cubicBezTo>
                  <a:cubicBezTo>
                    <a:pt x="240" y="1204"/>
                    <a:pt x="240" y="1204"/>
                    <a:pt x="240" y="1204"/>
                  </a:cubicBezTo>
                  <a:cubicBezTo>
                    <a:pt x="261" y="1250"/>
                    <a:pt x="261" y="1250"/>
                    <a:pt x="261" y="1250"/>
                  </a:cubicBezTo>
                  <a:cubicBezTo>
                    <a:pt x="240" y="1277"/>
                    <a:pt x="240" y="1277"/>
                    <a:pt x="240" y="1277"/>
                  </a:cubicBezTo>
                  <a:cubicBezTo>
                    <a:pt x="234" y="1297"/>
                    <a:pt x="234" y="1297"/>
                    <a:pt x="234" y="1297"/>
                  </a:cubicBezTo>
                  <a:cubicBezTo>
                    <a:pt x="203" y="1297"/>
                    <a:pt x="203" y="1297"/>
                    <a:pt x="203" y="1297"/>
                  </a:cubicBezTo>
                  <a:cubicBezTo>
                    <a:pt x="161" y="1365"/>
                    <a:pt x="161" y="1365"/>
                    <a:pt x="161" y="1365"/>
                  </a:cubicBezTo>
                  <a:cubicBezTo>
                    <a:pt x="125" y="1376"/>
                    <a:pt x="125" y="1376"/>
                    <a:pt x="125" y="1376"/>
                  </a:cubicBezTo>
                  <a:cubicBezTo>
                    <a:pt x="109" y="1313"/>
                    <a:pt x="109" y="1313"/>
                    <a:pt x="109" y="1313"/>
                  </a:cubicBezTo>
                  <a:cubicBezTo>
                    <a:pt x="68" y="1287"/>
                    <a:pt x="68" y="1287"/>
                    <a:pt x="68" y="1287"/>
                  </a:cubicBezTo>
                  <a:cubicBezTo>
                    <a:pt x="31" y="1193"/>
                    <a:pt x="31" y="1193"/>
                    <a:pt x="31" y="1193"/>
                  </a:cubicBezTo>
                  <a:cubicBezTo>
                    <a:pt x="62" y="1130"/>
                    <a:pt x="62" y="1130"/>
                    <a:pt x="62" y="1130"/>
                  </a:cubicBezTo>
                  <a:cubicBezTo>
                    <a:pt x="61" y="1102"/>
                    <a:pt x="61" y="1102"/>
                    <a:pt x="61" y="1102"/>
                  </a:cubicBezTo>
                  <a:cubicBezTo>
                    <a:pt x="57" y="1031"/>
                    <a:pt x="57" y="1031"/>
                    <a:pt x="57" y="1031"/>
                  </a:cubicBezTo>
                  <a:cubicBezTo>
                    <a:pt x="62" y="990"/>
                    <a:pt x="62" y="990"/>
                    <a:pt x="62" y="990"/>
                  </a:cubicBezTo>
                  <a:cubicBezTo>
                    <a:pt x="42" y="958"/>
                    <a:pt x="42" y="958"/>
                    <a:pt x="42" y="958"/>
                  </a:cubicBezTo>
                  <a:cubicBezTo>
                    <a:pt x="31" y="891"/>
                    <a:pt x="31" y="891"/>
                    <a:pt x="31" y="891"/>
                  </a:cubicBezTo>
                  <a:cubicBezTo>
                    <a:pt x="52" y="859"/>
                    <a:pt x="52" y="859"/>
                    <a:pt x="52" y="859"/>
                  </a:cubicBezTo>
                  <a:cubicBezTo>
                    <a:pt x="31" y="844"/>
                    <a:pt x="31" y="844"/>
                    <a:pt x="31" y="844"/>
                  </a:cubicBezTo>
                  <a:cubicBezTo>
                    <a:pt x="31" y="818"/>
                    <a:pt x="31" y="818"/>
                    <a:pt x="31" y="818"/>
                  </a:cubicBezTo>
                  <a:cubicBezTo>
                    <a:pt x="0" y="781"/>
                    <a:pt x="0" y="781"/>
                    <a:pt x="0" y="781"/>
                  </a:cubicBezTo>
                  <a:cubicBezTo>
                    <a:pt x="10" y="755"/>
                    <a:pt x="10" y="755"/>
                    <a:pt x="10" y="755"/>
                  </a:cubicBezTo>
                  <a:cubicBezTo>
                    <a:pt x="52" y="703"/>
                    <a:pt x="52" y="703"/>
                    <a:pt x="52" y="703"/>
                  </a:cubicBezTo>
                  <a:cubicBezTo>
                    <a:pt x="83" y="708"/>
                    <a:pt x="83" y="708"/>
                    <a:pt x="83" y="708"/>
                  </a:cubicBezTo>
                  <a:cubicBezTo>
                    <a:pt x="94" y="661"/>
                    <a:pt x="94" y="661"/>
                    <a:pt x="94" y="661"/>
                  </a:cubicBezTo>
                  <a:cubicBezTo>
                    <a:pt x="120" y="619"/>
                    <a:pt x="120" y="619"/>
                    <a:pt x="120" y="619"/>
                  </a:cubicBezTo>
                  <a:cubicBezTo>
                    <a:pt x="146" y="604"/>
                    <a:pt x="146" y="604"/>
                    <a:pt x="146" y="604"/>
                  </a:cubicBezTo>
                  <a:cubicBezTo>
                    <a:pt x="99" y="531"/>
                    <a:pt x="99" y="531"/>
                    <a:pt x="99" y="531"/>
                  </a:cubicBezTo>
                  <a:cubicBezTo>
                    <a:pt x="141" y="499"/>
                    <a:pt x="141" y="499"/>
                    <a:pt x="141" y="499"/>
                  </a:cubicBezTo>
                  <a:cubicBezTo>
                    <a:pt x="141" y="473"/>
                    <a:pt x="141" y="473"/>
                    <a:pt x="141" y="473"/>
                  </a:cubicBezTo>
                  <a:cubicBezTo>
                    <a:pt x="193" y="426"/>
                    <a:pt x="193" y="426"/>
                    <a:pt x="193" y="426"/>
                  </a:cubicBezTo>
                  <a:cubicBezTo>
                    <a:pt x="188" y="400"/>
                    <a:pt x="188" y="400"/>
                    <a:pt x="188" y="400"/>
                  </a:cubicBezTo>
                  <a:cubicBezTo>
                    <a:pt x="214" y="390"/>
                    <a:pt x="214" y="390"/>
                    <a:pt x="214" y="390"/>
                  </a:cubicBezTo>
                  <a:cubicBezTo>
                    <a:pt x="203" y="359"/>
                    <a:pt x="203" y="359"/>
                    <a:pt x="203" y="359"/>
                  </a:cubicBezTo>
                  <a:cubicBezTo>
                    <a:pt x="271" y="338"/>
                    <a:pt x="271" y="338"/>
                    <a:pt x="271" y="338"/>
                  </a:cubicBezTo>
                  <a:cubicBezTo>
                    <a:pt x="247" y="293"/>
                    <a:pt x="247" y="293"/>
                    <a:pt x="247" y="293"/>
                  </a:cubicBezTo>
                  <a:cubicBezTo>
                    <a:pt x="248" y="293"/>
                    <a:pt x="248" y="293"/>
                    <a:pt x="248" y="293"/>
                  </a:cubicBezTo>
                  <a:cubicBezTo>
                    <a:pt x="268" y="241"/>
                    <a:pt x="268" y="241"/>
                    <a:pt x="268" y="241"/>
                  </a:cubicBezTo>
                  <a:cubicBezTo>
                    <a:pt x="258" y="234"/>
                    <a:pt x="258" y="234"/>
                    <a:pt x="258" y="234"/>
                  </a:cubicBezTo>
                  <a:cubicBezTo>
                    <a:pt x="224" y="213"/>
                    <a:pt x="224" y="213"/>
                    <a:pt x="224" y="213"/>
                  </a:cubicBezTo>
                  <a:cubicBezTo>
                    <a:pt x="228" y="173"/>
                    <a:pt x="228" y="173"/>
                    <a:pt x="228" y="173"/>
                  </a:cubicBezTo>
                  <a:cubicBezTo>
                    <a:pt x="220" y="165"/>
                    <a:pt x="220" y="165"/>
                    <a:pt x="220" y="165"/>
                  </a:cubicBezTo>
                  <a:cubicBezTo>
                    <a:pt x="216" y="133"/>
                    <a:pt x="216" y="133"/>
                    <a:pt x="216" y="133"/>
                  </a:cubicBezTo>
                  <a:cubicBezTo>
                    <a:pt x="172" y="97"/>
                    <a:pt x="172" y="97"/>
                    <a:pt x="172" y="97"/>
                  </a:cubicBezTo>
                  <a:cubicBezTo>
                    <a:pt x="172" y="64"/>
                    <a:pt x="172" y="64"/>
                    <a:pt x="172" y="64"/>
                  </a:cubicBezTo>
                  <a:cubicBezTo>
                    <a:pt x="188" y="68"/>
                    <a:pt x="188" y="68"/>
                    <a:pt x="188" y="68"/>
                  </a:cubicBezTo>
                  <a:cubicBezTo>
                    <a:pt x="312" y="125"/>
                    <a:pt x="312" y="125"/>
                    <a:pt x="312" y="125"/>
                  </a:cubicBezTo>
                  <a:cubicBezTo>
                    <a:pt x="340" y="113"/>
                    <a:pt x="340" y="113"/>
                    <a:pt x="340" y="113"/>
                  </a:cubicBezTo>
                  <a:cubicBezTo>
                    <a:pt x="376" y="141"/>
                    <a:pt x="376" y="141"/>
                    <a:pt x="376" y="141"/>
                  </a:cubicBezTo>
                  <a:cubicBezTo>
                    <a:pt x="420" y="108"/>
                    <a:pt x="420" y="108"/>
                    <a:pt x="420" y="108"/>
                  </a:cubicBezTo>
                  <a:cubicBezTo>
                    <a:pt x="460" y="108"/>
                    <a:pt x="460" y="108"/>
                    <a:pt x="460" y="108"/>
                  </a:cubicBezTo>
                  <a:cubicBezTo>
                    <a:pt x="480" y="125"/>
                    <a:pt x="480" y="125"/>
                    <a:pt x="480" y="125"/>
                  </a:cubicBezTo>
                  <a:cubicBezTo>
                    <a:pt x="532" y="12"/>
                    <a:pt x="532" y="12"/>
                    <a:pt x="532" y="12"/>
                  </a:cubicBezTo>
                  <a:cubicBezTo>
                    <a:pt x="532" y="12"/>
                    <a:pt x="580" y="16"/>
                    <a:pt x="584" y="16"/>
                  </a:cubicBezTo>
                  <a:cubicBezTo>
                    <a:pt x="588" y="16"/>
                    <a:pt x="612" y="0"/>
                    <a:pt x="612" y="0"/>
                  </a:cubicBezTo>
                  <a:cubicBezTo>
                    <a:pt x="612" y="0"/>
                    <a:pt x="648" y="40"/>
                    <a:pt x="648" y="45"/>
                  </a:cubicBezTo>
                  <a:cubicBezTo>
                    <a:pt x="648" y="48"/>
                    <a:pt x="672" y="48"/>
                    <a:pt x="679" y="49"/>
                  </a:cubicBezTo>
                  <a:cubicBezTo>
                    <a:pt x="680" y="49"/>
                    <a:pt x="681" y="49"/>
                    <a:pt x="682" y="50"/>
                  </a:cubicBezTo>
                  <a:cubicBezTo>
                    <a:pt x="732" y="92"/>
                    <a:pt x="732" y="92"/>
                    <a:pt x="732" y="92"/>
                  </a:cubicBezTo>
                  <a:cubicBezTo>
                    <a:pt x="736" y="189"/>
                    <a:pt x="736" y="189"/>
                    <a:pt x="736" y="189"/>
                  </a:cubicBezTo>
                  <a:cubicBezTo>
                    <a:pt x="792" y="205"/>
                    <a:pt x="792" y="205"/>
                    <a:pt x="792" y="205"/>
                  </a:cubicBezTo>
                  <a:cubicBezTo>
                    <a:pt x="812" y="185"/>
                    <a:pt x="812" y="185"/>
                    <a:pt x="812" y="185"/>
                  </a:cubicBezTo>
                  <a:cubicBezTo>
                    <a:pt x="804" y="153"/>
                    <a:pt x="804" y="153"/>
                    <a:pt x="804" y="153"/>
                  </a:cubicBezTo>
                  <a:cubicBezTo>
                    <a:pt x="844" y="137"/>
                    <a:pt x="844" y="137"/>
                    <a:pt x="844" y="137"/>
                  </a:cubicBezTo>
                  <a:cubicBezTo>
                    <a:pt x="873" y="73"/>
                    <a:pt x="873" y="73"/>
                    <a:pt x="873" y="73"/>
                  </a:cubicBezTo>
                  <a:cubicBezTo>
                    <a:pt x="892" y="61"/>
                    <a:pt x="892" y="61"/>
                    <a:pt x="892" y="61"/>
                  </a:cubicBezTo>
                  <a:cubicBezTo>
                    <a:pt x="944" y="61"/>
                    <a:pt x="944" y="61"/>
                    <a:pt x="944" y="61"/>
                  </a:cubicBezTo>
                  <a:cubicBezTo>
                    <a:pt x="988" y="113"/>
                    <a:pt x="988" y="113"/>
                    <a:pt x="988" y="113"/>
                  </a:cubicBezTo>
                  <a:cubicBezTo>
                    <a:pt x="1009" y="189"/>
                    <a:pt x="1009" y="189"/>
                    <a:pt x="1009" y="189"/>
                  </a:cubicBezTo>
                  <a:cubicBezTo>
                    <a:pt x="1033" y="217"/>
                    <a:pt x="1033" y="217"/>
                    <a:pt x="1033" y="217"/>
                  </a:cubicBezTo>
                  <a:cubicBezTo>
                    <a:pt x="1053" y="217"/>
                    <a:pt x="1053" y="217"/>
                    <a:pt x="1053" y="217"/>
                  </a:cubicBezTo>
                  <a:cubicBezTo>
                    <a:pt x="1053" y="253"/>
                    <a:pt x="1053" y="253"/>
                    <a:pt x="1053" y="253"/>
                  </a:cubicBezTo>
                  <a:cubicBezTo>
                    <a:pt x="1053" y="253"/>
                    <a:pt x="1105" y="301"/>
                    <a:pt x="1109" y="301"/>
                  </a:cubicBezTo>
                  <a:cubicBezTo>
                    <a:pt x="1113" y="301"/>
                    <a:pt x="1145" y="265"/>
                    <a:pt x="1145" y="265"/>
                  </a:cubicBezTo>
                  <a:lnTo>
                    <a:pt x="1161" y="28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DBF7AFCB-728F-4F30-93BF-4113A10D422B}"/>
              </a:ext>
            </a:extLst>
          </p:cNvPr>
          <p:cNvSpPr txBox="1"/>
          <p:nvPr/>
        </p:nvSpPr>
        <p:spPr>
          <a:xfrm>
            <a:off x="1092797" y="627281"/>
            <a:ext cx="519825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แผนที่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จังหวั</a:t>
            </a:r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ด</a:t>
            </a:r>
            <a:b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</a:b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มหาสารคาม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AC9E5A5-6DD1-4725-B058-FE8563BB6F84}"/>
              </a:ext>
            </a:extLst>
          </p:cNvPr>
          <p:cNvSpPr/>
          <p:nvPr/>
        </p:nvSpPr>
        <p:spPr>
          <a:xfrm>
            <a:off x="1089268" y="2570414"/>
            <a:ext cx="4464858" cy="1358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400">
                <a:solidFill>
                  <a:schemeClr val="tx2"/>
                </a:solidFill>
                <a:cs typeface="Kanit Light" panose="00000400000000000000" pitchFamily="2" charset="-34"/>
              </a:rPr>
              <a:t>มหาสารคามเศรษฐกิยสนธิกำลังยุคใหม่จัดการ ประวัติศาสตร์เอสเอ็มอีจริยธรรมพลเมืองประชารัฐการท่องเที่ยวอาเซียน มุ่งมั่นบริหารพันธกิจประชากรมหาสารคามเศรษฐกิย กระแสนวัตกรรมประชารัฐสตาร์ทอัพพลเมืองอาเซียนพัฒนา</a:t>
            </a:r>
            <a:endParaRPr lang="en-US" sz="1400" dirty="0">
              <a:cs typeface="Kanit Light" panose="00000400000000000000" pitchFamily="2" charset="-34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3DBB8D3-B766-4D6F-AB8C-8056F2BF758D}"/>
              </a:ext>
            </a:extLst>
          </p:cNvPr>
          <p:cNvSpPr txBox="1"/>
          <p:nvPr/>
        </p:nvSpPr>
        <p:spPr>
          <a:xfrm>
            <a:off x="1090841" y="2253168"/>
            <a:ext cx="467360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th-TH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พันธกิจผสมผสานเศรษฐกิยมหาสารคามยุคใหม่</a:t>
            </a:r>
            <a:endParaRPr lang="en-US" dirty="0">
              <a:solidFill>
                <a:schemeClr val="tx2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325DD3D-C405-44C1-9F4D-CB84766CA4A1}"/>
              </a:ext>
            </a:extLst>
          </p:cNvPr>
          <p:cNvGrpSpPr/>
          <p:nvPr/>
        </p:nvGrpSpPr>
        <p:grpSpPr>
          <a:xfrm>
            <a:off x="1063906" y="4934158"/>
            <a:ext cx="4382826" cy="1352145"/>
            <a:chOff x="839624" y="3324218"/>
            <a:chExt cx="5638747" cy="1352145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6A343BDA-2C15-4954-BA90-802D8D197D44}"/>
                </a:ext>
              </a:extLst>
            </p:cNvPr>
            <p:cNvSpPr/>
            <p:nvPr/>
          </p:nvSpPr>
          <p:spPr>
            <a:xfrm>
              <a:off x="839624" y="3641464"/>
              <a:ext cx="5638747" cy="1034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400">
                  <a:solidFill>
                    <a:schemeClr val="tx2"/>
                  </a:solidFill>
                  <a:cs typeface="Kanit Light" panose="00000400000000000000" pitchFamily="2" charset="-34"/>
                </a:rPr>
                <a:t>มหาสารคามประชารัฐโลกาภิวัฒน์พันธกิจวิสาหกิจเศรษฐกิย ยุคใหม่พัฒนานวัตกรรมก้าวหน้าความเป็นอยู่กระแสพันธกิจ เศรษฐกิยยุคใหม่</a:t>
              </a:r>
              <a:endParaRPr lang="en-US" sz="14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22D58C4-F3F0-45CE-881F-773A846046D4}"/>
                </a:ext>
              </a:extLst>
            </p:cNvPr>
            <p:cNvSpPr txBox="1"/>
            <p:nvPr/>
          </p:nvSpPr>
          <p:spPr>
            <a:xfrm>
              <a:off x="841653" y="3324218"/>
              <a:ext cx="4941418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ประวัติศาสตร์มหาสารคามสร้างสรรค์</a:t>
              </a:r>
              <a:endParaRPr lang="en-US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FEE484A-ED29-487D-A125-CF607D4DE78B}"/>
              </a:ext>
            </a:extLst>
          </p:cNvPr>
          <p:cNvGrpSpPr/>
          <p:nvPr/>
        </p:nvGrpSpPr>
        <p:grpSpPr>
          <a:xfrm>
            <a:off x="1089268" y="4095688"/>
            <a:ext cx="671259" cy="671259"/>
            <a:chOff x="8153400" y="3680607"/>
            <a:chExt cx="671259" cy="671259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B3CEE5C-56C9-47D7-AEFC-EDF069FBB865}"/>
                </a:ext>
              </a:extLst>
            </p:cNvPr>
            <p:cNvSpPr/>
            <p:nvPr/>
          </p:nvSpPr>
          <p:spPr>
            <a:xfrm>
              <a:off x="8153400" y="3680607"/>
              <a:ext cx="671259" cy="6712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53">
              <a:extLst>
                <a:ext uri="{FF2B5EF4-FFF2-40B4-BE49-F238E27FC236}">
                  <a16:creationId xmlns:a16="http://schemas.microsoft.com/office/drawing/2014/main" id="{108108FA-ED0D-45AC-881B-9004D47CF7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94139" y="3845139"/>
              <a:ext cx="189781" cy="342195"/>
            </a:xfrm>
            <a:custGeom>
              <a:avLst/>
              <a:gdLst>
                <a:gd name="T0" fmla="*/ 415 w 495"/>
                <a:gd name="T1" fmla="*/ 152 h 891"/>
                <a:gd name="T2" fmla="*/ 286 w 495"/>
                <a:gd name="T3" fmla="*/ 136 h 891"/>
                <a:gd name="T4" fmla="*/ 250 w 495"/>
                <a:gd name="T5" fmla="*/ 69 h 891"/>
                <a:gd name="T6" fmla="*/ 197 w 495"/>
                <a:gd name="T7" fmla="*/ 16 h 891"/>
                <a:gd name="T8" fmla="*/ 86 w 495"/>
                <a:gd name="T9" fmla="*/ 41 h 891"/>
                <a:gd name="T10" fmla="*/ 5 w 495"/>
                <a:gd name="T11" fmla="*/ 172 h 891"/>
                <a:gd name="T12" fmla="*/ 57 w 495"/>
                <a:gd name="T13" fmla="*/ 286 h 891"/>
                <a:gd name="T14" fmla="*/ 36 w 495"/>
                <a:gd name="T15" fmla="*/ 366 h 891"/>
                <a:gd name="T16" fmla="*/ 97 w 495"/>
                <a:gd name="T17" fmla="*/ 474 h 891"/>
                <a:gd name="T18" fmla="*/ 59 w 495"/>
                <a:gd name="T19" fmla="*/ 669 h 891"/>
                <a:gd name="T20" fmla="*/ 64 w 495"/>
                <a:gd name="T21" fmla="*/ 738 h 891"/>
                <a:gd name="T22" fmla="*/ 101 w 495"/>
                <a:gd name="T23" fmla="*/ 778 h 891"/>
                <a:gd name="T24" fmla="*/ 111 w 495"/>
                <a:gd name="T25" fmla="*/ 739 h 891"/>
                <a:gd name="T26" fmla="*/ 82 w 495"/>
                <a:gd name="T27" fmla="*/ 698 h 891"/>
                <a:gd name="T28" fmla="*/ 130 w 495"/>
                <a:gd name="T29" fmla="*/ 553 h 891"/>
                <a:gd name="T30" fmla="*/ 118 w 495"/>
                <a:gd name="T31" fmla="*/ 683 h 891"/>
                <a:gd name="T32" fmla="*/ 242 w 495"/>
                <a:gd name="T33" fmla="*/ 808 h 891"/>
                <a:gd name="T34" fmla="*/ 240 w 495"/>
                <a:gd name="T35" fmla="*/ 844 h 891"/>
                <a:gd name="T36" fmla="*/ 186 w 495"/>
                <a:gd name="T37" fmla="*/ 864 h 891"/>
                <a:gd name="T38" fmla="*/ 247 w 495"/>
                <a:gd name="T39" fmla="*/ 879 h 891"/>
                <a:gd name="T40" fmla="*/ 302 w 495"/>
                <a:gd name="T41" fmla="*/ 853 h 891"/>
                <a:gd name="T42" fmla="*/ 217 w 495"/>
                <a:gd name="T43" fmla="*/ 763 h 891"/>
                <a:gd name="T44" fmla="*/ 142 w 495"/>
                <a:gd name="T45" fmla="*/ 629 h 891"/>
                <a:gd name="T46" fmla="*/ 177 w 495"/>
                <a:gd name="T47" fmla="*/ 521 h 891"/>
                <a:gd name="T48" fmla="*/ 177 w 495"/>
                <a:gd name="T49" fmla="*/ 517 h 891"/>
                <a:gd name="T50" fmla="*/ 207 w 495"/>
                <a:gd name="T51" fmla="*/ 496 h 891"/>
                <a:gd name="T52" fmla="*/ 327 w 495"/>
                <a:gd name="T53" fmla="*/ 550 h 891"/>
                <a:gd name="T54" fmla="*/ 342 w 495"/>
                <a:gd name="T55" fmla="*/ 402 h 891"/>
                <a:gd name="T56" fmla="*/ 495 w 495"/>
                <a:gd name="T57" fmla="*/ 330 h 891"/>
                <a:gd name="T58" fmla="*/ 457 w 495"/>
                <a:gd name="T59" fmla="*/ 364 h 891"/>
                <a:gd name="T60" fmla="*/ 284 w 495"/>
                <a:gd name="T61" fmla="*/ 421 h 891"/>
                <a:gd name="T62" fmla="*/ 289 w 495"/>
                <a:gd name="T63" fmla="*/ 484 h 891"/>
                <a:gd name="T64" fmla="*/ 224 w 495"/>
                <a:gd name="T65" fmla="*/ 440 h 891"/>
                <a:gd name="T66" fmla="*/ 142 w 495"/>
                <a:gd name="T67" fmla="*/ 490 h 891"/>
                <a:gd name="T68" fmla="*/ 71 w 495"/>
                <a:gd name="T69" fmla="*/ 358 h 891"/>
                <a:gd name="T70" fmla="*/ 91 w 495"/>
                <a:gd name="T71" fmla="*/ 296 h 891"/>
                <a:gd name="T72" fmla="*/ 89 w 495"/>
                <a:gd name="T73" fmla="*/ 254 h 891"/>
                <a:gd name="T74" fmla="*/ 61 w 495"/>
                <a:gd name="T75" fmla="*/ 76 h 891"/>
                <a:gd name="T76" fmla="*/ 157 w 495"/>
                <a:gd name="T77" fmla="*/ 37 h 891"/>
                <a:gd name="T78" fmla="*/ 181 w 495"/>
                <a:gd name="T79" fmla="*/ 86 h 891"/>
                <a:gd name="T80" fmla="*/ 217 w 495"/>
                <a:gd name="T81" fmla="*/ 216 h 891"/>
                <a:gd name="T82" fmla="*/ 333 w 495"/>
                <a:gd name="T83" fmla="*/ 186 h 891"/>
                <a:gd name="T84" fmla="*/ 405 w 495"/>
                <a:gd name="T85" fmla="*/ 194 h 891"/>
                <a:gd name="T86" fmla="*/ 444 w 495"/>
                <a:gd name="T87" fmla="*/ 304 h 891"/>
                <a:gd name="T88" fmla="*/ 460 w 495"/>
                <a:gd name="T89" fmla="*/ 339 h 891"/>
                <a:gd name="T90" fmla="*/ 168 w 495"/>
                <a:gd name="T91" fmla="*/ 820 h 891"/>
                <a:gd name="T92" fmla="*/ 143 w 495"/>
                <a:gd name="T93" fmla="*/ 796 h 891"/>
                <a:gd name="T94" fmla="*/ 267 w 495"/>
                <a:gd name="T95" fmla="*/ 339 h 891"/>
                <a:gd name="T96" fmla="*/ 267 w 495"/>
                <a:gd name="T97" fmla="*/ 304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5" h="891">
                  <a:moveTo>
                    <a:pt x="444" y="244"/>
                  </a:moveTo>
                  <a:cubicBezTo>
                    <a:pt x="444" y="205"/>
                    <a:pt x="444" y="205"/>
                    <a:pt x="444" y="205"/>
                  </a:cubicBezTo>
                  <a:cubicBezTo>
                    <a:pt x="444" y="192"/>
                    <a:pt x="440" y="180"/>
                    <a:pt x="431" y="170"/>
                  </a:cubicBezTo>
                  <a:cubicBezTo>
                    <a:pt x="415" y="152"/>
                    <a:pt x="415" y="152"/>
                    <a:pt x="415" y="152"/>
                  </a:cubicBezTo>
                  <a:cubicBezTo>
                    <a:pt x="404" y="140"/>
                    <a:pt x="391" y="132"/>
                    <a:pt x="376" y="128"/>
                  </a:cubicBezTo>
                  <a:cubicBezTo>
                    <a:pt x="356" y="123"/>
                    <a:pt x="334" y="129"/>
                    <a:pt x="321" y="146"/>
                  </a:cubicBezTo>
                  <a:cubicBezTo>
                    <a:pt x="315" y="153"/>
                    <a:pt x="315" y="153"/>
                    <a:pt x="315" y="153"/>
                  </a:cubicBezTo>
                  <a:cubicBezTo>
                    <a:pt x="286" y="136"/>
                    <a:pt x="286" y="136"/>
                    <a:pt x="286" y="136"/>
                  </a:cubicBezTo>
                  <a:cubicBezTo>
                    <a:pt x="279" y="132"/>
                    <a:pt x="271" y="133"/>
                    <a:pt x="265" y="138"/>
                  </a:cubicBezTo>
                  <a:cubicBezTo>
                    <a:pt x="250" y="153"/>
                    <a:pt x="250" y="153"/>
                    <a:pt x="250" y="153"/>
                  </a:cubicBezTo>
                  <a:cubicBezTo>
                    <a:pt x="250" y="152"/>
                    <a:pt x="250" y="152"/>
                    <a:pt x="250" y="152"/>
                  </a:cubicBezTo>
                  <a:cubicBezTo>
                    <a:pt x="250" y="69"/>
                    <a:pt x="250" y="69"/>
                    <a:pt x="250" y="69"/>
                  </a:cubicBezTo>
                  <a:cubicBezTo>
                    <a:pt x="250" y="59"/>
                    <a:pt x="242" y="52"/>
                    <a:pt x="232" y="52"/>
                  </a:cubicBezTo>
                  <a:cubicBezTo>
                    <a:pt x="204" y="52"/>
                    <a:pt x="204" y="52"/>
                    <a:pt x="204" y="52"/>
                  </a:cubicBezTo>
                  <a:cubicBezTo>
                    <a:pt x="208" y="37"/>
                    <a:pt x="208" y="37"/>
                    <a:pt x="208" y="37"/>
                  </a:cubicBezTo>
                  <a:cubicBezTo>
                    <a:pt x="210" y="28"/>
                    <a:pt x="206" y="20"/>
                    <a:pt x="197" y="16"/>
                  </a:cubicBezTo>
                  <a:cubicBezTo>
                    <a:pt x="163" y="2"/>
                    <a:pt x="163" y="2"/>
                    <a:pt x="163" y="2"/>
                  </a:cubicBezTo>
                  <a:cubicBezTo>
                    <a:pt x="159" y="0"/>
                    <a:pt x="154" y="0"/>
                    <a:pt x="150" y="2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0" y="29"/>
                    <a:pt x="86" y="35"/>
                    <a:pt x="86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0" y="41"/>
                    <a:pt x="33" y="47"/>
                    <a:pt x="31" y="54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62"/>
                    <a:pt x="1" y="167"/>
                    <a:pt x="5" y="172"/>
                  </a:cubicBezTo>
                  <a:cubicBezTo>
                    <a:pt x="54" y="236"/>
                    <a:pt x="54" y="236"/>
                    <a:pt x="54" y="236"/>
                  </a:cubicBezTo>
                  <a:cubicBezTo>
                    <a:pt x="54" y="263"/>
                    <a:pt x="54" y="263"/>
                    <a:pt x="54" y="263"/>
                  </a:cubicBezTo>
                  <a:cubicBezTo>
                    <a:pt x="54" y="268"/>
                    <a:pt x="56" y="273"/>
                    <a:pt x="60" y="276"/>
                  </a:cubicBezTo>
                  <a:cubicBezTo>
                    <a:pt x="58" y="279"/>
                    <a:pt x="57" y="283"/>
                    <a:pt x="57" y="286"/>
                  </a:cubicBezTo>
                  <a:cubicBezTo>
                    <a:pt x="57" y="307"/>
                    <a:pt x="57" y="307"/>
                    <a:pt x="57" y="307"/>
                  </a:cubicBezTo>
                  <a:cubicBezTo>
                    <a:pt x="54" y="307"/>
                    <a:pt x="54" y="307"/>
                    <a:pt x="54" y="307"/>
                  </a:cubicBezTo>
                  <a:cubicBezTo>
                    <a:pt x="44" y="307"/>
                    <a:pt x="36" y="315"/>
                    <a:pt x="36" y="324"/>
                  </a:cubicBezTo>
                  <a:cubicBezTo>
                    <a:pt x="36" y="366"/>
                    <a:pt x="36" y="366"/>
                    <a:pt x="36" y="366"/>
                  </a:cubicBezTo>
                  <a:cubicBezTo>
                    <a:pt x="36" y="370"/>
                    <a:pt x="38" y="375"/>
                    <a:pt x="42" y="378"/>
                  </a:cubicBezTo>
                  <a:cubicBezTo>
                    <a:pt x="96" y="430"/>
                    <a:pt x="96" y="430"/>
                    <a:pt x="96" y="430"/>
                  </a:cubicBezTo>
                  <a:cubicBezTo>
                    <a:pt x="96" y="467"/>
                    <a:pt x="96" y="467"/>
                    <a:pt x="96" y="467"/>
                  </a:cubicBezTo>
                  <a:cubicBezTo>
                    <a:pt x="96" y="470"/>
                    <a:pt x="96" y="472"/>
                    <a:pt x="97" y="474"/>
                  </a:cubicBezTo>
                  <a:cubicBezTo>
                    <a:pt x="115" y="515"/>
                    <a:pt x="115" y="515"/>
                    <a:pt x="115" y="515"/>
                  </a:cubicBezTo>
                  <a:cubicBezTo>
                    <a:pt x="63" y="584"/>
                    <a:pt x="63" y="584"/>
                    <a:pt x="63" y="584"/>
                  </a:cubicBezTo>
                  <a:cubicBezTo>
                    <a:pt x="60" y="587"/>
                    <a:pt x="59" y="590"/>
                    <a:pt x="59" y="594"/>
                  </a:cubicBezTo>
                  <a:cubicBezTo>
                    <a:pt x="59" y="669"/>
                    <a:pt x="59" y="669"/>
                    <a:pt x="59" y="669"/>
                  </a:cubicBezTo>
                  <a:cubicBezTo>
                    <a:pt x="50" y="683"/>
                    <a:pt x="50" y="683"/>
                    <a:pt x="50" y="683"/>
                  </a:cubicBezTo>
                  <a:cubicBezTo>
                    <a:pt x="48" y="686"/>
                    <a:pt x="47" y="689"/>
                    <a:pt x="47" y="693"/>
                  </a:cubicBezTo>
                  <a:cubicBezTo>
                    <a:pt x="47" y="721"/>
                    <a:pt x="47" y="721"/>
                    <a:pt x="47" y="721"/>
                  </a:cubicBezTo>
                  <a:cubicBezTo>
                    <a:pt x="47" y="731"/>
                    <a:pt x="55" y="738"/>
                    <a:pt x="64" y="738"/>
                  </a:cubicBezTo>
                  <a:cubicBezTo>
                    <a:pt x="76" y="738"/>
                    <a:pt x="76" y="738"/>
                    <a:pt x="76" y="738"/>
                  </a:cubicBezTo>
                  <a:cubicBezTo>
                    <a:pt x="76" y="746"/>
                    <a:pt x="76" y="746"/>
                    <a:pt x="76" y="746"/>
                  </a:cubicBezTo>
                  <a:cubicBezTo>
                    <a:pt x="76" y="750"/>
                    <a:pt x="78" y="755"/>
                    <a:pt x="81" y="758"/>
                  </a:cubicBezTo>
                  <a:cubicBezTo>
                    <a:pt x="101" y="778"/>
                    <a:pt x="101" y="778"/>
                    <a:pt x="101" y="778"/>
                  </a:cubicBezTo>
                  <a:cubicBezTo>
                    <a:pt x="104" y="782"/>
                    <a:pt x="109" y="783"/>
                    <a:pt x="113" y="783"/>
                  </a:cubicBezTo>
                  <a:cubicBezTo>
                    <a:pt x="118" y="783"/>
                    <a:pt x="122" y="782"/>
                    <a:pt x="126" y="778"/>
                  </a:cubicBezTo>
                  <a:cubicBezTo>
                    <a:pt x="132" y="772"/>
                    <a:pt x="133" y="761"/>
                    <a:pt x="126" y="754"/>
                  </a:cubicBezTo>
                  <a:cubicBezTo>
                    <a:pt x="111" y="739"/>
                    <a:pt x="111" y="739"/>
                    <a:pt x="111" y="739"/>
                  </a:cubicBezTo>
                  <a:cubicBezTo>
                    <a:pt x="111" y="721"/>
                    <a:pt x="111" y="721"/>
                    <a:pt x="111" y="721"/>
                  </a:cubicBezTo>
                  <a:cubicBezTo>
                    <a:pt x="111" y="711"/>
                    <a:pt x="103" y="704"/>
                    <a:pt x="93" y="704"/>
                  </a:cubicBezTo>
                  <a:cubicBezTo>
                    <a:pt x="82" y="704"/>
                    <a:pt x="82" y="704"/>
                    <a:pt x="82" y="704"/>
                  </a:cubicBezTo>
                  <a:cubicBezTo>
                    <a:pt x="82" y="698"/>
                    <a:pt x="82" y="698"/>
                    <a:pt x="82" y="698"/>
                  </a:cubicBezTo>
                  <a:cubicBezTo>
                    <a:pt x="91" y="684"/>
                    <a:pt x="91" y="684"/>
                    <a:pt x="91" y="684"/>
                  </a:cubicBezTo>
                  <a:cubicBezTo>
                    <a:pt x="93" y="681"/>
                    <a:pt x="94" y="678"/>
                    <a:pt x="94" y="674"/>
                  </a:cubicBezTo>
                  <a:cubicBezTo>
                    <a:pt x="94" y="600"/>
                    <a:pt x="94" y="600"/>
                    <a:pt x="94" y="600"/>
                  </a:cubicBezTo>
                  <a:cubicBezTo>
                    <a:pt x="130" y="553"/>
                    <a:pt x="130" y="553"/>
                    <a:pt x="130" y="553"/>
                  </a:cubicBezTo>
                  <a:cubicBezTo>
                    <a:pt x="108" y="621"/>
                    <a:pt x="108" y="621"/>
                    <a:pt x="108" y="621"/>
                  </a:cubicBezTo>
                  <a:cubicBezTo>
                    <a:pt x="108" y="623"/>
                    <a:pt x="107" y="625"/>
                    <a:pt x="107" y="627"/>
                  </a:cubicBezTo>
                  <a:cubicBezTo>
                    <a:pt x="107" y="667"/>
                    <a:pt x="107" y="667"/>
                    <a:pt x="107" y="667"/>
                  </a:cubicBezTo>
                  <a:cubicBezTo>
                    <a:pt x="107" y="674"/>
                    <a:pt x="111" y="680"/>
                    <a:pt x="118" y="683"/>
                  </a:cubicBezTo>
                  <a:cubicBezTo>
                    <a:pt x="173" y="708"/>
                    <a:pt x="173" y="708"/>
                    <a:pt x="173" y="708"/>
                  </a:cubicBezTo>
                  <a:cubicBezTo>
                    <a:pt x="184" y="779"/>
                    <a:pt x="184" y="779"/>
                    <a:pt x="184" y="779"/>
                  </a:cubicBezTo>
                  <a:cubicBezTo>
                    <a:pt x="185" y="785"/>
                    <a:pt x="190" y="790"/>
                    <a:pt x="196" y="792"/>
                  </a:cubicBezTo>
                  <a:cubicBezTo>
                    <a:pt x="242" y="808"/>
                    <a:pt x="242" y="808"/>
                    <a:pt x="242" y="808"/>
                  </a:cubicBezTo>
                  <a:cubicBezTo>
                    <a:pt x="267" y="844"/>
                    <a:pt x="267" y="844"/>
                    <a:pt x="267" y="844"/>
                  </a:cubicBezTo>
                  <a:cubicBezTo>
                    <a:pt x="264" y="849"/>
                    <a:pt x="264" y="849"/>
                    <a:pt x="264" y="849"/>
                  </a:cubicBezTo>
                  <a:cubicBezTo>
                    <a:pt x="258" y="845"/>
                    <a:pt x="258" y="845"/>
                    <a:pt x="258" y="845"/>
                  </a:cubicBezTo>
                  <a:cubicBezTo>
                    <a:pt x="253" y="841"/>
                    <a:pt x="246" y="841"/>
                    <a:pt x="240" y="844"/>
                  </a:cubicBezTo>
                  <a:cubicBezTo>
                    <a:pt x="224" y="852"/>
                    <a:pt x="224" y="852"/>
                    <a:pt x="224" y="852"/>
                  </a:cubicBezTo>
                  <a:cubicBezTo>
                    <a:pt x="211" y="839"/>
                    <a:pt x="211" y="839"/>
                    <a:pt x="211" y="839"/>
                  </a:cubicBezTo>
                  <a:cubicBezTo>
                    <a:pt x="204" y="833"/>
                    <a:pt x="193" y="833"/>
                    <a:pt x="186" y="839"/>
                  </a:cubicBezTo>
                  <a:cubicBezTo>
                    <a:pt x="180" y="846"/>
                    <a:pt x="180" y="857"/>
                    <a:pt x="186" y="864"/>
                  </a:cubicBezTo>
                  <a:cubicBezTo>
                    <a:pt x="208" y="886"/>
                    <a:pt x="208" y="886"/>
                    <a:pt x="208" y="886"/>
                  </a:cubicBezTo>
                  <a:cubicBezTo>
                    <a:pt x="211" y="889"/>
                    <a:pt x="216" y="891"/>
                    <a:pt x="220" y="891"/>
                  </a:cubicBezTo>
                  <a:cubicBezTo>
                    <a:pt x="223" y="891"/>
                    <a:pt x="226" y="890"/>
                    <a:pt x="228" y="889"/>
                  </a:cubicBezTo>
                  <a:cubicBezTo>
                    <a:pt x="247" y="879"/>
                    <a:pt x="247" y="879"/>
                    <a:pt x="247" y="879"/>
                  </a:cubicBezTo>
                  <a:cubicBezTo>
                    <a:pt x="259" y="888"/>
                    <a:pt x="259" y="888"/>
                    <a:pt x="259" y="888"/>
                  </a:cubicBezTo>
                  <a:cubicBezTo>
                    <a:pt x="263" y="890"/>
                    <a:pt x="268" y="891"/>
                    <a:pt x="272" y="890"/>
                  </a:cubicBezTo>
                  <a:cubicBezTo>
                    <a:pt x="277" y="890"/>
                    <a:pt x="281" y="887"/>
                    <a:pt x="283" y="883"/>
                  </a:cubicBezTo>
                  <a:cubicBezTo>
                    <a:pt x="302" y="853"/>
                    <a:pt x="302" y="853"/>
                    <a:pt x="302" y="853"/>
                  </a:cubicBezTo>
                  <a:cubicBezTo>
                    <a:pt x="306" y="847"/>
                    <a:pt x="306" y="840"/>
                    <a:pt x="302" y="834"/>
                  </a:cubicBezTo>
                  <a:cubicBezTo>
                    <a:pt x="268" y="783"/>
                    <a:pt x="268" y="783"/>
                    <a:pt x="268" y="783"/>
                  </a:cubicBezTo>
                  <a:cubicBezTo>
                    <a:pt x="266" y="780"/>
                    <a:pt x="262" y="778"/>
                    <a:pt x="259" y="777"/>
                  </a:cubicBezTo>
                  <a:cubicBezTo>
                    <a:pt x="217" y="763"/>
                    <a:pt x="217" y="763"/>
                    <a:pt x="217" y="763"/>
                  </a:cubicBezTo>
                  <a:cubicBezTo>
                    <a:pt x="205" y="693"/>
                    <a:pt x="205" y="693"/>
                    <a:pt x="205" y="693"/>
                  </a:cubicBezTo>
                  <a:cubicBezTo>
                    <a:pt x="204" y="687"/>
                    <a:pt x="201" y="682"/>
                    <a:pt x="195" y="680"/>
                  </a:cubicBezTo>
                  <a:cubicBezTo>
                    <a:pt x="142" y="656"/>
                    <a:pt x="142" y="656"/>
                    <a:pt x="142" y="656"/>
                  </a:cubicBezTo>
                  <a:cubicBezTo>
                    <a:pt x="142" y="629"/>
                    <a:pt x="142" y="629"/>
                    <a:pt x="142" y="629"/>
                  </a:cubicBezTo>
                  <a:cubicBezTo>
                    <a:pt x="176" y="523"/>
                    <a:pt x="176" y="523"/>
                    <a:pt x="176" y="523"/>
                  </a:cubicBezTo>
                  <a:cubicBezTo>
                    <a:pt x="176" y="523"/>
                    <a:pt x="176" y="523"/>
                    <a:pt x="176" y="522"/>
                  </a:cubicBezTo>
                  <a:cubicBezTo>
                    <a:pt x="176" y="522"/>
                    <a:pt x="176" y="522"/>
                    <a:pt x="176" y="522"/>
                  </a:cubicBezTo>
                  <a:cubicBezTo>
                    <a:pt x="176" y="521"/>
                    <a:pt x="177" y="521"/>
                    <a:pt x="177" y="521"/>
                  </a:cubicBezTo>
                  <a:cubicBezTo>
                    <a:pt x="177" y="521"/>
                    <a:pt x="177" y="520"/>
                    <a:pt x="177" y="520"/>
                  </a:cubicBezTo>
                  <a:cubicBezTo>
                    <a:pt x="177" y="520"/>
                    <a:pt x="177" y="519"/>
                    <a:pt x="177" y="519"/>
                  </a:cubicBezTo>
                  <a:cubicBezTo>
                    <a:pt x="177" y="519"/>
                    <a:pt x="177" y="519"/>
                    <a:pt x="177" y="519"/>
                  </a:cubicBezTo>
                  <a:cubicBezTo>
                    <a:pt x="177" y="518"/>
                    <a:pt x="177" y="518"/>
                    <a:pt x="177" y="517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89" y="457"/>
                    <a:pt x="189" y="457"/>
                    <a:pt x="189" y="457"/>
                  </a:cubicBezTo>
                  <a:cubicBezTo>
                    <a:pt x="189" y="479"/>
                    <a:pt x="189" y="479"/>
                    <a:pt x="189" y="479"/>
                  </a:cubicBezTo>
                  <a:cubicBezTo>
                    <a:pt x="189" y="489"/>
                    <a:pt x="197" y="496"/>
                    <a:pt x="207" y="496"/>
                  </a:cubicBezTo>
                  <a:cubicBezTo>
                    <a:pt x="251" y="496"/>
                    <a:pt x="251" y="496"/>
                    <a:pt x="251" y="496"/>
                  </a:cubicBezTo>
                  <a:cubicBezTo>
                    <a:pt x="307" y="547"/>
                    <a:pt x="307" y="547"/>
                    <a:pt x="307" y="547"/>
                  </a:cubicBezTo>
                  <a:cubicBezTo>
                    <a:pt x="310" y="550"/>
                    <a:pt x="314" y="552"/>
                    <a:pt x="318" y="552"/>
                  </a:cubicBezTo>
                  <a:cubicBezTo>
                    <a:pt x="321" y="552"/>
                    <a:pt x="324" y="551"/>
                    <a:pt x="327" y="550"/>
                  </a:cubicBezTo>
                  <a:cubicBezTo>
                    <a:pt x="334" y="546"/>
                    <a:pt x="337" y="538"/>
                    <a:pt x="335" y="531"/>
                  </a:cubicBezTo>
                  <a:cubicBezTo>
                    <a:pt x="316" y="444"/>
                    <a:pt x="316" y="444"/>
                    <a:pt x="316" y="444"/>
                  </a:cubicBezTo>
                  <a:cubicBezTo>
                    <a:pt x="316" y="437"/>
                    <a:pt x="316" y="437"/>
                    <a:pt x="316" y="437"/>
                  </a:cubicBezTo>
                  <a:cubicBezTo>
                    <a:pt x="342" y="402"/>
                    <a:pt x="342" y="402"/>
                    <a:pt x="342" y="402"/>
                  </a:cubicBezTo>
                  <a:cubicBezTo>
                    <a:pt x="451" y="402"/>
                    <a:pt x="451" y="402"/>
                    <a:pt x="451" y="402"/>
                  </a:cubicBezTo>
                  <a:cubicBezTo>
                    <a:pt x="462" y="402"/>
                    <a:pt x="473" y="398"/>
                    <a:pt x="481" y="390"/>
                  </a:cubicBezTo>
                  <a:cubicBezTo>
                    <a:pt x="490" y="382"/>
                    <a:pt x="495" y="370"/>
                    <a:pt x="495" y="357"/>
                  </a:cubicBezTo>
                  <a:cubicBezTo>
                    <a:pt x="495" y="330"/>
                    <a:pt x="495" y="330"/>
                    <a:pt x="495" y="330"/>
                  </a:cubicBezTo>
                  <a:cubicBezTo>
                    <a:pt x="495" y="321"/>
                    <a:pt x="492" y="312"/>
                    <a:pt x="487" y="305"/>
                  </a:cubicBezTo>
                  <a:lnTo>
                    <a:pt x="444" y="244"/>
                  </a:lnTo>
                  <a:close/>
                  <a:moveTo>
                    <a:pt x="460" y="357"/>
                  </a:moveTo>
                  <a:cubicBezTo>
                    <a:pt x="460" y="360"/>
                    <a:pt x="459" y="363"/>
                    <a:pt x="457" y="364"/>
                  </a:cubicBezTo>
                  <a:cubicBezTo>
                    <a:pt x="456" y="366"/>
                    <a:pt x="453" y="367"/>
                    <a:pt x="451" y="367"/>
                  </a:cubicBezTo>
                  <a:cubicBezTo>
                    <a:pt x="334" y="367"/>
                    <a:pt x="334" y="367"/>
                    <a:pt x="334" y="367"/>
                  </a:cubicBezTo>
                  <a:cubicBezTo>
                    <a:pt x="328" y="367"/>
                    <a:pt x="323" y="370"/>
                    <a:pt x="320" y="374"/>
                  </a:cubicBezTo>
                  <a:cubicBezTo>
                    <a:pt x="284" y="421"/>
                    <a:pt x="284" y="421"/>
                    <a:pt x="284" y="421"/>
                  </a:cubicBezTo>
                  <a:cubicBezTo>
                    <a:pt x="282" y="424"/>
                    <a:pt x="281" y="428"/>
                    <a:pt x="281" y="432"/>
                  </a:cubicBezTo>
                  <a:cubicBezTo>
                    <a:pt x="281" y="446"/>
                    <a:pt x="281" y="446"/>
                    <a:pt x="281" y="446"/>
                  </a:cubicBezTo>
                  <a:cubicBezTo>
                    <a:pt x="281" y="447"/>
                    <a:pt x="281" y="448"/>
                    <a:pt x="281" y="450"/>
                  </a:cubicBezTo>
                  <a:cubicBezTo>
                    <a:pt x="289" y="484"/>
                    <a:pt x="289" y="484"/>
                    <a:pt x="289" y="484"/>
                  </a:cubicBezTo>
                  <a:cubicBezTo>
                    <a:pt x="270" y="466"/>
                    <a:pt x="270" y="466"/>
                    <a:pt x="270" y="466"/>
                  </a:cubicBezTo>
                  <a:cubicBezTo>
                    <a:pt x="267" y="463"/>
                    <a:pt x="263" y="462"/>
                    <a:pt x="258" y="462"/>
                  </a:cubicBezTo>
                  <a:cubicBezTo>
                    <a:pt x="224" y="462"/>
                    <a:pt x="224" y="462"/>
                    <a:pt x="224" y="462"/>
                  </a:cubicBezTo>
                  <a:cubicBezTo>
                    <a:pt x="224" y="440"/>
                    <a:pt x="224" y="440"/>
                    <a:pt x="224" y="440"/>
                  </a:cubicBezTo>
                  <a:cubicBezTo>
                    <a:pt x="224" y="430"/>
                    <a:pt x="216" y="423"/>
                    <a:pt x="207" y="423"/>
                  </a:cubicBezTo>
                  <a:cubicBezTo>
                    <a:pt x="160" y="423"/>
                    <a:pt x="160" y="423"/>
                    <a:pt x="160" y="423"/>
                  </a:cubicBezTo>
                  <a:cubicBezTo>
                    <a:pt x="150" y="423"/>
                    <a:pt x="142" y="430"/>
                    <a:pt x="142" y="440"/>
                  </a:cubicBezTo>
                  <a:cubicBezTo>
                    <a:pt x="142" y="490"/>
                    <a:pt x="142" y="490"/>
                    <a:pt x="142" y="490"/>
                  </a:cubicBezTo>
                  <a:cubicBezTo>
                    <a:pt x="131" y="464"/>
                    <a:pt x="131" y="464"/>
                    <a:pt x="131" y="464"/>
                  </a:cubicBezTo>
                  <a:cubicBezTo>
                    <a:pt x="131" y="422"/>
                    <a:pt x="131" y="422"/>
                    <a:pt x="131" y="422"/>
                  </a:cubicBezTo>
                  <a:cubicBezTo>
                    <a:pt x="131" y="418"/>
                    <a:pt x="129" y="413"/>
                    <a:pt x="125" y="410"/>
                  </a:cubicBezTo>
                  <a:cubicBezTo>
                    <a:pt x="71" y="358"/>
                    <a:pt x="71" y="358"/>
                    <a:pt x="71" y="358"/>
                  </a:cubicBezTo>
                  <a:cubicBezTo>
                    <a:pt x="71" y="342"/>
                    <a:pt x="71" y="342"/>
                    <a:pt x="71" y="342"/>
                  </a:cubicBezTo>
                  <a:cubicBezTo>
                    <a:pt x="74" y="342"/>
                    <a:pt x="74" y="342"/>
                    <a:pt x="74" y="342"/>
                  </a:cubicBezTo>
                  <a:cubicBezTo>
                    <a:pt x="84" y="342"/>
                    <a:pt x="91" y="334"/>
                    <a:pt x="91" y="324"/>
                  </a:cubicBezTo>
                  <a:cubicBezTo>
                    <a:pt x="91" y="296"/>
                    <a:pt x="91" y="296"/>
                    <a:pt x="91" y="296"/>
                  </a:cubicBezTo>
                  <a:cubicBezTo>
                    <a:pt x="99" y="290"/>
                    <a:pt x="99" y="290"/>
                    <a:pt x="99" y="290"/>
                  </a:cubicBezTo>
                  <a:cubicBezTo>
                    <a:pt x="104" y="287"/>
                    <a:pt x="107" y="282"/>
                    <a:pt x="107" y="276"/>
                  </a:cubicBezTo>
                  <a:cubicBezTo>
                    <a:pt x="107" y="270"/>
                    <a:pt x="104" y="265"/>
                    <a:pt x="100" y="262"/>
                  </a:cubicBezTo>
                  <a:cubicBezTo>
                    <a:pt x="89" y="254"/>
                    <a:pt x="89" y="254"/>
                    <a:pt x="89" y="254"/>
                  </a:cubicBezTo>
                  <a:cubicBezTo>
                    <a:pt x="89" y="230"/>
                    <a:pt x="89" y="230"/>
                    <a:pt x="89" y="230"/>
                  </a:cubicBezTo>
                  <a:cubicBezTo>
                    <a:pt x="89" y="226"/>
                    <a:pt x="88" y="222"/>
                    <a:pt x="85" y="219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104" y="76"/>
                    <a:pt x="104" y="76"/>
                    <a:pt x="104" y="76"/>
                  </a:cubicBezTo>
                  <a:cubicBezTo>
                    <a:pt x="113" y="76"/>
                    <a:pt x="121" y="68"/>
                    <a:pt x="121" y="58"/>
                  </a:cubicBezTo>
                  <a:cubicBezTo>
                    <a:pt x="121" y="53"/>
                    <a:pt x="121" y="53"/>
                    <a:pt x="121" y="53"/>
                  </a:cubicBezTo>
                  <a:cubicBezTo>
                    <a:pt x="157" y="37"/>
                    <a:pt x="157" y="37"/>
                    <a:pt x="157" y="37"/>
                  </a:cubicBezTo>
                  <a:cubicBezTo>
                    <a:pt x="170" y="43"/>
                    <a:pt x="170" y="43"/>
                    <a:pt x="170" y="43"/>
                  </a:cubicBezTo>
                  <a:cubicBezTo>
                    <a:pt x="165" y="65"/>
                    <a:pt x="165" y="65"/>
                    <a:pt x="165" y="65"/>
                  </a:cubicBezTo>
                  <a:cubicBezTo>
                    <a:pt x="163" y="70"/>
                    <a:pt x="164" y="75"/>
                    <a:pt x="168" y="80"/>
                  </a:cubicBezTo>
                  <a:cubicBezTo>
                    <a:pt x="171" y="84"/>
                    <a:pt x="176" y="86"/>
                    <a:pt x="181" y="86"/>
                  </a:cubicBezTo>
                  <a:cubicBezTo>
                    <a:pt x="215" y="86"/>
                    <a:pt x="215" y="86"/>
                    <a:pt x="215" y="86"/>
                  </a:cubicBezTo>
                  <a:cubicBezTo>
                    <a:pt x="215" y="150"/>
                    <a:pt x="215" y="150"/>
                    <a:pt x="215" y="150"/>
                  </a:cubicBezTo>
                  <a:cubicBezTo>
                    <a:pt x="208" y="198"/>
                    <a:pt x="208" y="198"/>
                    <a:pt x="208" y="198"/>
                  </a:cubicBezTo>
                  <a:cubicBezTo>
                    <a:pt x="207" y="205"/>
                    <a:pt x="211" y="212"/>
                    <a:pt x="217" y="216"/>
                  </a:cubicBezTo>
                  <a:cubicBezTo>
                    <a:pt x="224" y="219"/>
                    <a:pt x="232" y="218"/>
                    <a:pt x="237" y="213"/>
                  </a:cubicBezTo>
                  <a:cubicBezTo>
                    <a:pt x="280" y="172"/>
                    <a:pt x="280" y="172"/>
                    <a:pt x="280" y="172"/>
                  </a:cubicBezTo>
                  <a:cubicBezTo>
                    <a:pt x="311" y="190"/>
                    <a:pt x="311" y="190"/>
                    <a:pt x="311" y="190"/>
                  </a:cubicBezTo>
                  <a:cubicBezTo>
                    <a:pt x="318" y="195"/>
                    <a:pt x="328" y="193"/>
                    <a:pt x="333" y="186"/>
                  </a:cubicBezTo>
                  <a:cubicBezTo>
                    <a:pt x="348" y="167"/>
                    <a:pt x="348" y="167"/>
                    <a:pt x="348" y="167"/>
                  </a:cubicBezTo>
                  <a:cubicBezTo>
                    <a:pt x="353" y="162"/>
                    <a:pt x="360" y="160"/>
                    <a:pt x="367" y="161"/>
                  </a:cubicBezTo>
                  <a:cubicBezTo>
                    <a:pt x="375" y="164"/>
                    <a:pt x="383" y="168"/>
                    <a:pt x="389" y="175"/>
                  </a:cubicBezTo>
                  <a:cubicBezTo>
                    <a:pt x="405" y="194"/>
                    <a:pt x="405" y="194"/>
                    <a:pt x="405" y="194"/>
                  </a:cubicBezTo>
                  <a:cubicBezTo>
                    <a:pt x="408" y="197"/>
                    <a:pt x="410" y="201"/>
                    <a:pt x="410" y="205"/>
                  </a:cubicBezTo>
                  <a:cubicBezTo>
                    <a:pt x="410" y="250"/>
                    <a:pt x="410" y="250"/>
                    <a:pt x="410" y="250"/>
                  </a:cubicBezTo>
                  <a:cubicBezTo>
                    <a:pt x="410" y="253"/>
                    <a:pt x="411" y="257"/>
                    <a:pt x="413" y="260"/>
                  </a:cubicBezTo>
                  <a:cubicBezTo>
                    <a:pt x="444" y="304"/>
                    <a:pt x="444" y="304"/>
                    <a:pt x="444" y="304"/>
                  </a:cubicBezTo>
                  <a:cubicBezTo>
                    <a:pt x="326" y="304"/>
                    <a:pt x="326" y="304"/>
                    <a:pt x="326" y="304"/>
                  </a:cubicBezTo>
                  <a:cubicBezTo>
                    <a:pt x="316" y="304"/>
                    <a:pt x="308" y="312"/>
                    <a:pt x="308" y="322"/>
                  </a:cubicBezTo>
                  <a:cubicBezTo>
                    <a:pt x="308" y="331"/>
                    <a:pt x="316" y="339"/>
                    <a:pt x="326" y="339"/>
                  </a:cubicBezTo>
                  <a:cubicBezTo>
                    <a:pt x="460" y="339"/>
                    <a:pt x="460" y="339"/>
                    <a:pt x="460" y="339"/>
                  </a:cubicBezTo>
                  <a:lnTo>
                    <a:pt x="460" y="357"/>
                  </a:lnTo>
                  <a:close/>
                  <a:moveTo>
                    <a:pt x="168" y="796"/>
                  </a:moveTo>
                  <a:cubicBezTo>
                    <a:pt x="171" y="799"/>
                    <a:pt x="173" y="804"/>
                    <a:pt x="173" y="808"/>
                  </a:cubicBezTo>
                  <a:cubicBezTo>
                    <a:pt x="173" y="813"/>
                    <a:pt x="171" y="817"/>
                    <a:pt x="168" y="820"/>
                  </a:cubicBezTo>
                  <a:cubicBezTo>
                    <a:pt x="164" y="824"/>
                    <a:pt x="160" y="825"/>
                    <a:pt x="155" y="825"/>
                  </a:cubicBezTo>
                  <a:cubicBezTo>
                    <a:pt x="151" y="825"/>
                    <a:pt x="146" y="824"/>
                    <a:pt x="143" y="820"/>
                  </a:cubicBezTo>
                  <a:cubicBezTo>
                    <a:pt x="140" y="817"/>
                    <a:pt x="138" y="813"/>
                    <a:pt x="138" y="808"/>
                  </a:cubicBezTo>
                  <a:cubicBezTo>
                    <a:pt x="138" y="804"/>
                    <a:pt x="140" y="799"/>
                    <a:pt x="143" y="796"/>
                  </a:cubicBezTo>
                  <a:cubicBezTo>
                    <a:pt x="146" y="793"/>
                    <a:pt x="151" y="791"/>
                    <a:pt x="155" y="791"/>
                  </a:cubicBezTo>
                  <a:cubicBezTo>
                    <a:pt x="160" y="791"/>
                    <a:pt x="164" y="793"/>
                    <a:pt x="168" y="796"/>
                  </a:cubicBezTo>
                  <a:close/>
                  <a:moveTo>
                    <a:pt x="284" y="322"/>
                  </a:moveTo>
                  <a:cubicBezTo>
                    <a:pt x="284" y="331"/>
                    <a:pt x="277" y="339"/>
                    <a:pt x="267" y="339"/>
                  </a:cubicBezTo>
                  <a:cubicBezTo>
                    <a:pt x="267" y="339"/>
                    <a:pt x="267" y="339"/>
                    <a:pt x="267" y="339"/>
                  </a:cubicBezTo>
                  <a:cubicBezTo>
                    <a:pt x="257" y="339"/>
                    <a:pt x="249" y="331"/>
                    <a:pt x="249" y="322"/>
                  </a:cubicBezTo>
                  <a:cubicBezTo>
                    <a:pt x="249" y="312"/>
                    <a:pt x="257" y="304"/>
                    <a:pt x="267" y="304"/>
                  </a:cubicBezTo>
                  <a:cubicBezTo>
                    <a:pt x="267" y="304"/>
                    <a:pt x="267" y="304"/>
                    <a:pt x="267" y="304"/>
                  </a:cubicBezTo>
                  <a:cubicBezTo>
                    <a:pt x="277" y="304"/>
                    <a:pt x="284" y="312"/>
                    <a:pt x="284" y="3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025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29591263-8A52-67AC-8DFF-7D8C5022284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3" b="3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26FFFBB0-2D17-0C74-4670-4E756AE1B8F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t="3" b="3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B5368C92-BDEF-4518-2989-9EFCCAD7D3A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/>
          <a:srcRect t="3" b="3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52A0C4A4-5414-BB26-DD9B-940443D961D9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5"/>
          <a:srcRect t="3" b="3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618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-Multicolor 3">
      <a:dk1>
        <a:srgbClr val="969696"/>
      </a:dk1>
      <a:lt1>
        <a:sysClr val="window" lastClr="FFFFFF"/>
      </a:lt1>
      <a:dk2>
        <a:srgbClr val="000000"/>
      </a:dk2>
      <a:lt2>
        <a:srgbClr val="FFFFFF"/>
      </a:lt2>
      <a:accent1>
        <a:srgbClr val="ABBB6B"/>
      </a:accent1>
      <a:accent2>
        <a:srgbClr val="EEB82A"/>
      </a:accent2>
      <a:accent3>
        <a:srgbClr val="D35741"/>
      </a:accent3>
      <a:accent4>
        <a:srgbClr val="356565"/>
      </a:accent4>
      <a:accent5>
        <a:srgbClr val="85B6B9"/>
      </a:accent5>
      <a:accent6>
        <a:srgbClr val="626B38"/>
      </a:accent6>
      <a:hlink>
        <a:srgbClr val="969696"/>
      </a:hlink>
      <a:folHlink>
        <a:srgbClr val="333333"/>
      </a:folHlink>
    </a:clrScheme>
    <a:fontScheme name="กำหนดเอง 3">
      <a:majorFont>
        <a:latin typeface="Kanit Bold"/>
        <a:ea typeface=""/>
        <a:cs typeface="Angsana New"/>
      </a:majorFont>
      <a:minorFont>
        <a:latin typeface="Kanit Light"/>
        <a:ea typeface=""/>
        <a:cs typeface="Cordi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386D652FFBA49853A4708693816CC" ma:contentTypeVersion="5" ma:contentTypeDescription="Create a new document." ma:contentTypeScope="" ma:versionID="07fd129d00cc86922d5edfc146e9bc16">
  <xsd:schema xmlns:xsd="http://www.w3.org/2001/XMLSchema" xmlns:xs="http://www.w3.org/2001/XMLSchema" xmlns:p="http://schemas.microsoft.com/office/2006/metadata/properties" xmlns:ns3="4a2fcc97-5ead-4e28-817e-dd792b95b2f3" targetNamespace="http://schemas.microsoft.com/office/2006/metadata/properties" ma:root="true" ma:fieldsID="fe0f4c1089aba2ba244fd4b94e59b8b4" ns3:_="">
    <xsd:import namespace="4a2fcc97-5ead-4e28-817e-dd792b95b2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fcc97-5ead-4e28-817e-dd792b95b2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42516B-2F24-4288-A9FA-1EE1F6C910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2fcc97-5ead-4e28-817e-dd792b95b2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D7567D-62D3-440A-918C-71DF027E15E8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4a2fcc97-5ead-4e28-817e-dd792b95b2f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791E2D4-CA85-4C31-8481-C9713ABA61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3479</TotalTime>
  <Words>368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Kanit Bold</vt:lpstr>
      <vt:lpstr>Kanit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Phakawan W.</Manager>
  <Company>Auxein Stuio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PowerPointHub - MahaSarakham</dc:title>
  <dc:creator>www.PowerPointhub.com</dc:creator>
  <cp:keywords>แผนที่; มหาสารคาม</cp:keywords>
  <dcterms:created xsi:type="dcterms:W3CDTF">2021-07-18T07:42:39Z</dcterms:created>
  <dcterms:modified xsi:type="dcterms:W3CDTF">2022-08-07T15:43:51Z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0x01010077F386D652FFBA49853A4708693816CC</vt:lpwstr>
  </property>
</Properties>
</file>